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12"/>
  </p:notesMasterIdLst>
  <p:sldIdLst>
    <p:sldId id="270" r:id="rId5"/>
    <p:sldId id="276" r:id="rId6"/>
    <p:sldId id="275" r:id="rId7"/>
    <p:sldId id="273" r:id="rId8"/>
    <p:sldId id="271" r:id="rId9"/>
    <p:sldId id="272" r:id="rId10"/>
    <p:sldId id="274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58FBE-708F-4F65-87CF-4D201570D1BD}" v="1" dt="2023-12-10T15:50:03.586"/>
    <p1510:client id="{258A8479-7D4E-4FE3-A696-F3EA4139913A}" v="4" dt="2022-07-13T20:07:33.185"/>
    <p1510:client id="{45CBA505-BE97-4B3C-87B3-164F701635DD}" v="204" dt="2023-12-19T19:05:56.317"/>
    <p1510:client id="{65AB8955-2CF9-4285-B6D8-ABABC2BA2B5E}" v="1857" dt="2022-07-13T15:19:01.919"/>
    <p1510:client id="{67D9D34A-0FE9-446F-AC66-8A76623D9C11}" v="561" dt="2022-08-08T11:58:32.660"/>
    <p1510:client id="{6C37CC1C-8F5E-42DB-B39C-707383272A1D}" v="82" dt="2023-12-19T13:55:43.097"/>
    <p1510:client id="{6D4704BE-0850-46A7-861B-8706D6FD3632}" v="2" dt="2023-10-24T08:34:20.476"/>
    <p1510:client id="{7D0B8831-13C9-49EF-857E-71F9C7EA6CA1}" v="101" dt="2023-10-24T08:27:40.637"/>
    <p1510:client id="{BB865874-3067-43B2-A5C5-53B62B0AF938}" v="255" dt="2023-10-31T16:12:07.793"/>
    <p1510:client id="{C9AE2492-2C4E-4AF3-8EAF-770C92D28B54}" v="18" dt="2023-12-09T09:58:14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Nadine" userId="S::nlong@highfield.cambs.sch.uk::ee4ca990-5ee8-4f82-9e4c-f813ba871a69" providerId="AD" clId="Web-{7D0B8831-13C9-49EF-857E-71F9C7EA6CA1}"/>
    <pc:docChg chg="modSld">
      <pc:chgData name="Long Nadine" userId="S::nlong@highfield.cambs.sch.uk::ee4ca990-5ee8-4f82-9e4c-f813ba871a69" providerId="AD" clId="Web-{7D0B8831-13C9-49EF-857E-71F9C7EA6CA1}" dt="2023-10-24T08:27:24.168" v="93"/>
      <pc:docMkLst>
        <pc:docMk/>
      </pc:docMkLst>
      <pc:sldChg chg="modSp">
        <pc:chgData name="Long Nadine" userId="S::nlong@highfield.cambs.sch.uk::ee4ca990-5ee8-4f82-9e4c-f813ba871a69" providerId="AD" clId="Web-{7D0B8831-13C9-49EF-857E-71F9C7EA6CA1}" dt="2023-10-24T08:27:24.168" v="93"/>
        <pc:sldMkLst>
          <pc:docMk/>
          <pc:sldMk cId="2157487143" sldId="271"/>
        </pc:sldMkLst>
        <pc:graphicFrameChg chg="mod modGraphic">
          <ac:chgData name="Long Nadine" userId="S::nlong@highfield.cambs.sch.uk::ee4ca990-5ee8-4f82-9e4c-f813ba871a69" providerId="AD" clId="Web-{7D0B8831-13C9-49EF-857E-71F9C7EA6CA1}" dt="2023-10-24T08:27:24.168" v="93"/>
          <ac:graphicFrameMkLst>
            <pc:docMk/>
            <pc:sldMk cId="2157487143" sldId="271"/>
            <ac:graphicFrameMk id="2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65AB8955-2CF9-4285-B6D8-ABABC2BA2B5E}"/>
    <pc:docChg chg="modSld">
      <pc:chgData name="Long Nadine" userId="S::nlong@highfield.cambs.sch.uk::ee4ca990-5ee8-4f82-9e4c-f813ba871a69" providerId="AD" clId="Web-{65AB8955-2CF9-4285-B6D8-ABABC2BA2B5E}" dt="2022-07-13T15:18:37.481" v="1073" actId="20577"/>
      <pc:docMkLst>
        <pc:docMk/>
      </pc:docMkLst>
      <pc:sldChg chg="delSp modSp">
        <pc:chgData name="Long Nadine" userId="S::nlong@highfield.cambs.sch.uk::ee4ca990-5ee8-4f82-9e4c-f813ba871a69" providerId="AD" clId="Web-{65AB8955-2CF9-4285-B6D8-ABABC2BA2B5E}" dt="2022-07-13T15:15:58.382" v="1054" actId="20577"/>
        <pc:sldMkLst>
          <pc:docMk/>
          <pc:sldMk cId="4229507917" sldId="259"/>
        </pc:sldMkLst>
        <pc:spChg chg="mod">
          <ac:chgData name="Long Nadine" userId="S::nlong@highfield.cambs.sch.uk::ee4ca990-5ee8-4f82-9e4c-f813ba871a69" providerId="AD" clId="Web-{65AB8955-2CF9-4285-B6D8-ABABC2BA2B5E}" dt="2022-07-13T15:15:58.382" v="1054" actId="20577"/>
          <ac:spMkLst>
            <pc:docMk/>
            <pc:sldMk cId="4229507917" sldId="259"/>
            <ac:spMk id="23" creationId="{00000000-0000-0000-0000-000000000000}"/>
          </ac:spMkLst>
        </pc:spChg>
        <pc:picChg chg="del">
          <ac:chgData name="Long Nadine" userId="S::nlong@highfield.cambs.sch.uk::ee4ca990-5ee8-4f82-9e4c-f813ba871a69" providerId="AD" clId="Web-{65AB8955-2CF9-4285-B6D8-ABABC2BA2B5E}" dt="2022-07-13T15:15:36.491" v="1033"/>
          <ac:picMkLst>
            <pc:docMk/>
            <pc:sldMk cId="4229507917" sldId="259"/>
            <ac:picMk id="3" creationId="{00000000-0000-0000-0000-000000000000}"/>
          </ac:picMkLst>
        </pc:picChg>
      </pc:sldChg>
      <pc:sldChg chg="modSp">
        <pc:chgData name="Long Nadine" userId="S::nlong@highfield.cambs.sch.uk::ee4ca990-5ee8-4f82-9e4c-f813ba871a69" providerId="AD" clId="Web-{65AB8955-2CF9-4285-B6D8-ABABC2BA2B5E}" dt="2022-07-13T15:06:30.851" v="770" actId="20577"/>
        <pc:sldMkLst>
          <pc:docMk/>
          <pc:sldMk cId="1323735281" sldId="260"/>
        </pc:sldMkLst>
        <pc:spChg chg="mod">
          <ac:chgData name="Long Nadine" userId="S::nlong@highfield.cambs.sch.uk::ee4ca990-5ee8-4f82-9e4c-f813ba871a69" providerId="AD" clId="Web-{65AB8955-2CF9-4285-B6D8-ABABC2BA2B5E}" dt="2022-07-13T15:06:30.851" v="770" actId="20577"/>
          <ac:spMkLst>
            <pc:docMk/>
            <pc:sldMk cId="1323735281" sldId="260"/>
            <ac:spMk id="20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4:54:12.611" v="183" actId="20577"/>
        <pc:sldMkLst>
          <pc:docMk/>
          <pc:sldMk cId="4050835166" sldId="261"/>
        </pc:sldMkLst>
        <pc:spChg chg="mod">
          <ac:chgData name="Long Nadine" userId="S::nlong@highfield.cambs.sch.uk::ee4ca990-5ee8-4f82-9e4c-f813ba871a69" providerId="AD" clId="Web-{65AB8955-2CF9-4285-B6D8-ABABC2BA2B5E}" dt="2022-07-13T14:53:48.767" v="176" actId="20577"/>
          <ac:spMkLst>
            <pc:docMk/>
            <pc:sldMk cId="4050835166" sldId="261"/>
            <ac:spMk id="4" creationId="{00000000-0000-0000-0000-000000000000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4:52:13.139" v="159" actId="1076"/>
          <ac:spMkLst>
            <pc:docMk/>
            <pc:sldMk cId="4050835166" sldId="261"/>
            <ac:spMk id="10" creationId="{00000000-0000-0000-0000-000000000000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4:54:12.611" v="183" actId="20577"/>
          <ac:spMkLst>
            <pc:docMk/>
            <pc:sldMk cId="4050835166" sldId="261"/>
            <ac:spMk id="11" creationId="{00000000-0000-0000-0000-000000000000}"/>
          </ac:spMkLst>
        </pc:spChg>
        <pc:picChg chg="mod">
          <ac:chgData name="Long Nadine" userId="S::nlong@highfield.cambs.sch.uk::ee4ca990-5ee8-4f82-9e4c-f813ba871a69" providerId="AD" clId="Web-{65AB8955-2CF9-4285-B6D8-ABABC2BA2B5E}" dt="2022-07-13T14:52:08.186" v="158" actId="1076"/>
          <ac:picMkLst>
            <pc:docMk/>
            <pc:sldMk cId="4050835166" sldId="261"/>
            <ac:picMk id="8" creationId="{00000000-0000-0000-0000-000000000000}"/>
          </ac:picMkLst>
        </pc:picChg>
      </pc:sldChg>
      <pc:sldChg chg="modSp">
        <pc:chgData name="Long Nadine" userId="S::nlong@highfield.cambs.sch.uk::ee4ca990-5ee8-4f82-9e4c-f813ba871a69" providerId="AD" clId="Web-{65AB8955-2CF9-4285-B6D8-ABABC2BA2B5E}" dt="2022-07-13T15:16:46.228" v="1060" actId="20577"/>
        <pc:sldMkLst>
          <pc:docMk/>
          <pc:sldMk cId="1590351651" sldId="264"/>
        </pc:sldMkLst>
        <pc:spChg chg="mod">
          <ac:chgData name="Long Nadine" userId="S::nlong@highfield.cambs.sch.uk::ee4ca990-5ee8-4f82-9e4c-f813ba871a69" providerId="AD" clId="Web-{65AB8955-2CF9-4285-B6D8-ABABC2BA2B5E}" dt="2022-07-13T15:16:46.228" v="1060" actId="20577"/>
          <ac:spMkLst>
            <pc:docMk/>
            <pc:sldMk cId="1590351651" sldId="264"/>
            <ac:spMk id="23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5:18:12.933" v="1070" actId="20577"/>
        <pc:sldMkLst>
          <pc:docMk/>
          <pc:sldMk cId="3451226581" sldId="265"/>
        </pc:sldMkLst>
        <pc:spChg chg="mod">
          <ac:chgData name="Long Nadine" userId="S::nlong@highfield.cambs.sch.uk::ee4ca990-5ee8-4f82-9e4c-f813ba871a69" providerId="AD" clId="Web-{65AB8955-2CF9-4285-B6D8-ABABC2BA2B5E}" dt="2022-07-13T15:18:12.933" v="1070" actId="20577"/>
          <ac:spMkLst>
            <pc:docMk/>
            <pc:sldMk cId="3451226581" sldId="265"/>
            <ac:spMk id="23" creationId="{00000000-0000-0000-0000-000000000000}"/>
          </ac:spMkLst>
        </pc:spChg>
      </pc:sldChg>
      <pc:sldChg chg="addSp delSp modSp">
        <pc:chgData name="Long Nadine" userId="S::nlong@highfield.cambs.sch.uk::ee4ca990-5ee8-4f82-9e4c-f813ba871a69" providerId="AD" clId="Web-{65AB8955-2CF9-4285-B6D8-ABABC2BA2B5E}" dt="2022-07-13T15:14:25.036" v="1018" actId="20577"/>
        <pc:sldMkLst>
          <pc:docMk/>
          <pc:sldMk cId="641724141" sldId="266"/>
        </pc:sldMkLst>
        <pc:spChg chg="mod">
          <ac:chgData name="Long Nadine" userId="S::nlong@highfield.cambs.sch.uk::ee4ca990-5ee8-4f82-9e4c-f813ba871a69" providerId="AD" clId="Web-{65AB8955-2CF9-4285-B6D8-ABABC2BA2B5E}" dt="2022-07-13T15:14:25.036" v="1018" actId="20577"/>
          <ac:spMkLst>
            <pc:docMk/>
            <pc:sldMk cId="641724141" sldId="266"/>
            <ac:spMk id="2" creationId="{00000000-0000-0000-0000-000000000000}"/>
          </ac:spMkLst>
        </pc:spChg>
        <pc:spChg chg="add del mod">
          <ac:chgData name="Long Nadine" userId="S::nlong@highfield.cambs.sch.uk::ee4ca990-5ee8-4f82-9e4c-f813ba871a69" providerId="AD" clId="Web-{65AB8955-2CF9-4285-B6D8-ABABC2BA2B5E}" dt="2022-07-13T15:13:12.784" v="1012"/>
          <ac:spMkLst>
            <pc:docMk/>
            <pc:sldMk cId="641724141" sldId="266"/>
            <ac:spMk id="3" creationId="{FE4BA141-865F-A95C-4D77-EBDAD920B63F}"/>
          </ac:spMkLst>
        </pc:spChg>
        <pc:spChg chg="mod">
          <ac:chgData name="Long Nadine" userId="S::nlong@highfield.cambs.sch.uk::ee4ca990-5ee8-4f82-9e4c-f813ba871a69" providerId="AD" clId="Web-{65AB8955-2CF9-4285-B6D8-ABABC2BA2B5E}" dt="2022-07-13T15:12:53.283" v="1009" actId="20577"/>
          <ac:spMkLst>
            <pc:docMk/>
            <pc:sldMk cId="641724141" sldId="266"/>
            <ac:spMk id="5" creationId="{00000000-0000-0000-0000-000000000000}"/>
          </ac:spMkLst>
        </pc:spChg>
      </pc:sldChg>
      <pc:sldChg chg="modSp">
        <pc:chgData name="Long Nadine" userId="S::nlong@highfield.cambs.sch.uk::ee4ca990-5ee8-4f82-9e4c-f813ba871a69" providerId="AD" clId="Web-{65AB8955-2CF9-4285-B6D8-ABABC2BA2B5E}" dt="2022-07-13T15:18:37.481" v="1073" actId="20577"/>
        <pc:sldMkLst>
          <pc:docMk/>
          <pc:sldMk cId="2103242942" sldId="267"/>
        </pc:sldMkLst>
        <pc:spChg chg="mod">
          <ac:chgData name="Long Nadine" userId="S::nlong@highfield.cambs.sch.uk::ee4ca990-5ee8-4f82-9e4c-f813ba871a69" providerId="AD" clId="Web-{65AB8955-2CF9-4285-B6D8-ABABC2BA2B5E}" dt="2022-07-13T15:18:37.481" v="1073" actId="20577"/>
          <ac:spMkLst>
            <pc:docMk/>
            <pc:sldMk cId="2103242942" sldId="267"/>
            <ac:spMk id="23" creationId="{00000000-0000-0000-0000-000000000000}"/>
          </ac:spMkLst>
        </pc:spChg>
      </pc:sldChg>
    </pc:docChg>
  </pc:docChgLst>
  <pc:docChgLst>
    <pc:chgData name="Head at Highfield Special" userId="S::head@highfield.cambs.sch.uk::16e46c33-32ca-4b80-84b1-ffc64a6cd813" providerId="AD" clId="Web-{67D9D34A-0FE9-446F-AC66-8A76623D9C11}"/>
    <pc:docChg chg="modSld">
      <pc:chgData name="Head at Highfield Special" userId="S::head@highfield.cambs.sch.uk::16e46c33-32ca-4b80-84b1-ffc64a6cd813" providerId="AD" clId="Web-{67D9D34A-0FE9-446F-AC66-8A76623D9C11}" dt="2022-08-08T11:58:32.660" v="301" actId="20577"/>
      <pc:docMkLst>
        <pc:docMk/>
      </pc:docMkLst>
      <pc:sldChg chg="modSp">
        <pc:chgData name="Head at Highfield Special" userId="S::head@highfield.cambs.sch.uk::16e46c33-32ca-4b80-84b1-ffc64a6cd813" providerId="AD" clId="Web-{67D9D34A-0FE9-446F-AC66-8A76623D9C11}" dt="2022-08-08T11:58:32.660" v="301" actId="20577"/>
        <pc:sldMkLst>
          <pc:docMk/>
          <pc:sldMk cId="4229507917" sldId="259"/>
        </pc:sldMkLst>
        <pc:spChg chg="mod">
          <ac:chgData name="Head at Highfield Special" userId="S::head@highfield.cambs.sch.uk::16e46c33-32ca-4b80-84b1-ffc64a6cd813" providerId="AD" clId="Web-{67D9D34A-0FE9-446F-AC66-8A76623D9C11}" dt="2022-08-08T11:58:32.660" v="301" actId="20577"/>
          <ac:spMkLst>
            <pc:docMk/>
            <pc:sldMk cId="4229507917" sldId="259"/>
            <ac:spMk id="23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5:28.671" v="230" actId="20577"/>
        <pc:sldMkLst>
          <pc:docMk/>
          <pc:sldMk cId="1323735281" sldId="260"/>
        </pc:sldMkLst>
        <pc:spChg chg="mod">
          <ac:chgData name="Head at Highfield Special" userId="S::head@highfield.cambs.sch.uk::16e46c33-32ca-4b80-84b1-ffc64a6cd813" providerId="AD" clId="Web-{67D9D34A-0FE9-446F-AC66-8A76623D9C11}" dt="2022-08-08T11:55:28.671" v="230" actId="20577"/>
          <ac:spMkLst>
            <pc:docMk/>
            <pc:sldMk cId="1323735281" sldId="260"/>
            <ac:spMk id="20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1:58.010" v="195" actId="20577"/>
        <pc:sldMkLst>
          <pc:docMk/>
          <pc:sldMk cId="4050835166" sldId="261"/>
        </pc:sldMkLst>
        <pc:spChg chg="mod">
          <ac:chgData name="Head at Highfield Special" userId="S::head@highfield.cambs.sch.uk::16e46c33-32ca-4b80-84b1-ffc64a6cd813" providerId="AD" clId="Web-{67D9D34A-0FE9-446F-AC66-8A76623D9C11}" dt="2022-08-08T11:49:00.381" v="99" actId="20577"/>
          <ac:spMkLst>
            <pc:docMk/>
            <pc:sldMk cId="4050835166" sldId="261"/>
            <ac:spMk id="4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1:58.010" v="195" actId="20577"/>
          <ac:spMkLst>
            <pc:docMk/>
            <pc:sldMk cId="4050835166" sldId="261"/>
            <ac:spMk id="11" creationId="{00000000-0000-0000-0000-000000000000}"/>
          </ac:spMkLst>
        </pc:spChg>
      </pc:sldChg>
      <pc:sldChg chg="modSp">
        <pc:chgData name="Head at Highfield Special" userId="S::head@highfield.cambs.sch.uk::16e46c33-32ca-4b80-84b1-ffc64a6cd813" providerId="AD" clId="Web-{67D9D34A-0FE9-446F-AC66-8A76623D9C11}" dt="2022-08-08T11:57:53.097" v="287" actId="20577"/>
        <pc:sldMkLst>
          <pc:docMk/>
          <pc:sldMk cId="641724141" sldId="266"/>
        </pc:sldMkLst>
        <pc:spChg chg="mod">
          <ac:chgData name="Head at Highfield Special" userId="S::head@highfield.cambs.sch.uk::16e46c33-32ca-4b80-84b1-ffc64a6cd813" providerId="AD" clId="Web-{67D9D34A-0FE9-446F-AC66-8A76623D9C11}" dt="2022-08-08T11:57:53.097" v="287" actId="20577"/>
          <ac:spMkLst>
            <pc:docMk/>
            <pc:sldMk cId="641724141" sldId="266"/>
            <ac:spMk id="2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6:37.376" v="256" actId="20577"/>
          <ac:spMkLst>
            <pc:docMk/>
            <pc:sldMk cId="641724141" sldId="266"/>
            <ac:spMk id="4" creationId="{00000000-0000-0000-0000-000000000000}"/>
          </ac:spMkLst>
        </pc:spChg>
        <pc:spChg chg="mod">
          <ac:chgData name="Head at Highfield Special" userId="S::head@highfield.cambs.sch.uk::16e46c33-32ca-4b80-84b1-ffc64a6cd813" providerId="AD" clId="Web-{67D9D34A-0FE9-446F-AC66-8A76623D9C11}" dt="2022-08-08T11:55:56.344" v="239" actId="20577"/>
          <ac:spMkLst>
            <pc:docMk/>
            <pc:sldMk cId="641724141" sldId="266"/>
            <ac:spMk id="5" creationId="{00000000-0000-0000-0000-000000000000}"/>
          </ac:spMkLst>
        </pc:spChg>
      </pc:sldChg>
    </pc:docChg>
  </pc:docChgLst>
  <pc:docChgLst>
    <pc:chgData name="Long Nadine" userId="S::nlong@highfield.cambs.sch.uk::ee4ca990-5ee8-4f82-9e4c-f813ba871a69" providerId="AD" clId="Web-{C9AE2492-2C4E-4AF3-8EAF-770C92D28B54}"/>
    <pc:docChg chg="modSld">
      <pc:chgData name="Long Nadine" userId="S::nlong@highfield.cambs.sch.uk::ee4ca990-5ee8-4f82-9e4c-f813ba871a69" providerId="AD" clId="Web-{C9AE2492-2C4E-4AF3-8EAF-770C92D28B54}" dt="2023-12-09T09:57:45.511" v="14"/>
      <pc:docMkLst>
        <pc:docMk/>
      </pc:docMkLst>
      <pc:sldChg chg="modSp">
        <pc:chgData name="Long Nadine" userId="S::nlong@highfield.cambs.sch.uk::ee4ca990-5ee8-4f82-9e4c-f813ba871a69" providerId="AD" clId="Web-{C9AE2492-2C4E-4AF3-8EAF-770C92D28B54}" dt="2023-12-09T09:56:31.022" v="0" actId="1076"/>
        <pc:sldMkLst>
          <pc:docMk/>
          <pc:sldMk cId="2157487143" sldId="271"/>
        </pc:sldMkLst>
        <pc:graphicFrameChg chg="mod">
          <ac:chgData name="Long Nadine" userId="S::nlong@highfield.cambs.sch.uk::ee4ca990-5ee8-4f82-9e4c-f813ba871a69" providerId="AD" clId="Web-{C9AE2492-2C4E-4AF3-8EAF-770C92D28B54}" dt="2023-12-09T09:56:31.022" v="0" actId="1076"/>
          <ac:graphicFrameMkLst>
            <pc:docMk/>
            <pc:sldMk cId="2157487143" sldId="271"/>
            <ac:graphicFrameMk id="3" creationId="{00000000-0000-0000-0000-000000000000}"/>
          </ac:graphicFrameMkLst>
        </pc:graphicFrameChg>
      </pc:sldChg>
      <pc:sldChg chg="modSp">
        <pc:chgData name="Long Nadine" userId="S::nlong@highfield.cambs.sch.uk::ee4ca990-5ee8-4f82-9e4c-f813ba871a69" providerId="AD" clId="Web-{C9AE2492-2C4E-4AF3-8EAF-770C92D28B54}" dt="2023-12-09T09:57:45.511" v="14"/>
        <pc:sldMkLst>
          <pc:docMk/>
          <pc:sldMk cId="65507853" sldId="274"/>
        </pc:sldMkLst>
        <pc:graphicFrameChg chg="mod modGraphic">
          <ac:chgData name="Long Nadine" userId="S::nlong@highfield.cambs.sch.uk::ee4ca990-5ee8-4f82-9e4c-f813ba871a69" providerId="AD" clId="Web-{C9AE2492-2C4E-4AF3-8EAF-770C92D28B54}" dt="2023-12-09T09:57:45.511" v="14"/>
          <ac:graphicFrameMkLst>
            <pc:docMk/>
            <pc:sldMk cId="65507853" sldId="274"/>
            <ac:graphicFrameMk id="4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6C37CC1C-8F5E-42DB-B39C-707383272A1D}"/>
    <pc:docChg chg="modSld">
      <pc:chgData name="Long Nadine" userId="S::nlong@highfield.cambs.sch.uk::ee4ca990-5ee8-4f82-9e4c-f813ba871a69" providerId="AD" clId="Web-{6C37CC1C-8F5E-42DB-B39C-707383272A1D}" dt="2023-12-19T13:55:08.189" v="69"/>
      <pc:docMkLst>
        <pc:docMk/>
      </pc:docMkLst>
      <pc:sldChg chg="modSp">
        <pc:chgData name="Long Nadine" userId="S::nlong@highfield.cambs.sch.uk::ee4ca990-5ee8-4f82-9e4c-f813ba871a69" providerId="AD" clId="Web-{6C37CC1C-8F5E-42DB-B39C-707383272A1D}" dt="2023-12-19T13:55:08.189" v="69"/>
        <pc:sldMkLst>
          <pc:docMk/>
          <pc:sldMk cId="2157487143" sldId="271"/>
        </pc:sldMkLst>
        <pc:graphicFrameChg chg="mod modGraphic">
          <ac:chgData name="Long Nadine" userId="S::nlong@highfield.cambs.sch.uk::ee4ca990-5ee8-4f82-9e4c-f813ba871a69" providerId="AD" clId="Web-{6C37CC1C-8F5E-42DB-B39C-707383272A1D}" dt="2023-12-19T13:55:08.189" v="69"/>
          <ac:graphicFrameMkLst>
            <pc:docMk/>
            <pc:sldMk cId="2157487143" sldId="271"/>
            <ac:graphicFrameMk id="2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258A8479-7D4E-4FE3-A696-F3EA4139913A}"/>
    <pc:docChg chg="modSld">
      <pc:chgData name="Long Nadine" userId="S::nlong@highfield.cambs.sch.uk::ee4ca990-5ee8-4f82-9e4c-f813ba871a69" providerId="AD" clId="Web-{258A8479-7D4E-4FE3-A696-F3EA4139913A}" dt="2022-07-13T20:07:33.185" v="1" actId="20577"/>
      <pc:docMkLst>
        <pc:docMk/>
      </pc:docMkLst>
      <pc:sldChg chg="modSp">
        <pc:chgData name="Long Nadine" userId="S::nlong@highfield.cambs.sch.uk::ee4ca990-5ee8-4f82-9e4c-f813ba871a69" providerId="AD" clId="Web-{258A8479-7D4E-4FE3-A696-F3EA4139913A}" dt="2022-07-13T20:07:33.185" v="1" actId="20577"/>
        <pc:sldMkLst>
          <pc:docMk/>
          <pc:sldMk cId="1323735281" sldId="260"/>
        </pc:sldMkLst>
        <pc:spChg chg="mod">
          <ac:chgData name="Long Nadine" userId="S::nlong@highfield.cambs.sch.uk::ee4ca990-5ee8-4f82-9e4c-f813ba871a69" providerId="AD" clId="Web-{258A8479-7D4E-4FE3-A696-F3EA4139913A}" dt="2022-07-13T20:07:33.185" v="1" actId="20577"/>
          <ac:spMkLst>
            <pc:docMk/>
            <pc:sldMk cId="1323735281" sldId="260"/>
            <ac:spMk id="20" creationId="{00000000-0000-0000-0000-000000000000}"/>
          </ac:spMkLst>
        </pc:spChg>
      </pc:sldChg>
    </pc:docChg>
  </pc:docChgLst>
  <pc:docChgLst>
    <pc:chgData name="Long Nadine" userId="S::nlong@highfield.cambs.sch.uk::ee4ca990-5ee8-4f82-9e4c-f813ba871a69" providerId="AD" clId="Web-{6D4704BE-0850-46A7-861B-8706D6FD3632}"/>
    <pc:docChg chg="modSld sldOrd">
      <pc:chgData name="Long Nadine" userId="S::nlong@highfield.cambs.sch.uk::ee4ca990-5ee8-4f82-9e4c-f813ba871a69" providerId="AD" clId="Web-{6D4704BE-0850-46A7-861B-8706D6FD3632}" dt="2023-10-24T08:34:20.476" v="1" actId="1076"/>
      <pc:docMkLst>
        <pc:docMk/>
      </pc:docMkLst>
      <pc:sldChg chg="ord">
        <pc:chgData name="Long Nadine" userId="S::nlong@highfield.cambs.sch.uk::ee4ca990-5ee8-4f82-9e4c-f813ba871a69" providerId="AD" clId="Web-{6D4704BE-0850-46A7-861B-8706D6FD3632}" dt="2023-10-24T08:30:48.472" v="0"/>
        <pc:sldMkLst>
          <pc:docMk/>
          <pc:sldMk cId="2157487143" sldId="271"/>
        </pc:sldMkLst>
      </pc:sldChg>
      <pc:sldChg chg="modSp">
        <pc:chgData name="Long Nadine" userId="S::nlong@highfield.cambs.sch.uk::ee4ca990-5ee8-4f82-9e4c-f813ba871a69" providerId="AD" clId="Web-{6D4704BE-0850-46A7-861B-8706D6FD3632}" dt="2023-10-24T08:34:20.476" v="1" actId="1076"/>
        <pc:sldMkLst>
          <pc:docMk/>
          <pc:sldMk cId="2680035086" sldId="272"/>
        </pc:sldMkLst>
        <pc:graphicFrameChg chg="mod">
          <ac:chgData name="Long Nadine" userId="S::nlong@highfield.cambs.sch.uk::ee4ca990-5ee8-4f82-9e4c-f813ba871a69" providerId="AD" clId="Web-{6D4704BE-0850-46A7-861B-8706D6FD3632}" dt="2023-10-24T08:34:20.476" v="1" actId="1076"/>
          <ac:graphicFrameMkLst>
            <pc:docMk/>
            <pc:sldMk cId="2680035086" sldId="272"/>
            <ac:graphicFrameMk id="2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BB865874-3067-43B2-A5C5-53B62B0AF938}"/>
    <pc:docChg chg="modSld">
      <pc:chgData name="Long Nadine" userId="S::nlong@highfield.cambs.sch.uk::ee4ca990-5ee8-4f82-9e4c-f813ba871a69" providerId="AD" clId="Web-{BB865874-3067-43B2-A5C5-53B62B0AF938}" dt="2023-10-31T16:12:05.215" v="185"/>
      <pc:docMkLst>
        <pc:docMk/>
      </pc:docMkLst>
      <pc:sldChg chg="addSp delSp modSp">
        <pc:chgData name="Long Nadine" userId="S::nlong@highfield.cambs.sch.uk::ee4ca990-5ee8-4f82-9e4c-f813ba871a69" providerId="AD" clId="Web-{BB865874-3067-43B2-A5C5-53B62B0AF938}" dt="2023-10-31T16:12:05.215" v="185"/>
        <pc:sldMkLst>
          <pc:docMk/>
          <pc:sldMk cId="65507853" sldId="274"/>
        </pc:sldMkLst>
        <pc:graphicFrameChg chg="add del mod modGraphic">
          <ac:chgData name="Long Nadine" userId="S::nlong@highfield.cambs.sch.uk::ee4ca990-5ee8-4f82-9e4c-f813ba871a69" providerId="AD" clId="Web-{BB865874-3067-43B2-A5C5-53B62B0AF938}" dt="2023-10-31T16:12:05.215" v="185"/>
          <ac:graphicFrameMkLst>
            <pc:docMk/>
            <pc:sldMk cId="65507853" sldId="274"/>
            <ac:graphicFrameMk id="2" creationId="{00000000-0000-0000-0000-000000000000}"/>
          </ac:graphicFrameMkLst>
        </pc:graphicFrameChg>
        <pc:graphicFrameChg chg="add del mod">
          <ac:chgData name="Long Nadine" userId="S::nlong@highfield.cambs.sch.uk::ee4ca990-5ee8-4f82-9e4c-f813ba871a69" providerId="AD" clId="Web-{BB865874-3067-43B2-A5C5-53B62B0AF938}" dt="2023-10-31T16:01:15.834" v="122" actId="1076"/>
          <ac:graphicFrameMkLst>
            <pc:docMk/>
            <pc:sldMk cId="65507853" sldId="274"/>
            <ac:graphicFrameMk id="4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08F58FBE-708F-4F65-87CF-4D201570D1BD}"/>
    <pc:docChg chg="modSld">
      <pc:chgData name="Long Nadine" userId="S::nlong@highfield.cambs.sch.uk::ee4ca990-5ee8-4f82-9e4c-f813ba871a69" providerId="AD" clId="Web-{08F58FBE-708F-4F65-87CF-4D201570D1BD}" dt="2023-12-10T15:50:03.586" v="0" actId="1076"/>
      <pc:docMkLst>
        <pc:docMk/>
      </pc:docMkLst>
      <pc:sldChg chg="modSp">
        <pc:chgData name="Long Nadine" userId="S::nlong@highfield.cambs.sch.uk::ee4ca990-5ee8-4f82-9e4c-f813ba871a69" providerId="AD" clId="Web-{08F58FBE-708F-4F65-87CF-4D201570D1BD}" dt="2023-12-10T15:50:03.586" v="0" actId="1076"/>
        <pc:sldMkLst>
          <pc:docMk/>
          <pc:sldMk cId="2157487143" sldId="271"/>
        </pc:sldMkLst>
        <pc:graphicFrameChg chg="mod">
          <ac:chgData name="Long Nadine" userId="S::nlong@highfield.cambs.sch.uk::ee4ca990-5ee8-4f82-9e4c-f813ba871a69" providerId="AD" clId="Web-{08F58FBE-708F-4F65-87CF-4D201570D1BD}" dt="2023-12-10T15:50:03.586" v="0" actId="1076"/>
          <ac:graphicFrameMkLst>
            <pc:docMk/>
            <pc:sldMk cId="2157487143" sldId="271"/>
            <ac:graphicFrameMk id="3" creationId="{00000000-0000-0000-0000-000000000000}"/>
          </ac:graphicFrameMkLst>
        </pc:graphicFrameChg>
      </pc:sldChg>
    </pc:docChg>
  </pc:docChgLst>
  <pc:docChgLst>
    <pc:chgData name="Long Nadine" userId="S::nlong@highfield.cambs.sch.uk::ee4ca990-5ee8-4f82-9e4c-f813ba871a69" providerId="AD" clId="Web-{45CBA505-BE97-4B3C-87B3-164F701635DD}"/>
    <pc:docChg chg="modSld">
      <pc:chgData name="Long Nadine" userId="S::nlong@highfield.cambs.sch.uk::ee4ca990-5ee8-4f82-9e4c-f813ba871a69" providerId="AD" clId="Web-{45CBA505-BE97-4B3C-87B3-164F701635DD}" dt="2023-12-19T19:03:17.182" v="193"/>
      <pc:docMkLst>
        <pc:docMk/>
      </pc:docMkLst>
      <pc:sldChg chg="modSp">
        <pc:chgData name="Long Nadine" userId="S::nlong@highfield.cambs.sch.uk::ee4ca990-5ee8-4f82-9e4c-f813ba871a69" providerId="AD" clId="Web-{45CBA505-BE97-4B3C-87B3-164F701635DD}" dt="2023-12-19T19:03:17.182" v="193"/>
        <pc:sldMkLst>
          <pc:docMk/>
          <pc:sldMk cId="2680035086" sldId="272"/>
        </pc:sldMkLst>
        <pc:graphicFrameChg chg="mod modGraphic">
          <ac:chgData name="Long Nadine" userId="S::nlong@highfield.cambs.sch.uk::ee4ca990-5ee8-4f82-9e4c-f813ba871a69" providerId="AD" clId="Web-{45CBA505-BE97-4B3C-87B3-164F701635DD}" dt="2023-12-19T19:03:17.182" v="193"/>
          <ac:graphicFrameMkLst>
            <pc:docMk/>
            <pc:sldMk cId="2680035086" sldId="272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A2503-EF23-49AF-AD5B-B23E65024053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1FA76-059F-4763-BAC1-493078D04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6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1FA76-059F-4763-BAC1-493078D04DB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8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2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80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78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07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8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0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5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6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9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3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2026-A339-4AFD-82A2-BFDFB9E9EE2B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095213-1FA1-491F-A159-42C7E7754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9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50518"/>
              </p:ext>
            </p:extLst>
          </p:nvPr>
        </p:nvGraphicFramePr>
        <p:xfrm>
          <a:off x="175608" y="208978"/>
          <a:ext cx="9577992" cy="514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415331291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22078391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143108536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30336457"/>
                    </a:ext>
                  </a:extLst>
                </a:gridCol>
                <a:gridCol w="1595266">
                  <a:extLst>
                    <a:ext uri="{9D8B030D-6E8A-4147-A177-3AD203B41FA5}">
                      <a16:colId xmlns:a16="http://schemas.microsoft.com/office/drawing/2014/main" val="1466768206"/>
                    </a:ext>
                  </a:extLst>
                </a:gridCol>
                <a:gridCol w="1521342">
                  <a:extLst>
                    <a:ext uri="{9D8B030D-6E8A-4147-A177-3AD203B41FA5}">
                      <a16:colId xmlns:a16="http://schemas.microsoft.com/office/drawing/2014/main" val="1312249216"/>
                    </a:ext>
                  </a:extLst>
                </a:gridCol>
                <a:gridCol w="1422659">
                  <a:extLst>
                    <a:ext uri="{9D8B030D-6E8A-4147-A177-3AD203B41FA5}">
                      <a16:colId xmlns:a16="http://schemas.microsoft.com/office/drawing/2014/main" val="3383897700"/>
                    </a:ext>
                  </a:extLst>
                </a:gridCol>
              </a:tblGrid>
              <a:tr h="17936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</a:t>
                      </a:r>
                      <a:r>
                        <a:rPr lang="en-GB" sz="900" baseline="0" dirty="0"/>
                        <a:t> 2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3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4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5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</a:t>
                      </a:r>
                      <a:r>
                        <a:rPr lang="en-GB" sz="900" baseline="0" dirty="0"/>
                        <a:t> 6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36751"/>
                  </a:ext>
                </a:extLst>
              </a:tr>
              <a:tr h="4535938">
                <a:tc>
                  <a:txBody>
                    <a:bodyPr/>
                    <a:lstStyle/>
                    <a:p>
                      <a:r>
                        <a:rPr lang="en-GB" sz="900"/>
                        <a:t>English Text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2– AQA</a:t>
                      </a:r>
                      <a:r>
                        <a:rPr lang="en-US" sz="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– Memory Box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the different forms, purposes and audiences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and cohesion of 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spoken English effectively in speeches and presentations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Yellow</a:t>
                      </a:r>
                      <a:r>
                        <a:rPr lang="en-GB" sz="800" b="1" baseline="0" dirty="0"/>
                        <a:t> 1 and 2 - </a:t>
                      </a:r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texts: identify and interpret explicit and implicit information and ideas</a:t>
                      </a:r>
                      <a:endParaRPr lang="en-US" sz="800" b="1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and comment on how writers use language and structure to achieve effects and influence readers, using relevant subject terminology to support their views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writers’ perspectives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texts and support this with appropriate textual references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and cohesion of 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the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Yellow 1 and 2 – </a:t>
                      </a:r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6 </a:t>
                      </a: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baseline="0" dirty="0" smtClean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texts: identify and interpret explicit and implicit information and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the different forms, purposes and audiences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and cohesion of 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8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Yellow 1 and 2 -</a:t>
                      </a:r>
                      <a:r>
                        <a:rPr lang="en-GB" sz="800" b="1" baseline="0" dirty="0"/>
                        <a:t> </a:t>
                      </a:r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Project 7 – Rhythm and Rhyme – 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Comedy theme</a:t>
                      </a:r>
                      <a:endParaRPr lang="en-US" sz="800" b="1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and comment on how writers use language and structure to achieve effects and influence readers, using relevant subject terminology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writers’ ideas and perspectives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texts and support this with appropriate textual references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Yellow 1 and 2 – </a:t>
                      </a:r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AQA</a:t>
                      </a:r>
                      <a:r>
                        <a:rPr lang="en-US" sz="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up 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12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Organise information and ideas, using structural and grammatical features to support coherence and cohesion of texts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Yellow</a:t>
                      </a:r>
                      <a:r>
                        <a:rPr lang="en-GB" sz="800" b="1" baseline="0" dirty="0"/>
                        <a:t> 1and 2 – </a:t>
                      </a:r>
                      <a:r>
                        <a:rPr lang="en-GB" sz="800" b="1" dirty="0"/>
                        <a:t>AQA</a:t>
                      </a:r>
                      <a:r>
                        <a:rPr lang="en-GB" sz="800" b="1" baseline="0" dirty="0"/>
                        <a:t> </a:t>
                      </a:r>
                      <a:r>
                        <a:rPr lang="en-GB" sz="800" b="1" dirty="0"/>
                        <a:t>Project </a:t>
                      </a:r>
                      <a:r>
                        <a:rPr lang="en-GB" sz="800" b="1" dirty="0" smtClean="0"/>
                        <a:t>3</a:t>
                      </a:r>
                      <a:r>
                        <a:rPr lang="en-GB" sz="800" b="1" baseline="0" dirty="0"/>
                        <a:t> </a:t>
                      </a:r>
                      <a:r>
                        <a:rPr lang="en-GB" sz="800" b="1" baseline="0" dirty="0" smtClean="0"/>
                        <a:t>– Planning a party</a:t>
                      </a:r>
                      <a:endParaRPr lang="en-GB" sz="800" b="1" baseline="0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clearly, effectively and imaginatively, selecting and adapting tone, style and register for different forms, purposes and audiences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vocabulary and sentence structures for clarity, purpose and effect, with accurate spelling and punctuation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appropriately to spoken language, including to questions and feedback on presentations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and understand a range of texts; identify and interpret explicit and implicit information and ideas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presentation skills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baseline="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5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28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96249"/>
              </p:ext>
            </p:extLst>
          </p:nvPr>
        </p:nvGraphicFramePr>
        <p:xfrm>
          <a:off x="175608" y="208978"/>
          <a:ext cx="9577992" cy="4858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415331291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22078391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1431085364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30336457"/>
                    </a:ext>
                  </a:extLst>
                </a:gridCol>
                <a:gridCol w="1595266">
                  <a:extLst>
                    <a:ext uri="{9D8B030D-6E8A-4147-A177-3AD203B41FA5}">
                      <a16:colId xmlns:a16="http://schemas.microsoft.com/office/drawing/2014/main" val="1466768206"/>
                    </a:ext>
                  </a:extLst>
                </a:gridCol>
                <a:gridCol w="1521342">
                  <a:extLst>
                    <a:ext uri="{9D8B030D-6E8A-4147-A177-3AD203B41FA5}">
                      <a16:colId xmlns:a16="http://schemas.microsoft.com/office/drawing/2014/main" val="1312249216"/>
                    </a:ext>
                  </a:extLst>
                </a:gridCol>
                <a:gridCol w="1422659">
                  <a:extLst>
                    <a:ext uri="{9D8B030D-6E8A-4147-A177-3AD203B41FA5}">
                      <a16:colId xmlns:a16="http://schemas.microsoft.com/office/drawing/2014/main" val="3383897700"/>
                    </a:ext>
                  </a:extLst>
                </a:gridCol>
              </a:tblGrid>
              <a:tr h="17936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1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</a:t>
                      </a:r>
                      <a:r>
                        <a:rPr lang="en-GB" sz="900" baseline="0" dirty="0"/>
                        <a:t> 2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3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4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 5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Half Term</a:t>
                      </a:r>
                      <a:r>
                        <a:rPr lang="en-GB" sz="900" baseline="0" dirty="0"/>
                        <a:t> 6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36751"/>
                  </a:ext>
                </a:extLst>
              </a:tr>
              <a:tr h="756418"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English </a:t>
                      </a:r>
                      <a:r>
                        <a:rPr lang="en-GB" sz="900" dirty="0" smtClean="0"/>
                        <a:t>Literature</a:t>
                      </a:r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</a:t>
                      </a:r>
                      <a:r>
                        <a:rPr lang="en-US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‘Billionaire Boy’ by David </a:t>
                      </a:r>
                      <a:r>
                        <a:rPr lang="en-US" sz="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Walliams</a:t>
                      </a: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2 – ‘George's Marvellous Medicine’ by Roald Dahl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dirty="0"/>
                        <a:t>Yellow 1 and 2 – </a:t>
                      </a:r>
                      <a:r>
                        <a:rPr lang="en-GB" sz="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‘Flat Stanley’ by Jeff Brown</a:t>
                      </a:r>
                    </a:p>
                    <a:p>
                      <a:r>
                        <a:rPr lang="en-GB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Letter Writing</a:t>
                      </a: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– ‘A Midsummer Night’s Dream’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2 – Hamlet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Shakespeare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Yellow 1</a:t>
                      </a:r>
                      <a:r>
                        <a:rPr lang="en-GB" sz="800" b="1" baseline="0" dirty="0" smtClean="0"/>
                        <a:t> and 2 - Poetry</a:t>
                      </a: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baseline="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51069"/>
                  </a:ext>
                </a:extLst>
              </a:tr>
              <a:tr h="39014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positive attitudes to reading and an understanding of what have read by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read and discuss an increasing wide range of fiction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books that are structured in different ways and reading for a range of purposes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their familiarity with a wide range of books, including myths, legends and traditional stories, modern fiction, fiction from our literary heritage, and books from other cultures and traditions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and discussing themes and conventions in and across a wide range of writing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comparisons within and across books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questions to improve their understanding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that the book makes sense to them, discussing their understanding and exploring the meaning of words in context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Predicting what might happen from details stated and implied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how language, structure and presentation contribute to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discussions about books that are read to them and those that can read for themselves, building on their own and other’s ideas and challenging views courteously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Preparing poems and play scripts to read aloud and to perform, showing understanding through intonation, tone, volume and action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transcription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thesaurus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Handwriting and 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legibly, fluently and with increasing speed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– Composition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their writing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the audience for and purpose of the writing, selecting the appropriate form and using other similar writing as models for their own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Noting and developing initial ideas, drawing and reading and research where necessary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writing narratives, considering how authors have developed characters and settings in what pupils have read, listened to or seen performed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and write by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Selecting appropriate grammar and vocabulary, understanding how such choices can change and enhance meaning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narratives, describing settings, characters and atmosphere and integrating dialogue to convey character and advance the action</a:t>
                      </a: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aseline="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baseline="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50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88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344041"/>
              </p:ext>
            </p:extLst>
          </p:nvPr>
        </p:nvGraphicFramePr>
        <p:xfrm>
          <a:off x="114791" y="159617"/>
          <a:ext cx="9577992" cy="2925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937">
                  <a:extLst>
                    <a:ext uri="{9D8B030D-6E8A-4147-A177-3AD203B41FA5}">
                      <a16:colId xmlns:a16="http://schemas.microsoft.com/office/drawing/2014/main" val="933179542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310338022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114477754"/>
                    </a:ext>
                  </a:extLst>
                </a:gridCol>
                <a:gridCol w="1491328">
                  <a:extLst>
                    <a:ext uri="{9D8B030D-6E8A-4147-A177-3AD203B41FA5}">
                      <a16:colId xmlns:a16="http://schemas.microsoft.com/office/drawing/2014/main" val="3472682572"/>
                    </a:ext>
                  </a:extLst>
                </a:gridCol>
                <a:gridCol w="1244252">
                  <a:extLst>
                    <a:ext uri="{9D8B030D-6E8A-4147-A177-3AD203B41FA5}">
                      <a16:colId xmlns:a16="http://schemas.microsoft.com/office/drawing/2014/main" val="44340490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053735803"/>
                    </a:ext>
                  </a:extLst>
                </a:gridCol>
                <a:gridCol w="1732915">
                  <a:extLst>
                    <a:ext uri="{9D8B030D-6E8A-4147-A177-3AD203B41FA5}">
                      <a16:colId xmlns:a16="http://schemas.microsoft.com/office/drawing/2014/main" val="4132230572"/>
                    </a:ext>
                  </a:extLst>
                </a:gridCol>
              </a:tblGrid>
              <a:tr h="292533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Maths – Number skills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Yellow 1 and 2 – Place Value, sequencing and order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 to and across 100, forwards and backwards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from any given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Count, read and write numbers to 100 in numerals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language of: equal to, more than, less than (fewer), most, least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Given a number, identify one more or less than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Recognise the place value of each digit in a two-digit number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– Addition and Subtraction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Add and subtract numbers using concrete objects, pictorial representations, and mentally, including : a two-digit number and ones, a two-digit numbers and tens, two two-digit numbers, adding three-digit numbers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Recall and use addition and subtraction facts to 20 fluently, and derive and use related facts up to 100</a:t>
                      </a: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and 2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– Multiplication and Division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Recall and use multiplication and division facts for the 2,5 and 10 multiplication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Solve problems involving multiplication and division (including those with remainders), using materials, arrays, repeated addition, mental methods, and multiplication and division facts, including problems in contexts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j-lt"/>
                        </a:rPr>
                        <a:t>Show that multiplication of two numbers can be done in any order (commutative) and division of one number by another cannot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Statistics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 and construct simple pictograms, tally charts, block diagrams and simple 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Sort objects, numbers and shapes to a given criterion and their own</a:t>
                      </a: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2–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Fractions, Percentages 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and decimals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a fraction can describe part of a 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Recognise, find, name and write fractions 1/3, ¼, 2/4 and ¾ of a length, shape, set of objects or quantity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larger the denominator is, the more pieces it is split into and therefore the smaller each part will be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per cent symbol (%) and understand that per cent relates to ‘number of parts per hundred’ and write percentages as a fraction with denominator 100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–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Four functions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Revision of previous objectives related to each of the four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functions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6722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45110"/>
              </p:ext>
            </p:extLst>
          </p:nvPr>
        </p:nvGraphicFramePr>
        <p:xfrm>
          <a:off x="114791" y="3084947"/>
          <a:ext cx="9553575" cy="3611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969">
                  <a:extLst>
                    <a:ext uri="{9D8B030D-6E8A-4147-A177-3AD203B41FA5}">
                      <a16:colId xmlns:a16="http://schemas.microsoft.com/office/drawing/2014/main" val="692109834"/>
                    </a:ext>
                  </a:extLst>
                </a:gridCol>
                <a:gridCol w="1368367">
                  <a:extLst>
                    <a:ext uri="{9D8B030D-6E8A-4147-A177-3AD203B41FA5}">
                      <a16:colId xmlns:a16="http://schemas.microsoft.com/office/drawing/2014/main" val="1626088195"/>
                    </a:ext>
                  </a:extLst>
                </a:gridCol>
                <a:gridCol w="1533237">
                  <a:extLst>
                    <a:ext uri="{9D8B030D-6E8A-4147-A177-3AD203B41FA5}">
                      <a16:colId xmlns:a16="http://schemas.microsoft.com/office/drawing/2014/main" val="1570725899"/>
                    </a:ext>
                  </a:extLst>
                </a:gridCol>
                <a:gridCol w="1501977">
                  <a:extLst>
                    <a:ext uri="{9D8B030D-6E8A-4147-A177-3AD203B41FA5}">
                      <a16:colId xmlns:a16="http://schemas.microsoft.com/office/drawing/2014/main" val="1518590854"/>
                    </a:ext>
                  </a:extLst>
                </a:gridCol>
                <a:gridCol w="1250459">
                  <a:extLst>
                    <a:ext uri="{9D8B030D-6E8A-4147-A177-3AD203B41FA5}">
                      <a16:colId xmlns:a16="http://schemas.microsoft.com/office/drawing/2014/main" val="3103705186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977195568"/>
                    </a:ext>
                  </a:extLst>
                </a:gridCol>
                <a:gridCol w="1720706">
                  <a:extLst>
                    <a:ext uri="{9D8B030D-6E8A-4147-A177-3AD203B41FA5}">
                      <a16:colId xmlns:a16="http://schemas.microsoft.com/office/drawing/2014/main" val="813712448"/>
                    </a:ext>
                  </a:extLst>
                </a:gridCol>
              </a:tblGrid>
              <a:tr h="3611128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Maths</a:t>
                      </a:r>
                      <a:r>
                        <a:rPr lang="en-GB" sz="900" baseline="0" dirty="0">
                          <a:solidFill>
                            <a:schemeClr val="bg1"/>
                          </a:solidFill>
                        </a:rPr>
                        <a:t> - topic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1 –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records the results using &lt;,&gt; and =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– Position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position, direction and movement, including whole, half, quarter and three-quarter turns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Order and arrange combinations of mathematical objects in patterns and sequences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positions on a 2-D grid as co-ordinates in the first quadrant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 1 –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position, direction and movement, including whole, half, quarter and three-quarter turns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Order and arrange combinations of mathematical objects in patterns and sequences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Describe positions on a 2-D grid as co-ordinates in the first quadrant</a:t>
                      </a: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Length and height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records the results using &lt;,&gt; and =</a:t>
                      </a:r>
                    </a:p>
                    <a:p>
                      <a:endParaRPr lang="en-GB" sz="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–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2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>
                          <a:solidFill>
                            <a:schemeClr val="tx1"/>
                          </a:solidFill>
                        </a:rPr>
                        <a:t>Yellow 1 – Money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Recognise and use symbols for pounds and pence; combine amounts to make a particular value, find different combinations of coins that equal the same amount of money, give change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  <a:p>
                      <a:r>
                        <a:rPr lang="en-GB" sz="800" b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Yellow</a:t>
                      </a:r>
                      <a:r>
                        <a:rPr lang="en-GB" sz="800" b="1" baseline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2 </a:t>
                      </a:r>
                      <a:r>
                        <a:rPr lang="en-GB" sz="800" b="1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sequence intervals of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Tell and write time to five minutes, including quarter past/to the hour and draw hands on clock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Yellow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1 –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  <a:p>
                      <a:endParaRPr lang="en-GB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Yellow 1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2D and 3D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and describe the properties of 2D and 3D shapes, including the numbers of sides and line of symmetry in a vertical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Identify 2D shapes on the surface of 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Compare and sort common 2D and 3D shapes and everyday objects</a:t>
                      </a: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Yellow 2 - Mass and Capacity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Choose and use appropriate standard units to estimate and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Compares and orders lengths, mass, volume/capacity and records the results using &lt;,&gt; and =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3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5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37566"/>
              </p:ext>
            </p:extLst>
          </p:nvPr>
        </p:nvGraphicFramePr>
        <p:xfrm>
          <a:off x="140547" y="128467"/>
          <a:ext cx="9527011" cy="2138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473">
                  <a:extLst>
                    <a:ext uri="{9D8B030D-6E8A-4147-A177-3AD203B41FA5}">
                      <a16:colId xmlns:a16="http://schemas.microsoft.com/office/drawing/2014/main" val="2438212421"/>
                    </a:ext>
                  </a:extLst>
                </a:gridCol>
                <a:gridCol w="1618827">
                  <a:extLst>
                    <a:ext uri="{9D8B030D-6E8A-4147-A177-3AD203B41FA5}">
                      <a16:colId xmlns:a16="http://schemas.microsoft.com/office/drawing/2014/main" val="171107617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45240417"/>
                    </a:ext>
                  </a:extLst>
                </a:gridCol>
                <a:gridCol w="1307253">
                  <a:extLst>
                    <a:ext uri="{9D8B030D-6E8A-4147-A177-3AD203B41FA5}">
                      <a16:colId xmlns:a16="http://schemas.microsoft.com/office/drawing/2014/main" val="3910743443"/>
                    </a:ext>
                  </a:extLst>
                </a:gridCol>
                <a:gridCol w="1426422">
                  <a:extLst>
                    <a:ext uri="{9D8B030D-6E8A-4147-A177-3AD203B41FA5}">
                      <a16:colId xmlns:a16="http://schemas.microsoft.com/office/drawing/2014/main" val="3920267533"/>
                    </a:ext>
                  </a:extLst>
                </a:gridCol>
                <a:gridCol w="1415468">
                  <a:extLst>
                    <a:ext uri="{9D8B030D-6E8A-4147-A177-3AD203B41FA5}">
                      <a16:colId xmlns:a16="http://schemas.microsoft.com/office/drawing/2014/main" val="939799415"/>
                    </a:ext>
                  </a:extLst>
                </a:gridCol>
                <a:gridCol w="1415468">
                  <a:extLst>
                    <a:ext uri="{9D8B030D-6E8A-4147-A177-3AD203B41FA5}">
                      <a16:colId xmlns:a16="http://schemas.microsoft.com/office/drawing/2014/main" val="83424968"/>
                    </a:ext>
                  </a:extLst>
                </a:gridCol>
              </a:tblGrid>
              <a:tr h="402843"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Art / D.T./</a:t>
                      </a:r>
                    </a:p>
                    <a:p>
                      <a:r>
                        <a:rPr lang="en-GB" sz="900" dirty="0"/>
                        <a:t>Food</a:t>
                      </a:r>
                    </a:p>
                    <a:p>
                      <a:r>
                        <a:rPr lang="en-GB" sz="900" dirty="0"/>
                        <a:t>Technology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and 2 –</a:t>
                      </a:r>
                    </a:p>
                    <a:p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Colour Mixing</a:t>
                      </a:r>
                    </a:p>
                    <a:p>
                      <a:endParaRPr lang="en-GB" sz="8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2 – Sculpture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1 and 2 – Colour Mixing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1 and 2 – Pencil drawing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1 and 2 - Photography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1 and 2 – Critiquing art work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71669"/>
                  </a:ext>
                </a:extLst>
              </a:tr>
              <a:tr h="17089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GB" sz="8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Intentionally represent an object or image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ideas through their use of colour, form, line and tone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growing art vocabulary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confidence in using a variety of processes and make appropriate use of tools and materials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mastery of art and design technique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 about the history of art, including periods, styles and major movements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creative, technical and practical expertise needed to perform everyday tasks confidently and to participate fully in an increasingly technological world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research and exploration, such as a study of different cultures, to identify and understand user needs</a:t>
                      </a:r>
                      <a:endParaRPr lang="en-GB" sz="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5406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49153"/>
              </p:ext>
            </p:extLst>
          </p:nvPr>
        </p:nvGraphicFramePr>
        <p:xfrm>
          <a:off x="140547" y="2266501"/>
          <a:ext cx="9534524" cy="189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093">
                  <a:extLst>
                    <a:ext uri="{9D8B030D-6E8A-4147-A177-3AD203B41FA5}">
                      <a16:colId xmlns:a16="http://schemas.microsoft.com/office/drawing/2014/main" val="3712874069"/>
                    </a:ext>
                  </a:extLst>
                </a:gridCol>
                <a:gridCol w="1618327">
                  <a:extLst>
                    <a:ext uri="{9D8B030D-6E8A-4147-A177-3AD203B41FA5}">
                      <a16:colId xmlns:a16="http://schemas.microsoft.com/office/drawing/2014/main" val="907178542"/>
                    </a:ext>
                  </a:extLst>
                </a:gridCol>
                <a:gridCol w="1543117">
                  <a:extLst>
                    <a:ext uri="{9D8B030D-6E8A-4147-A177-3AD203B41FA5}">
                      <a16:colId xmlns:a16="http://schemas.microsoft.com/office/drawing/2014/main" val="3958962070"/>
                    </a:ext>
                  </a:extLst>
                </a:gridCol>
                <a:gridCol w="2746361">
                  <a:extLst>
                    <a:ext uri="{9D8B030D-6E8A-4147-A177-3AD203B41FA5}">
                      <a16:colId xmlns:a16="http://schemas.microsoft.com/office/drawing/2014/main" val="1111084404"/>
                    </a:ext>
                  </a:extLst>
                </a:gridCol>
                <a:gridCol w="1538725">
                  <a:extLst>
                    <a:ext uri="{9D8B030D-6E8A-4147-A177-3AD203B41FA5}">
                      <a16:colId xmlns:a16="http://schemas.microsoft.com/office/drawing/2014/main" val="1325678234"/>
                    </a:ext>
                  </a:extLst>
                </a:gridCol>
                <a:gridCol w="1298901">
                  <a:extLst>
                    <a:ext uri="{9D8B030D-6E8A-4147-A177-3AD203B41FA5}">
                      <a16:colId xmlns:a16="http://schemas.microsoft.com/office/drawing/2014/main" val="100954148"/>
                    </a:ext>
                  </a:extLst>
                </a:gridCol>
              </a:tblGrid>
              <a:tr h="476606">
                <a:tc>
                  <a:txBody>
                    <a:bodyPr/>
                    <a:lstStyle/>
                    <a:p>
                      <a:r>
                        <a:rPr lang="en-GB" sz="900" dirty="0"/>
                        <a:t>Computing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2 - Word, Font, cutting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pasting, saving and retrieving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Opening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Saving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Retrieving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Changing font (type, size and colour).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Copying and pasting.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2 - Internet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Safety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To develop an understanding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of all the ways in which we use the internet.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Use technology safely,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respectfully and responsibly.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Recognise acceptable/unacceptable behaviour.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Identify a range of ways to report concerns about content and contact.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and 2 -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Stop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motion and movie making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Undertake creative projects that involve selecting, using and combining multiple applications, preferably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across a range of devices, to achieve challenging goals.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To use these skills in order to produce both stop motion animation and live action movies.</a:t>
                      </a:r>
                      <a:endParaRPr lang="en-GB" sz="8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Editing of these movies.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Yellow 1 and 2 - Computer programming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To learn some basic computer programming functions.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To build and design L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ego 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robots which can then be programmed using a range of functions/controls.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2 - Coding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Use the repeat command within a series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of instructions.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Use conditional statements.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Use a variety of inputs.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9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8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48293"/>
              </p:ext>
            </p:extLst>
          </p:nvPr>
        </p:nvGraphicFramePr>
        <p:xfrm>
          <a:off x="95250" y="2316480"/>
          <a:ext cx="9553572" cy="3377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610">
                  <a:extLst>
                    <a:ext uri="{9D8B030D-6E8A-4147-A177-3AD203B41FA5}">
                      <a16:colId xmlns:a16="http://schemas.microsoft.com/office/drawing/2014/main" val="1838611553"/>
                    </a:ext>
                  </a:extLst>
                </a:gridCol>
                <a:gridCol w="1727478">
                  <a:extLst>
                    <a:ext uri="{9D8B030D-6E8A-4147-A177-3AD203B41FA5}">
                      <a16:colId xmlns:a16="http://schemas.microsoft.com/office/drawing/2014/main" val="3020676306"/>
                    </a:ext>
                  </a:extLst>
                </a:gridCol>
                <a:gridCol w="1496244">
                  <a:extLst>
                    <a:ext uri="{9D8B030D-6E8A-4147-A177-3AD203B41FA5}">
                      <a16:colId xmlns:a16="http://schemas.microsoft.com/office/drawing/2014/main" val="1489908805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4063012875"/>
                    </a:ext>
                  </a:extLst>
                </a:gridCol>
                <a:gridCol w="1398936">
                  <a:extLst>
                    <a:ext uri="{9D8B030D-6E8A-4147-A177-3AD203B41FA5}">
                      <a16:colId xmlns:a16="http://schemas.microsoft.com/office/drawing/2014/main" val="2583539465"/>
                    </a:ext>
                  </a:extLst>
                </a:gridCol>
                <a:gridCol w="1404531">
                  <a:extLst>
                    <a:ext uri="{9D8B030D-6E8A-4147-A177-3AD203B41FA5}">
                      <a16:colId xmlns:a16="http://schemas.microsoft.com/office/drawing/2014/main" val="1845006571"/>
                    </a:ext>
                  </a:extLst>
                </a:gridCol>
                <a:gridCol w="1442082">
                  <a:extLst>
                    <a:ext uri="{9D8B030D-6E8A-4147-A177-3AD203B41FA5}">
                      <a16:colId xmlns:a16="http://schemas.microsoft.com/office/drawing/2014/main" val="1648435861"/>
                    </a:ext>
                  </a:extLst>
                </a:gridCol>
              </a:tblGrid>
              <a:tr h="648393"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RE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People of Faith </a:t>
                      </a:r>
                    </a:p>
                    <a:p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What religious people inspire you and your life choices?</a:t>
                      </a:r>
                    </a:p>
                    <a:p>
                      <a:endParaRPr lang="en-GB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Yellow 1 and 2 – 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Christmas</a:t>
                      </a:r>
                    </a:p>
                    <a:p>
                      <a:pPr lvl="0">
                        <a:buNone/>
                      </a:pP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What is the real message of Christmas?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SassoonPrimary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Yellow 1 and 2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–</a:t>
                      </a:r>
                      <a:r>
                        <a:rPr lang="en-GB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Relating to each other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How should we treat one another?</a:t>
                      </a:r>
                      <a:endParaRPr lang="en-US" sz="8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endParaRPr lang="en-GB" sz="8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Yellow 1 and 2 </a:t>
                      </a:r>
                      <a:r>
                        <a:rPr lang="en-US" sz="8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– Journeys</a:t>
                      </a:r>
                    </a:p>
                    <a:p>
                      <a:pPr lvl="0">
                        <a:buNone/>
                      </a:pPr>
                      <a:r>
                        <a:rPr lang="en-US" sz="8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Why do people make pilgrimages and religious journeys?</a:t>
                      </a:r>
                      <a:r>
                        <a:rPr lang="en-US" sz="80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 </a:t>
                      </a:r>
                      <a:endParaRPr lang="en-GB" sz="8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Y</a:t>
                      </a:r>
                      <a:r>
                        <a:rPr lang="en-US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ellow </a:t>
                      </a: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1 and 2 – </a:t>
                      </a:r>
                      <a:r>
                        <a:rPr lang="en-US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God vs science</a:t>
                      </a:r>
                    </a:p>
                    <a:p>
                      <a:pPr lvl="0">
                        <a:buNone/>
                      </a:pPr>
                      <a:r>
                        <a:rPr lang="en-US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Can</a:t>
                      </a:r>
                      <a:r>
                        <a:rPr lang="en-US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God and scientific beliefs exist together?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Yellow 1 and 2 </a:t>
                      </a:r>
                      <a:r>
                        <a:rPr lang="en-US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– How do we care for our world?</a:t>
                      </a:r>
                    </a:p>
                    <a:p>
                      <a:pPr lvl="0">
                        <a:buNone/>
                      </a:pPr>
                      <a:r>
                        <a:rPr lang="en-US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How</a:t>
                      </a:r>
                      <a:r>
                        <a:rPr lang="en-US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do religious and non-religious beliefs help inspire us to help the planet?</a:t>
                      </a: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 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877593"/>
                  </a:ext>
                </a:extLst>
              </a:tr>
              <a:tr h="2582741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Respecting all religions and others’ beliefs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Important customs and festivals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books and buildings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Related symbols</a:t>
                      </a:r>
                      <a:endParaRPr lang="en-GB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Communicate simple facts about religion and important people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Identify a key belief of a religion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Know we all make decisions about how we live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Make simple comparisons between the different religions</a:t>
                      </a:r>
                      <a:endParaRPr lang="en-GB" sz="800" b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effectLst/>
                          <a:latin typeface="SassoonPrimary"/>
                          <a:ea typeface="Calibri"/>
                          <a:cs typeface="Times New Roman"/>
                        </a:rPr>
                        <a:t>Know we all make decisions about how we live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1" baseline="0" dirty="0">
                        <a:solidFill>
                          <a:schemeClr val="tx1"/>
                        </a:solidFill>
                        <a:effectLst/>
                        <a:latin typeface="SassoonPrimary"/>
                        <a:ea typeface="Calibri"/>
                        <a:cs typeface="Times New Roman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SassoonPrimary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endParaRPr lang="en-GB" sz="8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8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9713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71680"/>
              </p:ext>
            </p:extLst>
          </p:nvPr>
        </p:nvGraphicFramePr>
        <p:xfrm>
          <a:off x="95247" y="144482"/>
          <a:ext cx="9553575" cy="217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233">
                  <a:extLst>
                    <a:ext uri="{9D8B030D-6E8A-4147-A177-3AD203B41FA5}">
                      <a16:colId xmlns:a16="http://schemas.microsoft.com/office/drawing/2014/main" val="3525963542"/>
                    </a:ext>
                  </a:extLst>
                </a:gridCol>
                <a:gridCol w="3216102">
                  <a:extLst>
                    <a:ext uri="{9D8B030D-6E8A-4147-A177-3AD203B41FA5}">
                      <a16:colId xmlns:a16="http://schemas.microsoft.com/office/drawing/2014/main" val="1167054705"/>
                    </a:ext>
                  </a:extLst>
                </a:gridCol>
                <a:gridCol w="2785628">
                  <a:extLst>
                    <a:ext uri="{9D8B030D-6E8A-4147-A177-3AD203B41FA5}">
                      <a16:colId xmlns:a16="http://schemas.microsoft.com/office/drawing/2014/main" val="39785551"/>
                    </a:ext>
                  </a:extLst>
                </a:gridCol>
                <a:gridCol w="1427306">
                  <a:extLst>
                    <a:ext uri="{9D8B030D-6E8A-4147-A177-3AD203B41FA5}">
                      <a16:colId xmlns:a16="http://schemas.microsoft.com/office/drawing/2014/main" val="2619497362"/>
                    </a:ext>
                  </a:extLst>
                </a:gridCol>
                <a:gridCol w="1427306">
                  <a:extLst>
                    <a:ext uri="{9D8B030D-6E8A-4147-A177-3AD203B41FA5}">
                      <a16:colId xmlns:a16="http://schemas.microsoft.com/office/drawing/2014/main" val="802501378"/>
                    </a:ext>
                  </a:extLst>
                </a:gridCol>
              </a:tblGrid>
              <a:tr h="2171998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Science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</a:t>
                      </a:r>
                      <a:r>
                        <a:rPr lang="en-U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Space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basic understanding of the concept of space and our place in the universe.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is meant by the solar system, to include the order of the planets from the sun.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aware of the different components of the planets, including their relative sizes, densities and atmospheres.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why we get: day &amp; night, years and the 4 seasons and why these differ on different planets as well as at different points on the Earth’s surface.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phases of the moon and how these cause tides.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structure of the Earth, including its core, the mantle and tectonic plates.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movement of tectonic plates causes earthquakes, tsunamis and volcanoes.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different layers of the Earth’s atmosphere.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Electricity</a:t>
                      </a:r>
                      <a:r>
                        <a:rPr lang="en-U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Magnetism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uses and dangers of electricity.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aware of the different components of an electrical circuit.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the difference between series and parallel circuits.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basic understanding of current and voltage.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magnets have a north and a south pole.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opposite poles attract and like poles repel.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what is meant by a magnetic field and the effects of this.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what electromagnets are and how the strength of these can be altered.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some uses of permanent magnets and electromagnets in everyday life.</a:t>
                      </a:r>
                    </a:p>
                    <a:p>
                      <a:endParaRPr lang="en-US" sz="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 1 and 2 – </a:t>
                      </a: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that energy can neither be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created nor destroyed.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energy transfers occur to convert one form of energy into another.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some examples of energy transfers that occur on our every day lives.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aware of ways in which we can increase energy efficiency.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Microbes and Diseases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that diseases can be caused by pathogenic microbes.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ways in which we can prevent the spread of disease.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what antibiotics are, how they work and the dangers of overusing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aware of how our immune system works.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what vaccinations are and how they work.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22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8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60137"/>
              </p:ext>
            </p:extLst>
          </p:nvPr>
        </p:nvGraphicFramePr>
        <p:xfrm>
          <a:off x="121920" y="114300"/>
          <a:ext cx="9588500" cy="378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075">
                  <a:extLst>
                    <a:ext uri="{9D8B030D-6E8A-4147-A177-3AD203B41FA5}">
                      <a16:colId xmlns:a16="http://schemas.microsoft.com/office/drawing/2014/main" val="281259543"/>
                    </a:ext>
                  </a:extLst>
                </a:gridCol>
                <a:gridCol w="3241675">
                  <a:extLst>
                    <a:ext uri="{9D8B030D-6E8A-4147-A177-3AD203B41FA5}">
                      <a16:colId xmlns:a16="http://schemas.microsoft.com/office/drawing/2014/main" val="1837832366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3587463718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3561483614"/>
                    </a:ext>
                  </a:extLst>
                </a:gridCol>
              </a:tblGrid>
              <a:tr h="2179320">
                <a:tc>
                  <a:txBody>
                    <a:bodyPr/>
                    <a:lstStyle/>
                    <a:p>
                      <a:r>
                        <a:rPr lang="en-GB" sz="900" dirty="0"/>
                        <a:t>History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and 2 Ancient 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Greece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Understand historical concepts such as continuity and change, cause and consequence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Understand methods of historical enquiry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significant aspects of the history of the wider world; the nature of ancient civilisations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the expansion and dissolution of empires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Gain and deploy a historically grounded understanding of abstract terms such as ‘empire’ and ‘civilisation’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baseline="0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Yellow 1 </a:t>
                      </a:r>
                      <a:r>
                        <a:rPr lang="en-GB" sz="800" b="1" i="0" u="none" strike="noStrike" baseline="0" noProof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and Yellow 2 - Invaders</a:t>
                      </a:r>
                      <a:endParaRPr lang="en-US" dirty="0"/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changes in Britain from the Stone Age to the Iron Age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Gain knowledge of the Roam Empire and its impact on Britain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Gain knowledge of Britain’s settlement by Anglo-Saxons and Scots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Develop knowledge of the Vikings and Anglo-Saxons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Develop understanding of the development of Church, state and society in Britain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how people’s lives have shaped the nation and how Britain has influences and been influenced by the wider world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the expansion and dissolution of empires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Gain and deploy a historically grounded understanding of abstract terms such as ‘empire’ and ‘civilisation’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Yellow 1 </a:t>
                      </a:r>
                      <a:r>
                        <a:rPr lang="en-GB" sz="800" b="1" i="0" u="none" strike="noStrike" noProof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and</a:t>
                      </a:r>
                      <a:r>
                        <a:rPr lang="en-GB" sz="800" b="1" i="0" u="none" strike="noStrike" baseline="0" noProof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 2 – Famous Leaders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Gain knowledge if significant individuals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in the past who have contributed to nationals and international achievements</a:t>
                      </a:r>
                      <a:endParaRPr lang="en-GB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Compare aspects of life in different periods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Learn about significant historical events, people and places in their own locality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and understand the history of these islands as a coherent, chronological narrative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how people’s lives have shaped the nation and how Britain has influences and been influenced by the wider world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13561"/>
                  </a:ext>
                </a:extLst>
              </a:tr>
              <a:tr h="377518">
                <a:tc>
                  <a:txBody>
                    <a:bodyPr/>
                    <a:lstStyle/>
                    <a:p>
                      <a:r>
                        <a:rPr lang="en-GB" sz="900" dirty="0"/>
                        <a:t>Geography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– Mapping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Locate the world’s countries, using maps to focus on Europe and North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and South America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Name and locate countries and cities of the United Kingdom, geographical regions and their identifying human and physical characteristics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and understand key aspects of physical geography; human geography, including types of settlement and land use, economic activity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Use maps, atlases, globes and digital/computer mapping to locate countries and describe features studied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–Safari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and understand key aspects of physical geography; human geography, including types of settlement and land use, economic activity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their locational knowledge and deepen their spatial awareness of the world’s countries using aps of the world to focus on Africa.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how human and physical processes interact to influence and change landscapes, environments and the climate; and how human activity relies on effective functioning of natural systems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–Seaside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and understand key aspects of human and physical processes interact to influence and change landscapes, environments and the climate; and how human activity relies on effective functioning of natural systems including energy, food, minerals and water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and understand key aspects of physical geography; human geography, including types of settlement and land use, economic activity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5103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99735"/>
              </p:ext>
            </p:extLst>
          </p:nvPr>
        </p:nvGraphicFramePr>
        <p:xfrm>
          <a:off x="121920" y="3898508"/>
          <a:ext cx="9588499" cy="1689492"/>
        </p:xfrm>
        <a:graphic>
          <a:graphicData uri="http://schemas.openxmlformats.org/drawingml/2006/table">
            <a:tbl>
              <a:tblPr firstRow="1" bandRow="1"/>
              <a:tblGrid>
                <a:gridCol w="727825">
                  <a:extLst>
                    <a:ext uri="{9D8B030D-6E8A-4147-A177-3AD203B41FA5}">
                      <a16:colId xmlns:a16="http://schemas.microsoft.com/office/drawing/2014/main" val="4061909573"/>
                    </a:ext>
                  </a:extLst>
                </a:gridCol>
                <a:gridCol w="1505528">
                  <a:extLst>
                    <a:ext uri="{9D8B030D-6E8A-4147-A177-3AD203B41FA5}">
                      <a16:colId xmlns:a16="http://schemas.microsoft.com/office/drawing/2014/main" val="1629178828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3971660615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1097470710"/>
                    </a:ext>
                  </a:extLst>
                </a:gridCol>
                <a:gridCol w="1366982">
                  <a:extLst>
                    <a:ext uri="{9D8B030D-6E8A-4147-A177-3AD203B41FA5}">
                      <a16:colId xmlns:a16="http://schemas.microsoft.com/office/drawing/2014/main" val="788226391"/>
                    </a:ext>
                  </a:extLst>
                </a:gridCol>
                <a:gridCol w="1348336">
                  <a:extLst>
                    <a:ext uri="{9D8B030D-6E8A-4147-A177-3AD203B41FA5}">
                      <a16:colId xmlns:a16="http://schemas.microsoft.com/office/drawing/2014/main" val="4234112077"/>
                    </a:ext>
                  </a:extLst>
                </a:gridCol>
                <a:gridCol w="1564119">
                  <a:extLst>
                    <a:ext uri="{9D8B030D-6E8A-4147-A177-3AD203B41FA5}">
                      <a16:colId xmlns:a16="http://schemas.microsoft.com/office/drawing/2014/main" val="3046051468"/>
                    </a:ext>
                  </a:extLst>
                </a:gridCol>
              </a:tblGrid>
              <a:tr h="168949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Duchess of Ely</a:t>
                      </a: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Yellow 1 and 2 - Maps</a:t>
                      </a:r>
                      <a:endParaRPr lang="en-GB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able to read maps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keys on maps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local maps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Be able to make maps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2 - Navigation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and Community Skills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Be able to follow  a route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Understand where to get help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Know key places in our environment</a:t>
                      </a:r>
                    </a:p>
                    <a:p>
                      <a:pPr algn="l"/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1 and 2 -T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eam Building: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Take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part in p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roblem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solving games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Participate in communication games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Participate in team Games</a:t>
                      </a:r>
                    </a:p>
                    <a:p>
                      <a:pPr algn="l"/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2 - Campsite Skills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Learn how to set up tents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Experience making tea outside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Know the importance of storing food correctly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Learn basic first aid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Learn how to wash up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2 - Outdoor Cooking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Safely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u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outdoor stoves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Using campfire safely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Prepare </a:t>
                      </a:r>
                      <a:r>
                        <a:rPr lang="en-GB" sz="800" baseline="0" dirty="0" err="1" smtClean="0">
                          <a:solidFill>
                            <a:schemeClr val="tx1"/>
                          </a:solidFill>
                        </a:rPr>
                        <a:t>fferent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meals/foods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Planning meals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Yellow 1 and 2 -Trip Planning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 destination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Complete Risk assessing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Working out costs and timings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Planning travel</a:t>
                      </a:r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30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3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22586"/>
              </p:ext>
            </p:extLst>
          </p:nvPr>
        </p:nvGraphicFramePr>
        <p:xfrm>
          <a:off x="88899" y="160020"/>
          <a:ext cx="9598024" cy="414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92">
                  <a:extLst>
                    <a:ext uri="{9D8B030D-6E8A-4147-A177-3AD203B41FA5}">
                      <a16:colId xmlns:a16="http://schemas.microsoft.com/office/drawing/2014/main" val="2798888482"/>
                    </a:ext>
                  </a:extLst>
                </a:gridCol>
                <a:gridCol w="1773958">
                  <a:extLst>
                    <a:ext uri="{9D8B030D-6E8A-4147-A177-3AD203B41FA5}">
                      <a16:colId xmlns:a16="http://schemas.microsoft.com/office/drawing/2014/main" val="263282594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4027920721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1619306295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665787147"/>
                    </a:ext>
                  </a:extLst>
                </a:gridCol>
                <a:gridCol w="1528374">
                  <a:extLst>
                    <a:ext uri="{9D8B030D-6E8A-4147-A177-3AD203B41FA5}">
                      <a16:colId xmlns:a16="http://schemas.microsoft.com/office/drawing/2014/main" val="2885757238"/>
                    </a:ext>
                  </a:extLst>
                </a:gridCol>
                <a:gridCol w="1404999">
                  <a:extLst>
                    <a:ext uri="{9D8B030D-6E8A-4147-A177-3AD203B41FA5}">
                      <a16:colId xmlns:a16="http://schemas.microsoft.com/office/drawing/2014/main" val="2975071077"/>
                    </a:ext>
                  </a:extLst>
                </a:gridCol>
              </a:tblGrid>
              <a:tr h="2001289">
                <a:tc>
                  <a:txBody>
                    <a:bodyPr/>
                    <a:lstStyle/>
                    <a:p>
                      <a:r>
                        <a:rPr lang="en-GB" sz="900" dirty="0"/>
                        <a:t>PSHE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–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Managing Feelings: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Romantic feelings and sexual attraction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we can like people from any gender, race </a:t>
                      </a:r>
                      <a:r>
                        <a:rPr lang="en-GB" sz="800" b="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Understand which terms are suitable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and appropriate to use when talking about sexual orientation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where to go for advice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–Self-awareness;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Prejudice and discrimination</a:t>
                      </a:r>
                    </a:p>
                    <a:p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</a:rPr>
                        <a:t>unkind 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what prejudice is and why it is unacceptable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respond to prejudice and discrimination constructively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importance of showing respect to other people’s beliefs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harm of stereotyping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–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Healthy lifestyles: Medicinal drugs and healthy eating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what a healthy and balanced diet 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which food we can eat a lot of and which ones we should have as a treat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what medicine is used for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use medicinal drugs safely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risks of taking drugs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the benefits of healthy exercise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– The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world I live in: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Preparing for adulthood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range of jobs people do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how adults finance their lives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Consider jobs they would like to do in the future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– Changing and Growing: Puberty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What physical changes happen during puberty?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What aspects of personal hygiene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we can take responsibility for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What are the functions of the reproductive organs?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What are the different stages of reproductions, pregnancy and birth?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–Support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and Safety: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Accidents and risk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difference between ‘risk’ and ‘danger’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Consider which situations can be risky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reduce risk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when it is positive to ‘take a risk’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Online safety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97418"/>
                  </a:ext>
                </a:extLst>
              </a:tr>
              <a:tr h="1994926">
                <a:tc>
                  <a:txBody>
                    <a:bodyPr/>
                    <a:lstStyle/>
                    <a:p>
                      <a:r>
                        <a:rPr lang="en-GB" sz="900" dirty="0"/>
                        <a:t>PE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Yellow 1 and 2 – Team Games – </a:t>
                      </a:r>
                      <a:r>
                        <a:rPr lang="en-GB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Tag rugby or Netball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Swimming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Gym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Communication and </a:t>
                      </a:r>
                      <a:endParaRPr lang="en-GB" sz="800" b="0" i="0" u="none" strike="noStrike" baseline="0" noProof="0" dirty="0" smtClean="0">
                        <a:solidFill>
                          <a:schemeClr val="tx1"/>
                        </a:solidFill>
                        <a:latin typeface="Trebuchet MS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Font typeface="Arial,Sans-Serif"/>
                        <a:buNone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     listening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Team work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Tactical thinking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Persistence and </a:t>
                      </a:r>
                      <a:endParaRPr lang="en-GB" sz="800" b="0" i="0" u="none" strike="noStrike" baseline="0" noProof="0" dirty="0" smtClean="0">
                        <a:solidFill>
                          <a:schemeClr val="tx1"/>
                        </a:solidFill>
                        <a:latin typeface="Trebuchet MS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Font typeface="Arial,Sans-Serif"/>
                        <a:buNone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     resilience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Skills progression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Leadership</a:t>
                      </a:r>
                      <a:endParaRPr lang="en-GB" sz="800" b="1" i="0" u="none" strike="noStrike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 safety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Muscle fitness with safety</a:t>
                      </a:r>
                      <a:endParaRPr lang="en-US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– Fitness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or multi-skills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Healthy lifestyle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Body changes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Motivation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Improvement and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progression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 safety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Muscle fitness with safety</a:t>
                      </a:r>
                      <a:endParaRPr lang="en-US" sz="800" b="0" i="0" u="none" strike="noStrike" baseline="0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Swimming </a:t>
                      </a:r>
                    </a:p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Gross and fine motor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Skills progression and sequencing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Creative and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 safety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Muscle fitness with safety</a:t>
                      </a:r>
                      <a:endParaRPr lang="en-US" sz="800" b="0" i="0" u="none" strike="noStrike" baseline="0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Yellow 1 and 2 – </a:t>
                      </a:r>
                      <a:r>
                        <a:rPr lang="en-GB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Cricket or </a:t>
                      </a:r>
                      <a:r>
                        <a:rPr lang="en-GB" sz="800" b="1" i="0" u="none" strike="noStrike" baseline="0" noProof="0" dirty="0" err="1" smtClean="0">
                          <a:solidFill>
                            <a:schemeClr val="tx1"/>
                          </a:solidFill>
                          <a:latin typeface="Trebuchet MS"/>
                        </a:rPr>
                        <a:t>Rounders</a:t>
                      </a:r>
                      <a:endParaRPr lang="en-GB" sz="800" b="0" i="0" u="none" strike="noStrike" baseline="0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Gross and fine motor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Skills progression and sequencing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Creative and planning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 safety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Muscle fitness with safety</a:t>
                      </a:r>
                      <a:endParaRPr lang="en-US" sz="800" b="0" i="0" u="none" strike="noStrike" baseline="0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Yellow 1 and 2 </a:t>
                      </a:r>
                      <a:r>
                        <a:rPr lang="en-GB" sz="8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–</a:t>
                      </a:r>
                      <a:r>
                        <a:rPr lang="en-GB" sz="800" b="1" i="0" u="none" strike="noStrike" baseline="0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 </a:t>
                      </a:r>
                      <a:r>
                        <a:rPr lang="en-GB" sz="800" b="1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Leadership games or athletics</a:t>
                      </a:r>
                      <a:endParaRPr lang="en-GB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Communication and </a:t>
                      </a:r>
                      <a:endParaRPr lang="en-GB" sz="800" b="0" i="0" u="none" strike="noStrike" noProof="0" dirty="0" smtClean="0">
                        <a:solidFill>
                          <a:schemeClr val="tx1"/>
                        </a:solidFill>
                        <a:latin typeface="Trebuchet MS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Font typeface="Arial,Sans-Serif"/>
                        <a:buNone/>
                      </a:pPr>
                      <a:r>
                        <a:rPr lang="en-GB" sz="800" b="0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   </a:t>
                      </a: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  </a:t>
                      </a:r>
                      <a:r>
                        <a:rPr lang="en-GB" sz="800" b="0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listening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Team work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Tactical thinking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Persistence and resilience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chemeClr val="tx1"/>
                          </a:solidFill>
                          <a:latin typeface="Trebuchet MS"/>
                        </a:rPr>
                        <a:t>Skills progression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Leadership</a:t>
                      </a:r>
                      <a:endParaRPr lang="en-GB" sz="800" b="1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</a:t>
                      </a: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safety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Muscle fitness with safety</a:t>
                      </a:r>
                      <a:endParaRPr lang="en-GB" sz="1800" b="0" i="0" u="none" strike="noStrike" noProof="0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Yellow 1 and 2 –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Communication and listening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Team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Gross and fine motor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Persistence and resilience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Skills 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Planning and evaluating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Sportsmanship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Water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Muscle fitness with safety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7357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596408"/>
              </p:ext>
            </p:extLst>
          </p:nvPr>
        </p:nvGraphicFramePr>
        <p:xfrm>
          <a:off x="88899" y="4175334"/>
          <a:ext cx="9598024" cy="2623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92">
                  <a:extLst>
                    <a:ext uri="{9D8B030D-6E8A-4147-A177-3AD203B41FA5}">
                      <a16:colId xmlns:a16="http://schemas.microsoft.com/office/drawing/2014/main" val="3104744944"/>
                    </a:ext>
                  </a:extLst>
                </a:gridCol>
                <a:gridCol w="1772325">
                  <a:extLst>
                    <a:ext uri="{9D8B030D-6E8A-4147-A177-3AD203B41FA5}">
                      <a16:colId xmlns:a16="http://schemas.microsoft.com/office/drawing/2014/main" val="3430252696"/>
                    </a:ext>
                  </a:extLst>
                </a:gridCol>
                <a:gridCol w="1598948">
                  <a:extLst>
                    <a:ext uri="{9D8B030D-6E8A-4147-A177-3AD203B41FA5}">
                      <a16:colId xmlns:a16="http://schemas.microsoft.com/office/drawing/2014/main" val="3538238082"/>
                    </a:ext>
                  </a:extLst>
                </a:gridCol>
                <a:gridCol w="1345910">
                  <a:extLst>
                    <a:ext uri="{9D8B030D-6E8A-4147-A177-3AD203B41FA5}">
                      <a16:colId xmlns:a16="http://schemas.microsoft.com/office/drawing/2014/main" val="2228768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59043135"/>
                    </a:ext>
                  </a:extLst>
                </a:gridCol>
                <a:gridCol w="1503515">
                  <a:extLst>
                    <a:ext uri="{9D8B030D-6E8A-4147-A177-3AD203B41FA5}">
                      <a16:colId xmlns:a16="http://schemas.microsoft.com/office/drawing/2014/main" val="3769792827"/>
                    </a:ext>
                  </a:extLst>
                </a:gridCol>
                <a:gridCol w="1411134">
                  <a:extLst>
                    <a:ext uri="{9D8B030D-6E8A-4147-A177-3AD203B41FA5}">
                      <a16:colId xmlns:a16="http://schemas.microsoft.com/office/drawing/2014/main" val="3918716815"/>
                    </a:ext>
                  </a:extLst>
                </a:gridCol>
              </a:tblGrid>
              <a:tr h="2567212">
                <a:tc>
                  <a:txBody>
                    <a:bodyPr/>
                    <a:lstStyle/>
                    <a:p>
                      <a:r>
                        <a:rPr lang="en-GB" sz="900" dirty="0"/>
                        <a:t>Careers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 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Grow throughout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Know how to find out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about their future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how to use skills and abilities to support their success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their qualities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achieve something that is important to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the harm of stereotyping and discrimination and the importance of treating people fairly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 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Explore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possibilities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aware of the main sectors of employment in area- past, present and emerging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some jobs require skills and how to gain these through apprenticeship, college or university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the importance of making a good impression and how this an be achieved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Manage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career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key points in the career journey of a role model – parent, celebrity, sports star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Learn about people who have had multiple careers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Write an application for a school role and identify why suitable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ways of making positive transitions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Know how to make and adapt plans and decisions but understand plans can change and may need a backup plan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opportunities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the importance of teamwork and how it helps an environment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Compare information about choices open to them and be able to voice preferences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Face challenges positively by gathering information and seeking help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different roles in a team and understand the leader doesn’t need to make all the decisions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Use initiative and be enterprising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 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Balance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life and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aware of how to keep safe, both physically and mentally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Show how to make considered decisions about saving, spending and giving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Understand what a charity is and how charities can create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Recognise that there are human rights and responsibilities and that they are to protect everyone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Be empathetic and socially conscious towards others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Yellow 1 and 2 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See the big picture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Explore the role of TV, internet, the press and other media in portraying careers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Describe a local business, how it is run and the products and/or services it provides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Identify jobs that are more in demand or have been created because of advances in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Learn about ways id carrying out shared responsibilities, e.g. becoming an eco-warrior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1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078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5E9F8EC2CB34A8D68B1CE5DD654D8" ma:contentTypeVersion="15" ma:contentTypeDescription="Create a new document." ma:contentTypeScope="" ma:versionID="2ce69721acb03ba5e5ffef994f1cacf3">
  <xsd:schema xmlns:xsd="http://www.w3.org/2001/XMLSchema" xmlns:xs="http://www.w3.org/2001/XMLSchema" xmlns:p="http://schemas.microsoft.com/office/2006/metadata/properties" xmlns:ns2="75861365-cf1b-4b34-970f-a31508b5a8ed" xmlns:ns3="7b8a63ef-4127-414f-bd8f-bd82ae7cbf9b" targetNamespace="http://schemas.microsoft.com/office/2006/metadata/properties" ma:root="true" ma:fieldsID="f8863b0c63a21300056a642f63eb537d" ns2:_="" ns3:_="">
    <xsd:import namespace="75861365-cf1b-4b34-970f-a31508b5a8ed"/>
    <xsd:import namespace="7b8a63ef-4127-414f-bd8f-bd82ae7cbf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61365-cf1b-4b34-970f-a31508b5a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a63ef-4127-414f-bd8f-bd82ae7cbf9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75c0942-2d67-40bf-b9fb-337cad6d0bc0}" ma:internalName="TaxCatchAll" ma:showField="CatchAllData" ma:web="7b8a63ef-4127-414f-bd8f-bd82ae7cbf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861365-cf1b-4b34-970f-a31508b5a8ed">
      <Terms xmlns="http://schemas.microsoft.com/office/infopath/2007/PartnerControls"/>
    </lcf76f155ced4ddcb4097134ff3c332f>
    <TaxCatchAll xmlns="7b8a63ef-4127-414f-bd8f-bd82ae7cbf9b" xsi:nil="true"/>
  </documentManagement>
</p:properties>
</file>

<file path=customXml/itemProps1.xml><?xml version="1.0" encoding="utf-8"?>
<ds:datastoreItem xmlns:ds="http://schemas.openxmlformats.org/officeDocument/2006/customXml" ds:itemID="{192BE289-B2F0-4752-A6E4-C63022AA0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809F47-675D-4E79-BB89-CEDE37B6C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61365-cf1b-4b34-970f-a31508b5a8ed"/>
    <ds:schemaRef ds:uri="7b8a63ef-4127-414f-bd8f-bd82ae7cb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D42F4B-6A70-47E9-8F78-7DEEA07D16D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8a63ef-4127-414f-bd8f-bd82ae7cbf9b"/>
    <ds:schemaRef ds:uri="75861365-cf1b-4b34-970f-a31508b5a8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4242</Words>
  <Application>Microsoft Office PowerPoint</Application>
  <PresentationFormat>A4 Paper (210x297 mm)</PresentationFormat>
  <Paragraphs>474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Arial,Sans-Serif</vt:lpstr>
      <vt:lpstr>Calibri</vt:lpstr>
      <vt:lpstr>SassoonPrimary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ALT</dc:creator>
  <cp:lastModifiedBy>Nadine Long (HEA)</cp:lastModifiedBy>
  <cp:revision>118</cp:revision>
  <cp:lastPrinted>2021-12-07T12:16:14Z</cp:lastPrinted>
  <dcterms:created xsi:type="dcterms:W3CDTF">2021-09-07T09:26:47Z</dcterms:created>
  <dcterms:modified xsi:type="dcterms:W3CDTF">2024-07-05T06:33:51Z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0x01010002A5E9F8EC2CB34A8D68B1CE5DD654D8</vt:lpwstr>
  </property>
  <property fmtid="{D5CDD505-2E9C-101B-9397-08002B2CF9AE}" pid="3" name="MediaServiceImageTags">
    <vt:lpwstr/>
  </property>
</Properties>
</file>