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60" r:id="rId2"/>
    <p:sldId id="261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00EA"/>
    <a:srgbClr val="FF00FF"/>
    <a:srgbClr val="0000CC"/>
    <a:srgbClr val="0000FF"/>
    <a:srgbClr val="0066FF"/>
    <a:srgbClr val="3399FF"/>
    <a:srgbClr val="33CCFF"/>
    <a:srgbClr val="66CCFF"/>
    <a:srgbClr val="CCEC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12/16/2024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41027"/>
            <a:ext cx="11745545" cy="682869"/>
          </a:xfrm>
        </p:spPr>
        <p:txBody>
          <a:bodyPr>
            <a:normAutofit/>
          </a:bodyPr>
          <a:lstStyle/>
          <a:p>
            <a:r>
              <a:rPr lang="en-GB" sz="2000" dirty="0" smtClean="0">
                <a:solidFill>
                  <a:srgbClr val="33CCFF"/>
                </a:solidFill>
              </a:rPr>
              <a:t>PE Curriculum Plan – Blue Pathway</a:t>
            </a:r>
            <a:endParaRPr lang="en-GB" sz="2000" dirty="0">
              <a:solidFill>
                <a:srgbClr val="33CCFF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3879182"/>
              </p:ext>
            </p:extLst>
          </p:nvPr>
        </p:nvGraphicFramePr>
        <p:xfrm>
          <a:off x="101599" y="317991"/>
          <a:ext cx="11983916" cy="652698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1988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711988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711988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711988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711988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711988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711988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322565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Autumn</a:t>
                      </a:r>
                      <a:r>
                        <a:rPr lang="en-GB" sz="1200" baseline="0" dirty="0" smtClean="0"/>
                        <a:t>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Autumn 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Spring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Spring 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Summer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Summer 2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28082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Year One</a:t>
                      </a:r>
                      <a:endParaRPr lang="en-GB" sz="1200" dirty="0"/>
                    </a:p>
                  </a:txBody>
                  <a:tcPr>
                    <a:solidFill>
                      <a:srgbClr val="CCE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1466204"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/>
                        <a:t>Blue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Parachute</a:t>
                      </a:r>
                      <a:r>
                        <a:rPr lang="en-GB" sz="1200" baseline="0" dirty="0" smtClean="0"/>
                        <a:t>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Action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Ball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Interaction games</a:t>
                      </a:r>
                      <a:r>
                        <a:rPr lang="en-GB" sz="1400" baseline="0" dirty="0" smtClean="0"/>
                        <a:t> 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dirty="0" smtClean="0"/>
                        <a:t>Positional changes (e.g. stretches)</a:t>
                      </a:r>
                    </a:p>
                    <a:p>
                      <a:pPr algn="l"/>
                      <a:r>
                        <a:rPr lang="en-GB" sz="1200" dirty="0" smtClean="0"/>
                        <a:t>PE</a:t>
                      </a:r>
                      <a:r>
                        <a:rPr lang="en-GB" sz="1200" baseline="0" dirty="0" smtClean="0"/>
                        <a:t> based intensive interaction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Massage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Space dance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Fitness</a:t>
                      </a:r>
                    </a:p>
                    <a:p>
                      <a:pPr algn="l"/>
                      <a:r>
                        <a:rPr lang="en-GB" sz="1200" dirty="0" smtClean="0"/>
                        <a:t>Action</a:t>
                      </a:r>
                      <a:r>
                        <a:rPr lang="en-GB" sz="1200" baseline="0" dirty="0" smtClean="0"/>
                        <a:t>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Bowling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Curling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Rolling/throwing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Walk/standing frame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Jungle</a:t>
                      </a:r>
                      <a:r>
                        <a:rPr lang="en-GB" sz="1200" baseline="0" dirty="0" smtClean="0"/>
                        <a:t> dance</a:t>
                      </a:r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Sensory</a:t>
                      </a:r>
                      <a:r>
                        <a:rPr lang="en-GB" sz="1200" baseline="0" dirty="0" smtClean="0"/>
                        <a:t>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baseline="0" dirty="0" smtClean="0"/>
                        <a:t>Sports day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Throwing/rolling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Parachute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Topic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Home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Out of this World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Animal Kingdom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36152"/>
                  </a:ext>
                </a:extLst>
              </a:tr>
              <a:tr h="28082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Year Two</a:t>
                      </a:r>
                      <a:endParaRPr lang="en-GB" sz="1200" dirty="0"/>
                    </a:p>
                  </a:txBody>
                  <a:tcPr>
                    <a:solidFill>
                      <a:srgbClr val="66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1466204"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/>
                        <a:t>Blue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endParaRPr lang="en-GB" sz="1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Festival dance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Parachute</a:t>
                      </a:r>
                      <a:r>
                        <a:rPr lang="en-GB" sz="1200" baseline="0" dirty="0" smtClean="0"/>
                        <a:t>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Action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Ball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Interaction games</a:t>
                      </a:r>
                      <a:r>
                        <a:rPr lang="en-GB" sz="1400" baseline="0" dirty="0" smtClean="0"/>
                        <a:t> 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Fitness</a:t>
                      </a:r>
                    </a:p>
                    <a:p>
                      <a:pPr algn="l"/>
                      <a:r>
                        <a:rPr lang="en-GB" sz="1200" dirty="0" smtClean="0"/>
                        <a:t>Action</a:t>
                      </a:r>
                      <a:r>
                        <a:rPr lang="en-GB" sz="1200" baseline="0" dirty="0" smtClean="0"/>
                        <a:t>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Bowling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Curling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Rolling/throwing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Walk/standing frame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dirty="0" smtClean="0"/>
                        <a:t>Positional changes (e.g. stretches)</a:t>
                      </a:r>
                    </a:p>
                    <a:p>
                      <a:pPr algn="l"/>
                      <a:r>
                        <a:rPr lang="en-GB" sz="1200" dirty="0" smtClean="0"/>
                        <a:t>PE</a:t>
                      </a:r>
                      <a:r>
                        <a:rPr lang="en-GB" sz="1200" baseline="0" dirty="0" smtClean="0"/>
                        <a:t> based intensive interaction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Massage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aseline="0" dirty="0" smtClean="0"/>
                        <a:t>Seaside dance</a:t>
                      </a:r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Sensory</a:t>
                      </a:r>
                      <a:r>
                        <a:rPr lang="en-GB" sz="1200" baseline="0" dirty="0" smtClean="0"/>
                        <a:t>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baseline="0" dirty="0" smtClean="0"/>
                        <a:t>Sports day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Throwing/rolling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Parachute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Topic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Celebrations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Green Fingers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Journeys</a:t>
                      </a:r>
                      <a:r>
                        <a:rPr lang="en-GB" sz="1100" baseline="0" dirty="0" smtClean="0"/>
                        <a:t> and Transport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943197"/>
                  </a:ext>
                </a:extLst>
              </a:tr>
              <a:tr h="28082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Year Three</a:t>
                      </a:r>
                      <a:endParaRPr lang="en-GB" sz="1200" dirty="0"/>
                    </a:p>
                  </a:txBody>
                  <a:tcPr>
                    <a:solidFill>
                      <a:srgbClr val="3399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382302"/>
                  </a:ext>
                </a:extLst>
              </a:tr>
              <a:tr h="1466204"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/>
                        <a:t>Blue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Fitness</a:t>
                      </a:r>
                    </a:p>
                    <a:p>
                      <a:pPr algn="l"/>
                      <a:r>
                        <a:rPr lang="en-GB" sz="1200" dirty="0" smtClean="0"/>
                        <a:t>Action</a:t>
                      </a:r>
                      <a:r>
                        <a:rPr lang="en-GB" sz="1200" baseline="0" dirty="0" smtClean="0"/>
                        <a:t>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Bowling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Curling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Rolling/throwing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Walk/standing frame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aseline="0" dirty="0" smtClean="0"/>
                        <a:t>Superhero dance</a:t>
                      </a:r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Parachute</a:t>
                      </a:r>
                      <a:r>
                        <a:rPr lang="en-GB" sz="1200" baseline="0" dirty="0" smtClean="0"/>
                        <a:t>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Action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Ball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Interaction games</a:t>
                      </a:r>
                      <a:r>
                        <a:rPr lang="en-GB" sz="1400" baseline="0" dirty="0" smtClean="0"/>
                        <a:t> 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dirty="0" smtClean="0"/>
                        <a:t>Positional changes (e.g. stretches)</a:t>
                      </a:r>
                    </a:p>
                    <a:p>
                      <a:pPr algn="l"/>
                      <a:r>
                        <a:rPr lang="en-GB" sz="1200" dirty="0" smtClean="0"/>
                        <a:t>PE</a:t>
                      </a:r>
                      <a:r>
                        <a:rPr lang="en-GB" sz="1200" baseline="0" dirty="0" smtClean="0"/>
                        <a:t> based intensive interaction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Massage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baseline="0" dirty="0" smtClean="0"/>
                        <a:t>Jungle dance</a:t>
                      </a:r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Sensory</a:t>
                      </a:r>
                      <a:r>
                        <a:rPr lang="en-GB" sz="1200" baseline="0" dirty="0" smtClean="0"/>
                        <a:t>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baseline="0" dirty="0" smtClean="0"/>
                        <a:t>Sports day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Throwing/rolling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Parachute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467636"/>
                  </a:ext>
                </a:extLst>
              </a:tr>
              <a:tr h="249255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Topic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Marvellous Me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Fabulous Food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Wonderful Water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919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3181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rgbClr val="00B0F0"/>
                </a:solidFill>
              </a:rPr>
              <a:t>PE Curriculum Plan – LINC Blue</a:t>
            </a:r>
            <a:endParaRPr lang="en-GB" sz="2800" dirty="0">
              <a:solidFill>
                <a:srgbClr val="00B0F0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632370"/>
              </p:ext>
            </p:extLst>
          </p:nvPr>
        </p:nvGraphicFramePr>
        <p:xfrm>
          <a:off x="87925" y="430830"/>
          <a:ext cx="12010292" cy="6400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5756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Autumn</a:t>
                      </a:r>
                      <a:r>
                        <a:rPr lang="en-GB" sz="1400" baseline="0" dirty="0" smtClean="0"/>
                        <a:t> 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Autumn 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Spring 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Spring 2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Summer 1</a:t>
                      </a:r>
                      <a:endParaRPr lang="en-GB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Summer 2</a:t>
                      </a:r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22525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Year One</a:t>
                      </a:r>
                      <a:endParaRPr lang="en-GB" sz="1400" dirty="0"/>
                    </a:p>
                  </a:txBody>
                  <a:tcPr>
                    <a:solidFill>
                      <a:srgbClr val="CC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135150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LINC</a:t>
                      </a:r>
                      <a:r>
                        <a:rPr lang="en-GB" sz="1400" baseline="0" dirty="0" smtClean="0"/>
                        <a:t> Blue</a:t>
                      </a:r>
                    </a:p>
                    <a:p>
                      <a:pPr algn="ctr"/>
                      <a:endParaRPr lang="en-GB" sz="1400" baseline="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Parachute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Action Songs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Ball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err="1" smtClean="0">
                          <a:solidFill>
                            <a:srgbClr val="33CCFF"/>
                          </a:solidFill>
                        </a:rPr>
                        <a:t>Boccia</a:t>
                      </a:r>
                      <a:endParaRPr lang="en-GB" sz="1300" baseline="0" dirty="0" smtClean="0">
                        <a:solidFill>
                          <a:srgbClr val="33CCFF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Body Awareness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Dance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Yoga</a:t>
                      </a: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Dance Massage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Resonance Board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Gymnastics games</a:t>
                      </a:r>
                      <a:endParaRPr lang="en-GB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Body Awareness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Positional Changes, e.g. stretching songs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Movement based intensive interaction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Massage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</a:t>
                      </a:r>
                      <a:r>
                        <a:rPr lang="en-GB" sz="10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Awareness</a:t>
                      </a:r>
                      <a:endParaRPr lang="en-GB" sz="10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Fitness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Parachute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Action songs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Bowling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Curling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Rolling/throwing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Walk/standing frames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Dance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Yoga</a:t>
                      </a: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Dance Massage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Resonance Board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Gymnastics games</a:t>
                      </a:r>
                      <a:endParaRPr lang="en-GB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Sensory Athletics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Body Awareness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Sports Day Activities and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Throwing/Rolling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err="1" smtClean="0">
                          <a:solidFill>
                            <a:srgbClr val="33CCFF"/>
                          </a:solidFill>
                        </a:rPr>
                        <a:t>Boccia</a:t>
                      </a:r>
                      <a:endParaRPr lang="en-GB" sz="1300" baseline="0" dirty="0" smtClean="0">
                        <a:solidFill>
                          <a:srgbClr val="33CCFF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Parachute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22525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Interventions</a:t>
                      </a:r>
                      <a:endParaRPr lang="en-GB" sz="14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Swimming,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Rebound,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Hydro,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43923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Topics</a:t>
                      </a:r>
                      <a:endParaRPr lang="en-GB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Africa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Films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Rainforest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Space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France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Wood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Animals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India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Water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36152"/>
                  </a:ext>
                </a:extLst>
              </a:tr>
              <a:tr h="22525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Year Two</a:t>
                      </a:r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rgbClr val="33CC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135150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LINC Blue</a:t>
                      </a:r>
                    </a:p>
                    <a:p>
                      <a:pPr algn="ctr"/>
                      <a:endParaRPr lang="en-GB" sz="1400" dirty="0" smtClean="0"/>
                    </a:p>
                    <a:p>
                      <a:pPr algn="l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Dance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Yoga</a:t>
                      </a: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Dance Massage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Resonance Board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Gymnastics games</a:t>
                      </a:r>
                      <a:endParaRPr lang="en-GB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Fitness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Parachute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Action songs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Bowling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Curling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Rolling/throwing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Walk/standing frames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Parachute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Action Songs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Ball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err="1" smtClean="0">
                          <a:solidFill>
                            <a:srgbClr val="33CCFF"/>
                          </a:solidFill>
                        </a:rPr>
                        <a:t>Boccia</a:t>
                      </a:r>
                      <a:endParaRPr lang="en-GB" sz="1300" baseline="0" dirty="0" smtClean="0">
                        <a:solidFill>
                          <a:srgbClr val="33CCFF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Body Awareness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Dance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rgbClr val="33CCFF"/>
                          </a:solidFill>
                        </a:rPr>
                        <a:t>Yoga</a:t>
                      </a: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 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Dance Massage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Resonance Board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Gymnastics games</a:t>
                      </a:r>
                      <a:endParaRPr lang="en-GB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Body Awareness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Positional Changes, e.g. stretching songs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Movement based intensive interaction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TACPAC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Massage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</a:t>
                      </a:r>
                      <a:r>
                        <a:rPr lang="en-GB" sz="1000" baseline="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 Awareness</a:t>
                      </a:r>
                      <a:endParaRPr lang="en-GB" sz="1000" dirty="0" smtClean="0">
                        <a:solidFill>
                          <a:schemeClr val="accent4">
                            <a:lumMod val="60000"/>
                            <a:lumOff val="4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Sensory Athletics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Body Awareness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rgbClr val="33CCFF"/>
                          </a:solidFill>
                        </a:rPr>
                        <a:t>Sports Day Activities and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Throwing/Rolling Games</a:t>
                      </a: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err="1" smtClean="0">
                          <a:solidFill>
                            <a:srgbClr val="33CCFF"/>
                          </a:solidFill>
                        </a:rPr>
                        <a:t>Boccia</a:t>
                      </a:r>
                      <a:endParaRPr lang="en-GB" sz="1300" baseline="0" dirty="0" smtClean="0">
                        <a:solidFill>
                          <a:srgbClr val="33CCFF"/>
                        </a:solidFill>
                      </a:endParaRPr>
                    </a:p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Parachute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225250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Interventions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Swimming,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Rebound,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Hydro,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43923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Topics</a:t>
                      </a:r>
                      <a:endParaRPr lang="en-GB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Food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Celebrations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China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Italy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Farm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Myths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 and Legends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Environment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 Brazil</a:t>
                      </a:r>
                    </a:p>
                    <a:p>
                      <a:pPr algn="ctr"/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C: Transport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943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62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000" dirty="0" smtClean="0">
                <a:solidFill>
                  <a:srgbClr val="33CCFF"/>
                </a:solidFill>
              </a:rPr>
              <a:t>PE Curriculum Plan – Blue Pathway</a:t>
            </a:r>
            <a:endParaRPr lang="en-GB" sz="2000" dirty="0">
              <a:solidFill>
                <a:srgbClr val="33CCFF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365492"/>
              </p:ext>
            </p:extLst>
          </p:nvPr>
        </p:nvGraphicFramePr>
        <p:xfrm>
          <a:off x="220785" y="378076"/>
          <a:ext cx="11745545" cy="445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35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216500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Autumn</a:t>
                      </a:r>
                      <a:r>
                        <a:rPr lang="en-GB" sz="1200" baseline="0" dirty="0" smtClean="0"/>
                        <a:t>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Autumn 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Spring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Spring 2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Summer 1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Summer 2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197182">
                <a:tc gridSpan="7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Year Four</a:t>
                      </a:r>
                      <a:endParaRPr lang="en-GB" sz="1200" dirty="0"/>
                    </a:p>
                  </a:txBody>
                  <a:tcPr>
                    <a:solidFill>
                      <a:srgbClr val="00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885681"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/>
                        <a:t>Blue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Fairy</a:t>
                      </a:r>
                      <a:r>
                        <a:rPr lang="en-GB" sz="1200" baseline="0" dirty="0" smtClean="0"/>
                        <a:t> Tale</a:t>
                      </a:r>
                      <a:r>
                        <a:rPr lang="en-GB" sz="1200" dirty="0" smtClean="0"/>
                        <a:t> dance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dirty="0" smtClean="0"/>
                        <a:t>Positional changes (e.g. stretches)</a:t>
                      </a:r>
                    </a:p>
                    <a:p>
                      <a:pPr algn="l"/>
                      <a:r>
                        <a:rPr lang="en-GB" sz="1200" dirty="0" smtClean="0"/>
                        <a:t>PE</a:t>
                      </a:r>
                      <a:r>
                        <a:rPr lang="en-GB" sz="1200" baseline="0" dirty="0" smtClean="0"/>
                        <a:t> based intensive interaction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Massage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Parachute</a:t>
                      </a:r>
                      <a:r>
                        <a:rPr lang="en-GB" sz="1200" baseline="0" dirty="0" smtClean="0"/>
                        <a:t>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Action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Ball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Interaction games</a:t>
                      </a:r>
                      <a:r>
                        <a:rPr lang="en-GB" sz="1400" baseline="0" dirty="0" smtClean="0"/>
                        <a:t> 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Fitness</a:t>
                      </a:r>
                    </a:p>
                    <a:p>
                      <a:pPr algn="l"/>
                      <a:r>
                        <a:rPr lang="en-GB" sz="1200" dirty="0" smtClean="0"/>
                        <a:t>Action</a:t>
                      </a:r>
                      <a:r>
                        <a:rPr lang="en-GB" sz="1200" baseline="0" dirty="0" smtClean="0"/>
                        <a:t>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Bowling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Curling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Rolling/throwing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Walk/standing frame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Seaside dance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  <a:p>
                      <a:pPr algn="ctr"/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Sensory</a:t>
                      </a:r>
                      <a:r>
                        <a:rPr lang="en-GB" sz="1200" baseline="0" dirty="0" smtClean="0"/>
                        <a:t>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baseline="0" dirty="0" smtClean="0"/>
                        <a:t>Sports day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Throwing/rolling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Parachute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  <a:p>
                      <a:pPr algn="ctr"/>
                      <a:endParaRPr lang="en-GB" sz="12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167295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Topic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Once upon</a:t>
                      </a:r>
                      <a:r>
                        <a:rPr lang="en-GB" sz="1100" baseline="0" dirty="0" smtClean="0"/>
                        <a:t> a Time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To the Rescue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Around</a:t>
                      </a:r>
                      <a:r>
                        <a:rPr lang="en-GB" sz="1100" baseline="0" dirty="0" smtClean="0"/>
                        <a:t> the World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097736"/>
                  </a:ext>
                </a:extLst>
              </a:tr>
              <a:tr h="197182">
                <a:tc gridSpan="7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Year Five</a:t>
                      </a:r>
                      <a:endParaRPr lang="en-GB" sz="1200" dirty="0"/>
                    </a:p>
                  </a:txBody>
                  <a:tcPr>
                    <a:solidFill>
                      <a:srgbClr val="0000CC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885681"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/>
                        <a:t>Blue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dirty="0" smtClean="0"/>
                        <a:t>Positional changes (e.g. stretches)</a:t>
                      </a:r>
                    </a:p>
                    <a:p>
                      <a:pPr algn="l"/>
                      <a:r>
                        <a:rPr lang="en-GB" sz="1200" dirty="0" smtClean="0"/>
                        <a:t>PE</a:t>
                      </a:r>
                      <a:r>
                        <a:rPr lang="en-GB" sz="1200" baseline="0" dirty="0" smtClean="0"/>
                        <a:t> based intensive interaction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Massage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4">
                              <a:lumMod val="60000"/>
                              <a:lumOff val="40000"/>
                            </a:schemeClr>
                          </a:solidFill>
                        </a:rPr>
                        <a:t>Body Awareness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Dinosaur dance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Fitness</a:t>
                      </a:r>
                    </a:p>
                    <a:p>
                      <a:pPr algn="l"/>
                      <a:r>
                        <a:rPr lang="en-GB" sz="1200" dirty="0" smtClean="0"/>
                        <a:t>Action</a:t>
                      </a:r>
                      <a:r>
                        <a:rPr lang="en-GB" sz="1200" baseline="0" dirty="0" smtClean="0"/>
                        <a:t>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Bowling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Curling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Rolling/throwing</a:t>
                      </a:r>
                    </a:p>
                    <a:p>
                      <a:pPr algn="l"/>
                      <a:r>
                        <a:rPr lang="en-GB" sz="1200" baseline="0" dirty="0" smtClean="0"/>
                        <a:t>Walk/standing frame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Superhero dance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Yoga</a:t>
                      </a:r>
                    </a:p>
                    <a:p>
                      <a:pPr algn="l"/>
                      <a:r>
                        <a:rPr lang="en-GB" sz="1200" baseline="0" dirty="0" smtClean="0"/>
                        <a:t>Dance massage</a:t>
                      </a:r>
                    </a:p>
                    <a:p>
                      <a:pPr algn="l"/>
                      <a:r>
                        <a:rPr lang="en-GB" sz="1200" baseline="0" dirty="0" smtClean="0"/>
                        <a:t>Resonance board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smtClean="0"/>
                        <a:t>Gymnastics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8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Parachute</a:t>
                      </a:r>
                      <a:r>
                        <a:rPr lang="en-GB" sz="1200" baseline="0" dirty="0" smtClean="0"/>
                        <a:t>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Action songs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TACPAC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Ball games</a:t>
                      </a:r>
                    </a:p>
                    <a:p>
                      <a:pPr algn="l"/>
                      <a:r>
                        <a:rPr lang="en-GB" sz="1200" baseline="0" dirty="0" smtClean="0"/>
                        <a:t>Interaction games</a:t>
                      </a:r>
                      <a:r>
                        <a:rPr lang="en-GB" sz="1400" baseline="0" dirty="0" smtClean="0"/>
                        <a:t> 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200" dirty="0" smtClean="0"/>
                        <a:t>Sensory</a:t>
                      </a:r>
                      <a:r>
                        <a:rPr lang="en-GB" sz="1200" baseline="0" dirty="0" smtClean="0"/>
                        <a:t>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Body awareness</a:t>
                      </a:r>
                    </a:p>
                    <a:p>
                      <a:pPr algn="l"/>
                      <a:r>
                        <a:rPr lang="en-GB" sz="1200" baseline="0" dirty="0" smtClean="0"/>
                        <a:t>Sports day athletics</a:t>
                      </a:r>
                    </a:p>
                    <a:p>
                      <a:pPr algn="l"/>
                      <a:r>
                        <a:rPr lang="en-GB" sz="1200" baseline="0" dirty="0" smtClean="0"/>
                        <a:t>Throwing/rolling</a:t>
                      </a:r>
                    </a:p>
                    <a:p>
                      <a:pPr algn="l"/>
                      <a:r>
                        <a:rPr lang="en-GB" sz="1200" baseline="0" dirty="0" err="1" smtClean="0"/>
                        <a:t>Boccia</a:t>
                      </a:r>
                      <a:endParaRPr lang="en-GB" sz="1200" baseline="0" dirty="0" smtClean="0"/>
                    </a:p>
                    <a:p>
                      <a:pPr algn="l"/>
                      <a:r>
                        <a:rPr lang="en-GB" sz="1200" baseline="0" dirty="0" smtClean="0"/>
                        <a:t>Parachute games</a:t>
                      </a:r>
                      <a:endParaRPr lang="en-GB" sz="12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167295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Topic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Travel</a:t>
                      </a:r>
                      <a:r>
                        <a:rPr lang="en-GB" sz="1100" baseline="0" dirty="0" smtClean="0"/>
                        <a:t> Through Time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My Imagination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/>
                        <a:t>Environment</a:t>
                      </a:r>
                      <a:endParaRPr lang="en-GB" sz="11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589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791884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PE Curriculum Plan – Green Pathway Primary</a:t>
            </a:r>
            <a:endParaRPr lang="en-GB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8524989"/>
              </p:ext>
            </p:extLst>
          </p:nvPr>
        </p:nvGraphicFramePr>
        <p:xfrm>
          <a:off x="220785" y="474790"/>
          <a:ext cx="11745545" cy="62864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35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352813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35281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One</a:t>
                      </a:r>
                      <a:endParaRPr lang="en-GB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513183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Lower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 and FMS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Enjoy a 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 Funs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Jungle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  <a:endParaRPr lang="en-GB" sz="1400" dirty="0" smtClean="0">
                        <a:solidFill>
                          <a:srgbClr val="CC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70562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Ball</a:t>
                      </a:r>
                      <a:r>
                        <a:rPr lang="en-GB" sz="1400" baseline="0" dirty="0" smtClean="0"/>
                        <a:t> Skills</a:t>
                      </a:r>
                      <a:r>
                        <a:rPr lang="en-GB" sz="1400" baseline="0" dirty="0"/>
                        <a:t> </a:t>
                      </a:r>
                      <a:r>
                        <a:rPr lang="en-GB" sz="1400" baseline="0" dirty="0" smtClean="0"/>
                        <a:t>or 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Space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28866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Home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Out of this World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Animal Kingdom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36152"/>
                  </a:ext>
                </a:extLst>
              </a:tr>
              <a:tr h="35281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Two</a:t>
                      </a:r>
                      <a:endParaRPr lang="en-GB" sz="16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86599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Lower Primary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First PE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Bonfire</a:t>
                      </a:r>
                      <a:r>
                        <a:rPr lang="en-GB" sz="1400" baseline="0" dirty="0" smtClean="0"/>
                        <a:t> Night or Diwali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Football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  <a:endParaRPr lang="en-GB" sz="1400" dirty="0" smtClean="0">
                        <a:solidFill>
                          <a:srgbClr val="CC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70562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Ball</a:t>
                      </a:r>
                      <a:r>
                        <a:rPr lang="en-GB" sz="1400" baseline="0" dirty="0" smtClean="0"/>
                        <a:t> Skills or 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3"/>
                          </a:solidFill>
                        </a:rPr>
                        <a:t>Tennis</a:t>
                      </a:r>
                      <a:r>
                        <a:rPr lang="en-GB" sz="1000" baseline="0" dirty="0" smtClean="0">
                          <a:solidFill>
                            <a:schemeClr val="accent3"/>
                          </a:solidFill>
                        </a:rPr>
                        <a:t> Coaches</a:t>
                      </a:r>
                      <a:endParaRPr lang="en-GB" sz="1000" dirty="0" smtClean="0">
                        <a:solidFill>
                          <a:schemeClr val="accent3"/>
                        </a:solidFill>
                      </a:endParaRPr>
                    </a:p>
                    <a:p>
                      <a:pPr algn="ctr"/>
                      <a:endParaRPr lang="en-GB" sz="1000" dirty="0" smtClean="0">
                        <a:solidFill>
                          <a:srgbClr val="CC00C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Football Funs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Pirate Fitness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28866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Celebrations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Green Fingers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Journeys</a:t>
                      </a:r>
                      <a:r>
                        <a:rPr lang="en-GB" sz="1200" baseline="0" dirty="0" smtClean="0"/>
                        <a:t> and Transport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943197"/>
                  </a:ext>
                </a:extLst>
              </a:tr>
              <a:tr h="35281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Three</a:t>
                      </a:r>
                      <a:endParaRPr lang="en-GB" sz="16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382302"/>
                  </a:ext>
                </a:extLst>
              </a:tr>
              <a:tr h="513183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Lower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 and</a:t>
                      </a:r>
                      <a:r>
                        <a:rPr lang="en-GB" sz="1400" baseline="0" dirty="0" smtClean="0"/>
                        <a:t> FMS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Enjoy a 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Pirate Fitness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Seaside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728997"/>
                  </a:ext>
                </a:extLst>
              </a:tr>
              <a:tr h="705627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Ball Skills or 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Boccia</a:t>
                      </a:r>
                      <a:r>
                        <a:rPr lang="en-GB" sz="1400" dirty="0" smtClean="0"/>
                        <a:t> or</a:t>
                      </a:r>
                      <a:r>
                        <a:rPr lang="en-GB" sz="1400" baseline="0" dirty="0" smtClean="0"/>
                        <a:t> Social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Jungle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467636"/>
                  </a:ext>
                </a:extLst>
              </a:tr>
              <a:tr h="288666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Marvellous Me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Fabulous Food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Wonderful Water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9190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21475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PE Curriculum Plan – Green Pathway Primary</a:t>
            </a:r>
            <a:endParaRPr lang="en-GB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522581"/>
              </p:ext>
            </p:extLst>
          </p:nvPr>
        </p:nvGraphicFramePr>
        <p:xfrm>
          <a:off x="220785" y="483581"/>
          <a:ext cx="11745545" cy="525779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35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416085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416085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Four</a:t>
                      </a:r>
                      <a:endParaRPr lang="en-GB" sz="1600" dirty="0"/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83216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Lower Primary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First</a:t>
                      </a:r>
                      <a:r>
                        <a:rPr lang="en-GB" sz="1400" baseline="0" dirty="0" smtClean="0"/>
                        <a:t> PE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Fairy Tale / Superhero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Enjoy</a:t>
                      </a:r>
                      <a:r>
                        <a:rPr lang="en-GB" sz="1400" baseline="0" dirty="0" smtClean="0"/>
                        <a:t> a 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83216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</a:t>
                      </a:r>
                      <a:r>
                        <a:rPr lang="en-GB" sz="1600" baseline="0" dirty="0" smtClean="0"/>
                        <a:t>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Ball Skills or 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Fairy Tale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Cricket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Once upon</a:t>
                      </a:r>
                      <a:r>
                        <a:rPr lang="en-GB" sz="1200" baseline="0" dirty="0" smtClean="0"/>
                        <a:t> a Time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 the Rescue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Around</a:t>
                      </a:r>
                      <a:r>
                        <a:rPr lang="en-GB" sz="1200" baseline="0" dirty="0" smtClean="0"/>
                        <a:t> the World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097736"/>
                  </a:ext>
                </a:extLst>
              </a:tr>
              <a:tr h="416085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Five</a:t>
                      </a:r>
                      <a:endParaRPr lang="en-GB" sz="1600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83216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Lower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Dinosaur</a:t>
                      </a:r>
                      <a:r>
                        <a:rPr lang="en-GB" sz="1400" baseline="0" dirty="0" smtClean="0"/>
                        <a:t>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Pirate Fitness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Football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Olympic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832169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 Primary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Ball Skills or</a:t>
                      </a:r>
                      <a:r>
                        <a:rPr lang="en-GB" sz="1400" baseline="0" dirty="0" smtClean="0"/>
                        <a:t> 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Dinosaur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Yoga or 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Pirate Fitness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Rugby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340433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Travel</a:t>
                      </a:r>
                      <a:r>
                        <a:rPr lang="en-GB" sz="1200" baseline="0" dirty="0" smtClean="0"/>
                        <a:t> Through Time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My Imagination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Environment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589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6201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PE Curriculum Plan – Green Pathway Secondary</a:t>
            </a:r>
            <a:endParaRPr lang="en-GB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0302530"/>
              </p:ext>
            </p:extLst>
          </p:nvPr>
        </p:nvGraphicFramePr>
        <p:xfrm>
          <a:off x="220785" y="483581"/>
          <a:ext cx="11745545" cy="621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35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219253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21925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One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 Stage 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Tag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Rugby or Netball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 or Mini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Muay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Thai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(e.g. Romans)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Tennis or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Cricket or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Rounders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Handball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 of Mini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Muay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Thai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 (e.g. Romans)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Tennis or Cricket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792634"/>
                  </a:ext>
                </a:extLst>
              </a:tr>
              <a:tr h="57803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Complex</a:t>
                      </a:r>
                      <a:r>
                        <a:rPr lang="en-GB" sz="1600" baseline="0" dirty="0" smtClean="0"/>
                        <a:t> Green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 (e.g.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Fitness</a:t>
                      </a:r>
                      <a:r>
                        <a:rPr lang="en-GB" sz="1400" baseline="0" dirty="0" err="1" smtClean="0">
                          <a:solidFill>
                            <a:schemeClr val="tx1"/>
                          </a:solidFill>
                        </a:rPr>
                        <a:t>+FMS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</a:t>
                      </a:r>
                      <a:r>
                        <a:rPr lang="en-GB" sz="14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Enjoy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a ball or Ball Skills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/Zumba (e.g. Jungle)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Social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1793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Home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Out of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this World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Animal Kingdom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097736"/>
                  </a:ext>
                </a:extLst>
              </a:tr>
              <a:tr h="21925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Year Two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 Stage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solidFill>
                            <a:schemeClr val="accent3"/>
                          </a:solidFill>
                        </a:rPr>
                        <a:t>Tennis</a:t>
                      </a:r>
                      <a:r>
                        <a:rPr lang="en-GB" sz="1050" baseline="0" dirty="0" smtClean="0">
                          <a:solidFill>
                            <a:schemeClr val="accent3"/>
                          </a:solidFill>
                        </a:rPr>
                        <a:t> Coaches</a:t>
                      </a:r>
                      <a:endParaRPr lang="en-GB" sz="1050" dirty="0" smtClean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Self Defence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Football or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Quicksticks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Cricket or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Rounders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Football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Tag Rugby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Self Defence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Netball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Tennis or Cricket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356760"/>
                  </a:ext>
                </a:extLst>
              </a:tr>
              <a:tr h="757418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Complex Green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 + FMS or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 (e.g. Winter, Bonfire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Night, Diwali)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Cricket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3"/>
                          </a:solidFill>
                        </a:rPr>
                        <a:t>Coaches</a:t>
                      </a:r>
                      <a:endParaRPr lang="en-GB" sz="1000" dirty="0" smtClean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Enjoy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a Ball, Ball Skills or 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Yoga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EA00EA"/>
                          </a:solidFill>
                        </a:rPr>
                        <a:t>Aesthetics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1793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Celebrations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Green Fingers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Journeys and Transport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589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2999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PE Curriculum Plan – Green Pathway Secondary</a:t>
            </a:r>
            <a:endParaRPr lang="en-GB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625162"/>
              </p:ext>
            </p:extLst>
          </p:nvPr>
        </p:nvGraphicFramePr>
        <p:xfrm>
          <a:off x="220785" y="483581"/>
          <a:ext cx="11745545" cy="6004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35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219253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21925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Three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 Stage 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Basketball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Football or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 or Mini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Muay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Thai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</a:t>
                      </a:r>
                      <a:r>
                        <a:rPr lang="en-GB" sz="1400" baseline="0" dirty="0" err="1" smtClean="0">
                          <a:solidFill>
                            <a:schemeClr val="tx1"/>
                          </a:solidFill>
                        </a:rPr>
                        <a:t>Rounders</a:t>
                      </a:r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  <a:p>
                      <a:pPr algn="ctr"/>
                      <a:endParaRPr lang="en-GB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Basketball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Handball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Rounders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Cricket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 or Mini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Muay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Thai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</a:t>
                      </a:r>
                      <a:r>
                        <a:rPr lang="en-GB" sz="1400" baseline="0" dirty="0" err="1" smtClean="0">
                          <a:solidFill>
                            <a:schemeClr val="tx1"/>
                          </a:solidFill>
                        </a:rPr>
                        <a:t>Quicksticks</a:t>
                      </a:r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792634"/>
                  </a:ext>
                </a:extLst>
              </a:tr>
              <a:tr h="57803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Complex</a:t>
                      </a:r>
                      <a:r>
                        <a:rPr lang="en-GB" sz="1600" baseline="0" dirty="0" smtClean="0"/>
                        <a:t> Green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Social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Cricket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Pirate Fitness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(e.g. Seaside, Olympic)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1793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Marvellous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Me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Fabulous Food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Wonderful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Water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097736"/>
                  </a:ext>
                </a:extLst>
              </a:tr>
              <a:tr h="21925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Year Four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 Stage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 (e.g. Egypt)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Self Defence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Basketball or Handball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Rugby or Netball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  <a:p>
                      <a:pPr algn="ctr"/>
                      <a:endParaRPr lang="en-GB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Rounders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Cricket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 (e.g. Egypt)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Indoor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Self Defence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Tag Rugby or Football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Netball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Dodgeball or Handball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356760"/>
                  </a:ext>
                </a:extLst>
              </a:tr>
              <a:tr h="757418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Complex Green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Fitness + FMS or </a:t>
                      </a:r>
                      <a:r>
                        <a:rPr lang="en-GB" sz="14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 (e.g. Fairy Tale, Superhero)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Football or Football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Enjoy a Ball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Rugby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  <a:p>
                      <a:pPr algn="ctr"/>
                      <a:endParaRPr lang="en-GB" sz="10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1793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Once Upon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a Time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To</a:t>
                      </a:r>
                      <a:r>
                        <a:rPr lang="en-GB" sz="1200" baseline="0" dirty="0" smtClean="0">
                          <a:solidFill>
                            <a:schemeClr val="tx1"/>
                          </a:solidFill>
                        </a:rPr>
                        <a:t> the Rescue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Around The World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75893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135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PE Curriculum Plan – Green Pathway Secondary</a:t>
            </a:r>
            <a:endParaRPr lang="en-GB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909198"/>
              </p:ext>
            </p:extLst>
          </p:nvPr>
        </p:nvGraphicFramePr>
        <p:xfrm>
          <a:off x="220785" y="483581"/>
          <a:ext cx="11745545" cy="3383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7935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77935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219253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21925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Five</a:t>
                      </a:r>
                      <a:endParaRPr lang="en-GB" sz="16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 Stage 3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Quicksticks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Cricket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Basketball or Rugby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 or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Football or Dodgeball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438505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Handball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Basketball or Netball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Fitness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or </a:t>
                      </a:r>
                      <a:r>
                        <a:rPr lang="en-GB" sz="14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4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Rounders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or Football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7792634"/>
                  </a:ext>
                </a:extLst>
              </a:tr>
              <a:tr h="57803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Complex</a:t>
                      </a:r>
                      <a:r>
                        <a:rPr lang="en-GB" sz="1600" baseline="0" dirty="0" smtClean="0"/>
                        <a:t> Green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Dance/Zumba (e.g. Dinosaur, Great Fire of London)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Pirate Fitness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Ball Skills,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Ball Games or Football Fundamentals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400" dirty="0" smtClean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Cricket or 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400" dirty="0" smtClean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179389">
                <a:tc>
                  <a:txBody>
                    <a:bodyPr/>
                    <a:lstStyle/>
                    <a:p>
                      <a:pPr algn="ctr"/>
                      <a:r>
                        <a:rPr lang="en-GB" sz="1200" dirty="0" smtClean="0"/>
                        <a:t>Topic</a:t>
                      </a:r>
                      <a:endParaRPr lang="en-GB" sz="12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Travel Through Time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My Imagination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200" dirty="0" smtClean="0">
                          <a:solidFill>
                            <a:schemeClr val="tx1"/>
                          </a:solidFill>
                        </a:rPr>
                        <a:t>Environment</a:t>
                      </a:r>
                      <a:endParaRPr lang="en-GB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10977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73240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49818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3"/>
                </a:solidFill>
              </a:rPr>
              <a:t>PE Curriculum Plan – Yellow Pathway</a:t>
            </a:r>
            <a:endParaRPr lang="en-GB" sz="2800" dirty="0">
              <a:solidFill>
                <a:schemeClr val="accent3"/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088434"/>
              </p:ext>
            </p:extLst>
          </p:nvPr>
        </p:nvGraphicFramePr>
        <p:xfrm>
          <a:off x="220782" y="413240"/>
          <a:ext cx="11859848" cy="6242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4264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694264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694264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694264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694264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694264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694264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361410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36141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One</a:t>
                      </a:r>
                      <a:endParaRPr lang="en-GB" sz="16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952808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 Stage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Football or </a:t>
                      </a:r>
                      <a:r>
                        <a:rPr lang="en-GB" sz="1400" dirty="0" err="1" smtClean="0">
                          <a:solidFill>
                            <a:schemeClr val="tx1"/>
                          </a:solidFill>
                        </a:rPr>
                        <a:t>Quicksticks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/ Hockey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>
                        <a:solidFill>
                          <a:schemeClr val="accent5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Cricket or </a:t>
                      </a:r>
                      <a:r>
                        <a:rPr lang="en-GB" sz="1400" dirty="0" err="1" smtClean="0"/>
                        <a:t>Rounders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 or Mini </a:t>
                      </a:r>
                      <a:r>
                        <a:rPr lang="en-GB" sz="1400" dirty="0" err="1" smtClean="0"/>
                        <a:t>Muay</a:t>
                      </a:r>
                      <a:r>
                        <a:rPr lang="en-GB" sz="1400" dirty="0" smtClean="0"/>
                        <a:t> Thai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</a:t>
                      </a:r>
                      <a:r>
                        <a:rPr lang="en-GB" sz="1400" baseline="0" dirty="0" smtClean="0"/>
                        <a:t> or Dodgeball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 or </a:t>
                      </a:r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  <a:endParaRPr lang="en-GB" sz="1000" dirty="0">
                        <a:solidFill>
                          <a:srgbClr val="99FF33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952808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 or Badminton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 or Self Defence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Dance or Zumba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Football</a:t>
                      </a:r>
                      <a:r>
                        <a:rPr lang="en-GB" sz="1400" baseline="0" dirty="0" smtClean="0"/>
                        <a:t> or </a:t>
                      </a:r>
                      <a:r>
                        <a:rPr lang="en-GB" sz="1400" baseline="0" dirty="0" err="1" smtClean="0"/>
                        <a:t>Quicksticks</a:t>
                      </a:r>
                      <a:r>
                        <a:rPr lang="en-GB" sz="1400" baseline="0" dirty="0" smtClean="0"/>
                        <a:t> / Hockey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Cricket or </a:t>
                      </a:r>
                      <a:r>
                        <a:rPr lang="en-GB" sz="1400" dirty="0" err="1" smtClean="0"/>
                        <a:t>Rounders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 or </a:t>
                      </a:r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36141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Two</a:t>
                      </a:r>
                      <a:endParaRPr lang="en-GB" sz="16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72282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</a:t>
                      </a:r>
                      <a:r>
                        <a:rPr lang="en-GB" sz="1600" baseline="0" dirty="0" smtClean="0"/>
                        <a:t> Stage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Tag Rugby or Netball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 or </a:t>
                      </a:r>
                      <a:r>
                        <a:rPr lang="en-GB" sz="1400" dirty="0" err="1" smtClean="0"/>
                        <a:t>Multiskills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3"/>
                          </a:solidFill>
                        </a:rPr>
                        <a:t>Tennis</a:t>
                      </a:r>
                      <a:r>
                        <a:rPr lang="en-GB" sz="1000" baseline="0" dirty="0" smtClean="0">
                          <a:solidFill>
                            <a:schemeClr val="accent3"/>
                          </a:solidFill>
                        </a:rPr>
                        <a:t> Coaches</a:t>
                      </a:r>
                      <a:endParaRPr lang="en-GB" sz="1000" dirty="0" smtClean="0">
                        <a:solidFill>
                          <a:schemeClr val="accent3"/>
                        </a:solidFill>
                      </a:endParaRP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Cricket or </a:t>
                      </a:r>
                      <a:r>
                        <a:rPr lang="en-GB" sz="1400" dirty="0" err="1" smtClean="0"/>
                        <a:t>Rounders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Leadership Games 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72282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Basketball or Netball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dirty="0" smtClean="0">
                          <a:solidFill>
                            <a:schemeClr val="accent3"/>
                          </a:solidFill>
                        </a:rPr>
                        <a:t>Tennis</a:t>
                      </a:r>
                      <a:r>
                        <a:rPr lang="en-GB" sz="1050" baseline="0" dirty="0" smtClean="0">
                          <a:solidFill>
                            <a:schemeClr val="accent3"/>
                          </a:solidFill>
                        </a:rPr>
                        <a:t> Coaches</a:t>
                      </a:r>
                      <a:endParaRPr lang="en-GB" sz="1050" dirty="0" smtClean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Cricket</a:t>
                      </a:r>
                    </a:p>
                    <a:p>
                      <a:pPr algn="ctr"/>
                      <a:r>
                        <a:rPr lang="en-GB" sz="100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 or Leadership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</a:t>
                      </a:r>
                      <a:r>
                        <a:rPr lang="en-GB" sz="1400" baseline="0" dirty="0" smtClean="0"/>
                        <a:t> or Handball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Yoga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361410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Three</a:t>
                      </a:r>
                      <a:endParaRPr lang="en-GB" sz="16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9382302"/>
                  </a:ext>
                </a:extLst>
              </a:tr>
              <a:tr h="72282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Key</a:t>
                      </a:r>
                      <a:r>
                        <a:rPr lang="en-GB" sz="1600" baseline="0" dirty="0" smtClean="0"/>
                        <a:t> Stage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 or Badminton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Basketball or Netball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Dance or Zumba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</a:t>
                      </a:r>
                      <a:r>
                        <a:rPr lang="en-GB" sz="1400" baseline="0" dirty="0" smtClean="0"/>
                        <a:t> or Dodgeball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Football or </a:t>
                      </a:r>
                      <a:r>
                        <a:rPr lang="en-GB" sz="1400" dirty="0" err="1" smtClean="0"/>
                        <a:t>Rounders</a:t>
                      </a:r>
                      <a:endParaRPr lang="en-GB" sz="1400" dirty="0" smtClean="0"/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0728997"/>
                  </a:ext>
                </a:extLst>
              </a:tr>
              <a:tr h="722820"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Uppers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Football or Quick sticks / Hockey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Tag Rugby</a:t>
                      </a:r>
                      <a:r>
                        <a:rPr lang="en-GB" sz="1400" baseline="0" dirty="0" smtClean="0"/>
                        <a:t> or Netball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Gymnastics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Fitness or Mini </a:t>
                      </a:r>
                      <a:r>
                        <a:rPr lang="en-GB" sz="1400" dirty="0" err="1" smtClean="0"/>
                        <a:t>Muay</a:t>
                      </a:r>
                      <a:r>
                        <a:rPr lang="en-GB" sz="1400" dirty="0" smtClean="0"/>
                        <a:t> Thai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Athletics or Indoor Athletics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Tennis or Dodgeball</a:t>
                      </a:r>
                    </a:p>
                    <a:p>
                      <a:pPr algn="ctr"/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  <a:endParaRPr lang="en-GB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54676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0931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785" y="-32235"/>
            <a:ext cx="11745545" cy="682869"/>
          </a:xfrm>
        </p:spPr>
        <p:txBody>
          <a:bodyPr>
            <a:normAutofit/>
          </a:bodyPr>
          <a:lstStyle/>
          <a:p>
            <a:r>
              <a:rPr lang="en-GB" sz="2800" dirty="0" smtClean="0">
                <a:solidFill>
                  <a:schemeClr val="accent2">
                    <a:lumMod val="50000"/>
                  </a:schemeClr>
                </a:solidFill>
              </a:rPr>
              <a:t>PE Curriculum Plan – LINC Green</a:t>
            </a:r>
            <a:endParaRPr lang="en-GB" sz="2800" dirty="0">
              <a:solidFill>
                <a:schemeClr val="accent2">
                  <a:lumMod val="50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4181529"/>
              </p:ext>
            </p:extLst>
          </p:nvPr>
        </p:nvGraphicFramePr>
        <p:xfrm>
          <a:off x="87925" y="474790"/>
          <a:ext cx="12010292" cy="610068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15756">
                  <a:extLst>
                    <a:ext uri="{9D8B030D-6E8A-4147-A177-3AD203B41FA5}">
                      <a16:colId xmlns:a16="http://schemas.microsoft.com/office/drawing/2014/main" val="2952733959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2710008939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643228517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2646182090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3071578237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3555592630"/>
                    </a:ext>
                  </a:extLst>
                </a:gridCol>
                <a:gridCol w="1715756">
                  <a:extLst>
                    <a:ext uri="{9D8B030D-6E8A-4147-A177-3AD203B41FA5}">
                      <a16:colId xmlns:a16="http://schemas.microsoft.com/office/drawing/2014/main" val="156131265"/>
                    </a:ext>
                  </a:extLst>
                </a:gridCol>
              </a:tblGrid>
              <a:tr h="352813">
                <a:tc>
                  <a:txBody>
                    <a:bodyPr/>
                    <a:lstStyle/>
                    <a:p>
                      <a:pPr algn="ctr"/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</a:t>
                      </a:r>
                      <a:r>
                        <a:rPr lang="en-GB" sz="1600" baseline="0" dirty="0" smtClean="0"/>
                        <a:t>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Autumn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Spring 2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1</a:t>
                      </a:r>
                      <a:endParaRPr lang="en-GB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Summer 2</a:t>
                      </a:r>
                      <a:endParaRPr lang="en-GB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0593290"/>
                  </a:ext>
                </a:extLst>
              </a:tr>
              <a:tr h="332982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/>
                        <a:t>Year One</a:t>
                      </a:r>
                      <a:endParaRPr lang="en-GB" sz="16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5418976"/>
                  </a:ext>
                </a:extLst>
              </a:tr>
              <a:tr h="513183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LINC</a:t>
                      </a:r>
                      <a:r>
                        <a:rPr lang="en-GB" sz="1400" baseline="0" dirty="0" smtClean="0"/>
                        <a:t> Green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Games: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Enjoy a Ball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Football Fundamentals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Ball Skills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Ball Games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Gymnastics: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Yoga (Jungle Theme)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Dance: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Music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and Movement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Space Dance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Jungle Dance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Fitness: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Fitness +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FMS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3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and FUNs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Athletics: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Indoor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Athletics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Sports Day Activities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3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Games: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endParaRPr lang="en-GB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Social Dodgeball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Enjoy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a Ball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3061235"/>
                  </a:ext>
                </a:extLst>
              </a:tr>
              <a:tr h="279642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Interventions</a:t>
                      </a:r>
                      <a:endParaRPr lang="en-GB" sz="1400" dirty="0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Swimming,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Rebound,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Hydro,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0032136"/>
                  </a:ext>
                </a:extLst>
              </a:tr>
              <a:tr h="288666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Topics</a:t>
                      </a:r>
                      <a:endParaRPr lang="en-GB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Africa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Films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Rainforest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Space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France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Wood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Animals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India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Water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46536152"/>
                  </a:ext>
                </a:extLst>
              </a:tr>
              <a:tr h="352813">
                <a:tc gridSpan="7">
                  <a:txBody>
                    <a:bodyPr/>
                    <a:lstStyle/>
                    <a:p>
                      <a:pPr algn="ctr"/>
                      <a:r>
                        <a:rPr lang="en-GB" sz="1600" dirty="0" smtClean="0">
                          <a:solidFill>
                            <a:schemeClr val="tx1"/>
                          </a:solidFill>
                        </a:rPr>
                        <a:t>Year Two</a:t>
                      </a:r>
                      <a:endParaRPr lang="en-GB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844042"/>
                  </a:ext>
                </a:extLst>
              </a:tr>
              <a:tr h="865997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LINC Green</a:t>
                      </a:r>
                    </a:p>
                    <a:p>
                      <a:pPr algn="ctr"/>
                      <a:endParaRPr lang="en-GB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Games: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Enjoy a Ball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err="1" smtClean="0">
                          <a:solidFill>
                            <a:schemeClr val="tx1"/>
                          </a:solidFill>
                        </a:rPr>
                        <a:t>Boccia</a:t>
                      </a:r>
                      <a:endParaRPr lang="en-GB" sz="13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Tennis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Cricket/Table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Cricket</a:t>
                      </a:r>
                      <a:endParaRPr lang="en-GB" sz="1300" baseline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  <a:p>
                      <a:pPr algn="ctr"/>
                      <a:r>
                        <a:rPr lang="en-GB" sz="1400" dirty="0" smtClean="0"/>
                        <a:t>Tennis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3"/>
                          </a:solidFill>
                        </a:rPr>
                        <a:t>Tennis</a:t>
                      </a:r>
                      <a:r>
                        <a:rPr lang="en-GB" sz="1000" baseline="0" dirty="0" smtClean="0">
                          <a:solidFill>
                            <a:schemeClr val="accent3"/>
                          </a:solidFill>
                        </a:rPr>
                        <a:t> Coaches</a:t>
                      </a:r>
                      <a:endParaRPr lang="en-GB" sz="1000" dirty="0" smtClean="0">
                        <a:solidFill>
                          <a:schemeClr val="accent3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Dance: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Music and Movement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Chinese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New Year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Diwali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Bonfire Night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Fitness: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Fitness +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FMS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3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and FUNS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33CCCC"/>
                          </a:solidFill>
                        </a:rPr>
                        <a:t>Fitness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Games: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Enjoy a Ball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Social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Dodgeball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Ball Games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Football Funs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Rugby Funs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chemeClr val="accent5"/>
                          </a:solidFill>
                        </a:rPr>
                        <a:t>Games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Gymnastics: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Gymnastics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Yoga (Jungle Theme)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CC00CC"/>
                          </a:solidFill>
                        </a:rPr>
                        <a:t>Aesthetics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Athletics: 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Athletics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</a:rPr>
                        <a:t>Indoor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 Athletics</a:t>
                      </a: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</a:rPr>
                        <a:t>Multiskills</a:t>
                      </a:r>
                      <a:endParaRPr lang="en-GB" sz="13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 algn="l">
                        <a:buFont typeface="Arial" panose="020B0604020202020204" pitchFamily="34" charset="0"/>
                        <a:buChar char="•"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</a:rPr>
                        <a:t>Sports Day Activities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000" dirty="0" smtClean="0">
                          <a:solidFill>
                            <a:srgbClr val="99FF33"/>
                          </a:solidFill>
                        </a:rPr>
                        <a:t>Individual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3483233"/>
                  </a:ext>
                </a:extLst>
              </a:tr>
              <a:tr h="335378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Interventions</a:t>
                      </a:r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Swimming,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Rebound,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Hydro,</a:t>
                      </a:r>
                      <a:r>
                        <a:rPr lang="en-GB" sz="14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</a:rPr>
                        <a:t>Gym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3510574"/>
                  </a:ext>
                </a:extLst>
              </a:tr>
              <a:tr h="288666">
                <a:tc>
                  <a:txBody>
                    <a:bodyPr/>
                    <a:lstStyle/>
                    <a:p>
                      <a:pPr algn="ctr"/>
                      <a:r>
                        <a:rPr lang="en-GB" sz="1400" dirty="0" smtClean="0"/>
                        <a:t>Topics</a:t>
                      </a:r>
                      <a:endParaRPr lang="en-GB" sz="1400" dirty="0"/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Food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Celebrations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China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Italy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 Farm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C: Myths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 and Legends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A: Environment</a:t>
                      </a:r>
                    </a:p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B: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 Brazil</a:t>
                      </a:r>
                    </a:p>
                    <a:p>
                      <a:pPr algn="ctr"/>
                      <a:r>
                        <a:rPr lang="en-GB" sz="1100" baseline="0" dirty="0" smtClean="0">
                          <a:solidFill>
                            <a:schemeClr val="tx1"/>
                          </a:solidFill>
                        </a:rPr>
                        <a:t>C: Transport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GB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94319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771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2343</TotalTime>
  <Words>1948</Words>
  <Application>Microsoft Office PowerPoint</Application>
  <PresentationFormat>Widescreen</PresentationFormat>
  <Paragraphs>969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PE Curriculum Plan – Blue Pathway</vt:lpstr>
      <vt:lpstr>PE Curriculum Plan – Blue Pathway</vt:lpstr>
      <vt:lpstr>PE Curriculum Plan – Green Pathway Primary</vt:lpstr>
      <vt:lpstr>PE Curriculum Plan – Green Pathway Primary</vt:lpstr>
      <vt:lpstr>PE Curriculum Plan – Green Pathway Secondary</vt:lpstr>
      <vt:lpstr>PE Curriculum Plan – Green Pathway Secondary</vt:lpstr>
      <vt:lpstr>PE Curriculum Plan – Green Pathway Secondary</vt:lpstr>
      <vt:lpstr>PE Curriculum Plan – Yellow Pathway</vt:lpstr>
      <vt:lpstr>PE Curriculum Plan – LINC Green</vt:lpstr>
      <vt:lpstr>PE Curriculum Plan – LINC Blue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 Curriculum Plan – Yellow Pathway</dc:title>
  <dc:creator>Cathy Brown (HEA)</dc:creator>
  <cp:lastModifiedBy>Cathy Brown (HEA)</cp:lastModifiedBy>
  <cp:revision>37</cp:revision>
  <cp:lastPrinted>2024-10-09T07:16:30Z</cp:lastPrinted>
  <dcterms:created xsi:type="dcterms:W3CDTF">2024-06-25T10:47:27Z</dcterms:created>
  <dcterms:modified xsi:type="dcterms:W3CDTF">2024-12-16T12:58:39Z</dcterms:modified>
</cp:coreProperties>
</file>