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EA"/>
    <a:srgbClr val="FF00FF"/>
    <a:srgbClr val="0000CC"/>
    <a:srgbClr val="0000FF"/>
    <a:srgbClr val="0066FF"/>
    <a:srgbClr val="3399FF"/>
    <a:srgbClr val="33CCFF"/>
    <a:srgbClr val="66CCFF"/>
    <a:srgbClr val="CCE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41027"/>
            <a:ext cx="11745545" cy="68286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33CCFF"/>
                </a:solidFill>
              </a:rPr>
              <a:t>PE Curriculum Plan – Blue Pathway</a:t>
            </a:r>
            <a:endParaRPr lang="en-GB" sz="2000" dirty="0">
              <a:solidFill>
                <a:srgbClr val="33CC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79182"/>
              </p:ext>
            </p:extLst>
          </p:nvPr>
        </p:nvGraphicFramePr>
        <p:xfrm>
          <a:off x="101599" y="317991"/>
          <a:ext cx="11983916" cy="6526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988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1988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22565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</a:t>
                      </a:r>
                      <a:r>
                        <a:rPr lang="en-GB" sz="1200" baseline="0" dirty="0" smtClean="0"/>
                        <a:t>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One</a:t>
                      </a:r>
                      <a:endParaRPr lang="en-GB" sz="1200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Space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Jungle</a:t>
                      </a:r>
                      <a:r>
                        <a:rPr lang="en-GB" sz="1200" baseline="0" dirty="0" smtClean="0"/>
                        <a:t>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Home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Out of this World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Animal Kingdom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Two</a:t>
                      </a:r>
                      <a:endParaRPr lang="en-GB" sz="12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Festival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Seaside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Celebrations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Green Fingers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Journeys</a:t>
                      </a:r>
                      <a:r>
                        <a:rPr lang="en-GB" sz="1100" baseline="0" dirty="0" smtClean="0"/>
                        <a:t> and Transport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  <a:tr h="28082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Three</a:t>
                      </a:r>
                      <a:endParaRPr lang="en-GB" sz="1200" dirty="0"/>
                    </a:p>
                  </a:txBody>
                  <a:tcPr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1466204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Superhero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Jungle dance</a:t>
                      </a:r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  <a:tr h="24925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Marvellous 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Fabulous Food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Wonderful Water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1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18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B0F0"/>
                </a:solidFill>
              </a:rPr>
              <a:t>PE Curriculum Plan – LINC Blue</a:t>
            </a:r>
            <a:endParaRPr lang="en-GB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32370"/>
              </p:ext>
            </p:extLst>
          </p:nvPr>
        </p:nvGraphicFramePr>
        <p:xfrm>
          <a:off x="87925" y="430830"/>
          <a:ext cx="12010292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756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Autumn</a:t>
                      </a:r>
                      <a:r>
                        <a:rPr lang="en-GB" sz="1400" baseline="0" dirty="0" smtClean="0"/>
                        <a:t>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Autumn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Spring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Spring 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Summer 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Summer 2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252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Year One</a:t>
                      </a:r>
                      <a:endParaRPr lang="en-GB" sz="14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1351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</a:t>
                      </a:r>
                      <a:r>
                        <a:rPr lang="en-GB" sz="1400" baseline="0" dirty="0" smtClean="0"/>
                        <a:t> Blue</a:t>
                      </a:r>
                    </a:p>
                    <a:p>
                      <a:pPr algn="ctr"/>
                      <a:endParaRPr lang="en-GB" sz="1400" baseline="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Ball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Positional Changes, e.g. stretching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Movement based intensive interaction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Massage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</a:t>
                      </a:r>
                      <a:r>
                        <a:rPr lang="en-GB" sz="10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Awareness</a:t>
                      </a:r>
                      <a:endParaRPr lang="en-GB" sz="1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Fitness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Bowling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Curling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Rolling/throwing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Walk/standing frames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Sensory Athletics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Sports Day Activities and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Throwing/Rolling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22525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  <a:endParaRPr lang="en-GB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4392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Africa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Films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Rainforest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Space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France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Wood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Animals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India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2252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1351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 Blue</a:t>
                      </a:r>
                    </a:p>
                    <a:p>
                      <a:pPr algn="ctr"/>
                      <a:endParaRPr lang="en-GB" sz="1400" dirty="0" smtClean="0"/>
                    </a:p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Fitness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Bowling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Curling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Rolling/throwing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Walk/standing frames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Action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Ball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Dance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rgbClr val="33CCFF"/>
                          </a:solidFill>
                        </a:rPr>
                        <a:t>Yoga</a:t>
                      </a: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Dance Massage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Resonance Board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Gymnastics games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Positional Changes, e.g. stretching songs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Movement based intensive interaction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TACPAC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Massage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</a:t>
                      </a:r>
                      <a:r>
                        <a:rPr lang="en-GB" sz="10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Awareness</a:t>
                      </a:r>
                      <a:endParaRPr lang="en-GB" sz="1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Sensory Athletics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Body Awareness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rgbClr val="33CCFF"/>
                          </a:solidFill>
                        </a:rPr>
                        <a:t>Sports Day Activities and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Throwing/Rolling Games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err="1" smtClean="0">
                          <a:solidFill>
                            <a:srgbClr val="33CCFF"/>
                          </a:solidFill>
                        </a:rPr>
                        <a:t>Boccia</a:t>
                      </a:r>
                      <a:endParaRPr lang="en-GB" sz="1300" baseline="0" dirty="0" smtClean="0">
                        <a:solidFill>
                          <a:srgbClr val="33CCFF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Parachute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22525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4392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Food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Celebrations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China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Italy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Farm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Myths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Legends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Environment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Brazil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C: Transport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6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33CCFF"/>
                </a:solidFill>
              </a:rPr>
              <a:t>PE Curriculum Plan – Blue Pathway</a:t>
            </a:r>
            <a:endParaRPr lang="en-GB" sz="2000" dirty="0">
              <a:solidFill>
                <a:srgbClr val="33CC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65492"/>
              </p:ext>
            </p:extLst>
          </p:nvPr>
        </p:nvGraphicFramePr>
        <p:xfrm>
          <a:off x="220785" y="378076"/>
          <a:ext cx="11745545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650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</a:t>
                      </a:r>
                      <a:r>
                        <a:rPr lang="en-GB" sz="1200" baseline="0" dirty="0" smtClean="0"/>
                        <a:t>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Autumn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Spring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Summer 2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1971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Four</a:t>
                      </a:r>
                      <a:endParaRPr lang="en-GB" sz="1200" dirty="0"/>
                    </a:p>
                  </a:txBody>
                  <a:tcP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885681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Fairy</a:t>
                      </a:r>
                      <a:r>
                        <a:rPr lang="en-GB" sz="1200" baseline="0" dirty="0" smtClean="0"/>
                        <a:t> Tale</a:t>
                      </a:r>
                      <a:r>
                        <a:rPr lang="en-GB" sz="1200" dirty="0" smtClean="0"/>
                        <a:t>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Seaside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2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6729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Once upon</a:t>
                      </a:r>
                      <a:r>
                        <a:rPr lang="en-GB" sz="1100" baseline="0" dirty="0" smtClean="0"/>
                        <a:t> a Time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 the Rescue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Around</a:t>
                      </a:r>
                      <a:r>
                        <a:rPr lang="en-GB" sz="1100" baseline="0" dirty="0" smtClean="0"/>
                        <a:t> the World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1971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Year Five</a:t>
                      </a:r>
                      <a:endParaRPr lang="en-GB" sz="1200" dirty="0"/>
                    </a:p>
                  </a:txBody>
                  <a:tcPr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85681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dirty="0" smtClean="0"/>
                        <a:t>Positional changes (e.g. stretches)</a:t>
                      </a:r>
                    </a:p>
                    <a:p>
                      <a:pPr algn="l"/>
                      <a:r>
                        <a:rPr lang="en-GB" sz="1200" dirty="0" smtClean="0"/>
                        <a:t>PE</a:t>
                      </a:r>
                      <a:r>
                        <a:rPr lang="en-GB" sz="1200" baseline="0" dirty="0" smtClean="0"/>
                        <a:t> based intensive interaction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Massage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Body 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Dinosaur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Fitness</a:t>
                      </a:r>
                    </a:p>
                    <a:p>
                      <a:pPr algn="l"/>
                      <a:r>
                        <a:rPr lang="en-GB" sz="1200" dirty="0" smtClean="0"/>
                        <a:t>Action</a:t>
                      </a:r>
                      <a:r>
                        <a:rPr lang="en-GB" sz="1200" baseline="0" dirty="0" smtClean="0"/>
                        <a:t>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Bowling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Curling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Rolling/throwing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Walk/standing frame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Superhero dance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Yoga</a:t>
                      </a:r>
                    </a:p>
                    <a:p>
                      <a:pPr algn="l"/>
                      <a:r>
                        <a:rPr lang="en-GB" sz="1200" baseline="0" dirty="0" smtClean="0"/>
                        <a:t>Dance massage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Resonance board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smtClean="0"/>
                        <a:t>Gymnastics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Parachute</a:t>
                      </a:r>
                      <a:r>
                        <a:rPr lang="en-GB" sz="1200" baseline="0" dirty="0" smtClean="0"/>
                        <a:t>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Action songs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TACPAC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Ball games</a:t>
                      </a:r>
                    </a:p>
                    <a:p>
                      <a:pPr algn="l"/>
                      <a:r>
                        <a:rPr lang="en-GB" sz="1200" baseline="0" dirty="0" smtClean="0"/>
                        <a:t>Interaction games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Sensory</a:t>
                      </a:r>
                      <a:r>
                        <a:rPr lang="en-GB" sz="1200" baseline="0" dirty="0" smtClean="0"/>
                        <a:t>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Body awareness</a:t>
                      </a:r>
                    </a:p>
                    <a:p>
                      <a:pPr algn="l"/>
                      <a:r>
                        <a:rPr lang="en-GB" sz="1200" baseline="0" dirty="0" smtClean="0"/>
                        <a:t>Sports day athletics</a:t>
                      </a:r>
                    </a:p>
                    <a:p>
                      <a:pPr algn="l"/>
                      <a:r>
                        <a:rPr lang="en-GB" sz="1200" baseline="0" dirty="0" smtClean="0"/>
                        <a:t>Throwing/rolling</a:t>
                      </a:r>
                    </a:p>
                    <a:p>
                      <a:pPr algn="l"/>
                      <a:r>
                        <a:rPr lang="en-GB" sz="1200" baseline="0" dirty="0" err="1" smtClean="0"/>
                        <a:t>Boccia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Parachute games</a:t>
                      </a:r>
                      <a:endParaRPr lang="en-GB" sz="12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16729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Topic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Travel</a:t>
                      </a:r>
                      <a:r>
                        <a:rPr lang="en-GB" sz="1100" baseline="0" dirty="0" smtClean="0"/>
                        <a:t> Through Time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My Imagination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Environment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8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Primary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524989"/>
              </p:ext>
            </p:extLst>
          </p:nvPr>
        </p:nvGraphicFramePr>
        <p:xfrm>
          <a:off x="220785" y="474790"/>
          <a:ext cx="11745545" cy="62864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5281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and FMS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</a:t>
                      </a:r>
                      <a:r>
                        <a:rPr lang="en-GB" sz="1400" baseline="0" dirty="0" smtClean="0"/>
                        <a:t> Skills</a:t>
                      </a:r>
                      <a:r>
                        <a:rPr lang="en-GB" sz="1400" baseline="0" dirty="0"/>
                        <a:t> </a:t>
                      </a:r>
                      <a:r>
                        <a:rPr lang="en-GB" sz="1400" baseline="0" dirty="0" smtClean="0"/>
                        <a:t>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Space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Home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Out of this World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Animal Kingdom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Two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659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 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Bonfire</a:t>
                      </a:r>
                      <a:r>
                        <a:rPr lang="en-GB" sz="1400" baseline="0" dirty="0" smtClean="0"/>
                        <a:t> Night or Diwali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  <a:endParaRPr lang="en-GB" sz="14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</a:t>
                      </a:r>
                      <a:r>
                        <a:rPr lang="en-GB" sz="1400" baseline="0" dirty="0" smtClean="0"/>
                        <a:t>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rgbClr val="CC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Celebrations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Green Fingers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Journeys</a:t>
                      </a:r>
                      <a:r>
                        <a:rPr lang="en-GB" sz="1200" baseline="0" dirty="0" smtClean="0"/>
                        <a:t> and Transport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and</a:t>
                      </a:r>
                      <a:r>
                        <a:rPr lang="en-GB" sz="1400" baseline="0" dirty="0" smtClean="0"/>
                        <a:t> FMS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Seaside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28997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Boccia</a:t>
                      </a:r>
                      <a:r>
                        <a:rPr lang="en-GB" sz="1400" dirty="0" smtClean="0"/>
                        <a:t> or</a:t>
                      </a:r>
                      <a:r>
                        <a:rPr lang="en-GB" sz="1400" baseline="0" dirty="0" smtClean="0"/>
                        <a:t>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Marvellous 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Fabulous Food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Wonderful Water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19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4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Primary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22581"/>
              </p:ext>
            </p:extLst>
          </p:nvPr>
        </p:nvGraphicFramePr>
        <p:xfrm>
          <a:off x="220785" y="483581"/>
          <a:ext cx="11745545" cy="5257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416085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41608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Four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First</a:t>
                      </a:r>
                      <a:r>
                        <a:rPr lang="en-GB" sz="1400" baseline="0" dirty="0" smtClean="0"/>
                        <a:t> PE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Fairy Tale / Superhero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Enjoy</a:t>
                      </a:r>
                      <a:r>
                        <a:rPr lang="en-GB" sz="1400" baseline="0" dirty="0" smtClean="0"/>
                        <a:t>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</a:t>
                      </a:r>
                      <a:r>
                        <a:rPr lang="en-GB" sz="1600" baseline="0" dirty="0" smtClean="0"/>
                        <a:t>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Fairy Tale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Once upon</a:t>
                      </a:r>
                      <a:r>
                        <a:rPr lang="en-GB" sz="1200" baseline="0" dirty="0" smtClean="0"/>
                        <a:t> a Time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 the Rescue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Around</a:t>
                      </a:r>
                      <a:r>
                        <a:rPr lang="en-GB" sz="1200" baseline="0" dirty="0" smtClean="0"/>
                        <a:t> the World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41608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Five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Lower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Dinosaur</a:t>
                      </a:r>
                      <a:r>
                        <a:rPr lang="en-GB" sz="1400" baseline="0" dirty="0" smtClean="0"/>
                        <a:t>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Olympic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83216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 Primary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Ball Skills or</a:t>
                      </a:r>
                      <a:r>
                        <a:rPr lang="en-GB" sz="1400" baseline="0" dirty="0" smtClean="0"/>
                        <a:t>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Dinosaur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 or 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Pirate Fitness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Travel</a:t>
                      </a:r>
                      <a:r>
                        <a:rPr lang="en-GB" sz="1200" baseline="0" dirty="0" smtClean="0"/>
                        <a:t> Through Time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My Imagination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Environment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62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302530"/>
              </p:ext>
            </p:extLst>
          </p:nvPr>
        </p:nvGraphicFramePr>
        <p:xfrm>
          <a:off x="220785" y="483581"/>
          <a:ext cx="11745545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Rugby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(e.g. Romans)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of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Romans)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5780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(e.g.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Fitness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+FMS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 or Ball Skills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/Zumba (e.g. Jungle)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Home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Out of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this World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Animal Kingdom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5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5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Tag 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56760"/>
                  </a:ext>
                </a:extLst>
              </a:tr>
              <a:tr h="75741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+ FMS 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Winter, Bonfire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Night, Diwali)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 Ball, Ball Skills or 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EA00EA"/>
                          </a:solidFill>
                        </a:rPr>
                        <a:t>Aesthetics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Celebrations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Green Fingers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Journeys and Transport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9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25162"/>
              </p:ext>
            </p:extLst>
          </p:nvPr>
        </p:nvGraphicFramePr>
        <p:xfrm>
          <a:off x="220785" y="483581"/>
          <a:ext cx="11745545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Basketball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Mini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Muay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5780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Social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(e.g. Seaside, Olympic)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Marvellous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Fabulous Food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Wonderful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Water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Four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Egypt)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Rugby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Egypt)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Self Defence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Tag Rugby or Football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Dodgeball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56760"/>
                  </a:ext>
                </a:extLst>
              </a:tr>
              <a:tr h="75741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Fitness + FMS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Fairy Tale, Superhero)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Football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Rugby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Once Upon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 Time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the Rescue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Around The World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589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3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Green Pathway Secondary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09198"/>
              </p:ext>
            </p:extLst>
          </p:nvPr>
        </p:nvGraphicFramePr>
        <p:xfrm>
          <a:off x="220785" y="483581"/>
          <a:ext cx="11745545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935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77935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21925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Five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Cricket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Rugby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Dodgeball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4385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Handball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Basketball or Netball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Fitness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Rounders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or Football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92634"/>
                  </a:ext>
                </a:extLst>
              </a:tr>
              <a:tr h="5780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Complex</a:t>
                      </a:r>
                      <a:r>
                        <a:rPr lang="en-GB" sz="1600" baseline="0" dirty="0" smtClean="0"/>
                        <a:t>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Dance/Zumba (e.g. Dinosaur, Great Fire of London)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Pirate Fitness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Ball Skills,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Ball Games or Football Fundamentals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400" dirty="0" smtClean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Cricket or 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400" dirty="0" smtClean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17938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Travel Through Time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My Imagination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97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4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49818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3"/>
                </a:solidFill>
              </a:rPr>
              <a:t>PE Curriculum Plan – Yellow Pathway</a:t>
            </a:r>
            <a:endParaRPr lang="en-GB" sz="2800" dirty="0">
              <a:solidFill>
                <a:schemeClr val="accent3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88434"/>
              </p:ext>
            </p:extLst>
          </p:nvPr>
        </p:nvGraphicFramePr>
        <p:xfrm>
          <a:off x="220782" y="413240"/>
          <a:ext cx="11859848" cy="6242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264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694264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61410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952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Football or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</a:rPr>
                        <a:t>Quicksticks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/ Hockey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Mini </a:t>
                      </a:r>
                      <a:r>
                        <a:rPr lang="en-GB" sz="1400" dirty="0" err="1" smtClean="0"/>
                        <a:t>Muay</a:t>
                      </a:r>
                      <a:r>
                        <a:rPr lang="en-GB" sz="1400" dirty="0" smtClean="0"/>
                        <a:t> Thai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  <a:r>
                        <a:rPr lang="en-GB" sz="1400" baseline="0" dirty="0" smtClean="0"/>
                        <a:t>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  <a:endParaRPr lang="en-GB" sz="1000" dirty="0">
                        <a:solidFill>
                          <a:srgbClr val="99FF3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9528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Badminton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Self Defence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Dance or 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</a:t>
                      </a:r>
                      <a:r>
                        <a:rPr lang="en-GB" sz="1400" baseline="0" dirty="0" smtClean="0"/>
                        <a:t> or </a:t>
                      </a:r>
                      <a:r>
                        <a:rPr lang="en-GB" sz="1400" baseline="0" dirty="0" err="1" smtClean="0"/>
                        <a:t>Quicksticks</a:t>
                      </a:r>
                      <a:r>
                        <a:rPr lang="en-GB" sz="1400" baseline="0" dirty="0" smtClean="0"/>
                        <a:t> / Hockey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Two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Tag Rugby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</a:t>
                      </a:r>
                      <a:r>
                        <a:rPr lang="en-GB" sz="1400" dirty="0" err="1" smtClean="0"/>
                        <a:t>Multiskills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Leadership Games 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Basketball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5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5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Cricket</a:t>
                      </a:r>
                    </a:p>
                    <a:p>
                      <a:pPr algn="ctr"/>
                      <a:r>
                        <a:rPr lang="en-GB" sz="100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Leadership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</a:t>
                      </a:r>
                      <a:r>
                        <a:rPr lang="en-GB" sz="1400" baseline="0" dirty="0" smtClean="0"/>
                        <a:t> or Handball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Yoga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36141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Three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382302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Key</a:t>
                      </a:r>
                      <a:r>
                        <a:rPr lang="en-GB" sz="1600" baseline="0" dirty="0" smtClean="0"/>
                        <a:t> Stage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Badminton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Basketball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Dance or Zumba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</a:t>
                      </a:r>
                      <a:r>
                        <a:rPr lang="en-GB" sz="1400" baseline="0" dirty="0" smtClean="0"/>
                        <a:t>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or </a:t>
                      </a:r>
                      <a:r>
                        <a:rPr lang="en-GB" sz="1400" dirty="0" err="1" smtClean="0"/>
                        <a:t>Rounders</a:t>
                      </a:r>
                      <a:endParaRPr lang="en-GB" sz="1400" dirty="0" smtClean="0"/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28997"/>
                  </a:ext>
                </a:extLst>
              </a:tr>
              <a:tr h="72282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Uppers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Football or Quick sticks / Hockey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Tag Rugby</a:t>
                      </a:r>
                      <a:r>
                        <a:rPr lang="en-GB" sz="1400" baseline="0" dirty="0" smtClean="0"/>
                        <a:t> or Netball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Gymnastics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Fitness or Mini </a:t>
                      </a:r>
                      <a:r>
                        <a:rPr lang="en-GB" sz="1400" dirty="0" err="1" smtClean="0"/>
                        <a:t>Muay</a:t>
                      </a:r>
                      <a:r>
                        <a:rPr lang="en-GB" sz="1400" dirty="0" smtClean="0"/>
                        <a:t> Thai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Athletics or Indoor Athletics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Tennis or Dodgeball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46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9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85" y="-32235"/>
            <a:ext cx="11745545" cy="682869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PE Curriculum Plan – LINC Green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181529"/>
              </p:ext>
            </p:extLst>
          </p:nvPr>
        </p:nvGraphicFramePr>
        <p:xfrm>
          <a:off x="87925" y="474790"/>
          <a:ext cx="12010292" cy="6100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756">
                  <a:extLst>
                    <a:ext uri="{9D8B030D-6E8A-4147-A177-3AD203B41FA5}">
                      <a16:colId xmlns:a16="http://schemas.microsoft.com/office/drawing/2014/main" val="295273395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710008939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64322851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264618209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071578237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3555592630"/>
                    </a:ext>
                  </a:extLst>
                </a:gridCol>
                <a:gridCol w="1715756">
                  <a:extLst>
                    <a:ext uri="{9D8B030D-6E8A-4147-A177-3AD203B41FA5}">
                      <a16:colId xmlns:a16="http://schemas.microsoft.com/office/drawing/2014/main" val="156131265"/>
                    </a:ext>
                  </a:extLst>
                </a:gridCol>
              </a:tblGrid>
              <a:tr h="352813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93290"/>
                  </a:ext>
                </a:extLst>
              </a:tr>
              <a:tr h="332982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Year One</a:t>
                      </a:r>
                      <a:endParaRPr lang="en-GB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18976"/>
                  </a:ext>
                </a:extLst>
              </a:tr>
              <a:tr h="51318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</a:t>
                      </a:r>
                      <a:r>
                        <a:rPr lang="en-GB" sz="1400" baseline="0" dirty="0" smtClean="0"/>
                        <a:t> 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Football Fundamentals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Skills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Games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Yoga (Jungle Theme)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Music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Movement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Space Dance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Jungle Dance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+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FMS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Sports Day Activities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Social Dodgeball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 Ball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061235"/>
                  </a:ext>
                </a:extLst>
              </a:tr>
              <a:tr h="27964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  <a:endParaRPr lang="en-GB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32136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Africa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Films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Rainforest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Space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France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Wood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Animals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India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Water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36152"/>
                  </a:ext>
                </a:extLst>
              </a:tr>
              <a:tr h="352813">
                <a:tc gridSpan="7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Two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4042"/>
                  </a:ext>
                </a:extLst>
              </a:tr>
              <a:tr h="8659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LINC Green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err="1" smtClean="0">
                          <a:solidFill>
                            <a:schemeClr val="tx1"/>
                          </a:solidFill>
                        </a:rPr>
                        <a:t>Boccia</a:t>
                      </a:r>
                      <a:endParaRPr lang="en-GB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Cricket/Table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Cricket</a:t>
                      </a:r>
                      <a:endParaRPr lang="en-GB" sz="13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  <a:p>
                      <a:pPr algn="ctr"/>
                      <a:r>
                        <a:rPr lang="en-GB" sz="1400" dirty="0" smtClean="0"/>
                        <a:t>Tennis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3"/>
                          </a:solidFill>
                        </a:rPr>
                        <a:t>Tennis</a:t>
                      </a:r>
                      <a:r>
                        <a:rPr lang="en-GB" sz="1000" baseline="0" dirty="0" smtClean="0">
                          <a:solidFill>
                            <a:schemeClr val="accent3"/>
                          </a:solidFill>
                        </a:rPr>
                        <a:t> Coaches</a:t>
                      </a:r>
                      <a:endParaRPr lang="en-GB" sz="10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Dance: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Music and Movement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New Year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Diwali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Bonfire Night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Fitness +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FMS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and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33CCCC"/>
                          </a:solidFill>
                        </a:rPr>
                        <a:t>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Games: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Enjoy a 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Social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Dodgeball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Ball Games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Football Funs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Rugby Funs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accent5"/>
                          </a:solidFill>
                        </a:rPr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Gymnastics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Yoga (Jungle Theme)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CC00CC"/>
                          </a:solidFill>
                        </a:rPr>
                        <a:t>Aesthetics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Indoor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 Athletics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</a:rPr>
                        <a:t>Multiskills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</a:rPr>
                        <a:t>Sports Day Activities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rgbClr val="99FF33"/>
                          </a:solidFill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83233"/>
                  </a:ext>
                </a:extLst>
              </a:tr>
              <a:tr h="3353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Interventions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Swimming,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Rebound,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Hydro,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10574"/>
                  </a:ext>
                </a:extLst>
              </a:tr>
              <a:tr h="28866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Topics</a:t>
                      </a:r>
                      <a:endParaRPr lang="en-GB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Food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Celebrations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China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Italy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 Farm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C: Myths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and Legends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A: Environment</a:t>
                      </a:r>
                    </a:p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B: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Brazil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C: Transport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7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2343</TotalTime>
  <Words>1948</Words>
  <Application>Microsoft Office PowerPoint</Application>
  <PresentationFormat>Widescreen</PresentationFormat>
  <Paragraphs>969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PE Curriculum Plan – Blue Pathway</vt:lpstr>
      <vt:lpstr>PE Curriculum Plan – Blue Pathway</vt:lpstr>
      <vt:lpstr>PE Curriculum Plan – Green Pathway Primary</vt:lpstr>
      <vt:lpstr>PE Curriculum Plan – Green Pathway Primary</vt:lpstr>
      <vt:lpstr>PE Curriculum Plan – Green Pathway Secondary</vt:lpstr>
      <vt:lpstr>PE Curriculum Plan – Green Pathway Secondary</vt:lpstr>
      <vt:lpstr>PE Curriculum Plan – Green Pathway Secondary</vt:lpstr>
      <vt:lpstr>PE Curriculum Plan – Yellow Pathway</vt:lpstr>
      <vt:lpstr>PE Curriculum Plan – LINC Green</vt:lpstr>
      <vt:lpstr>PE Curriculum Plan – LINC Blue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Curriculum Plan – Yellow Pathway</dc:title>
  <dc:creator>Cathy Brown (HEA)</dc:creator>
  <cp:lastModifiedBy>Cathy Brown (HEA)</cp:lastModifiedBy>
  <cp:revision>37</cp:revision>
  <cp:lastPrinted>2024-10-09T07:16:30Z</cp:lastPrinted>
  <dcterms:created xsi:type="dcterms:W3CDTF">2024-06-25T10:47:27Z</dcterms:created>
  <dcterms:modified xsi:type="dcterms:W3CDTF">2024-12-16T12:58:39Z</dcterms:modified>
</cp:coreProperties>
</file>