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98" d="100"/>
          <a:sy n="98" d="100"/>
        </p:scale>
        <p:origin x="84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B238F-1A9D-F6A3-F2E0-D0BC85C2EC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4CDABA-B2A5-6A55-9AA6-C69F08CA0F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34B62-7354-8461-1ADD-7A4F79B90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DBC6-A409-42C0-9F0A-E0D2C3A2D1DB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9646C-011A-3736-6617-D7AE8DE94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3CF4D-B190-4932-E009-5D4D37D12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34458-8FC9-49B9-8688-FA530B661C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910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80535-E4ED-E72A-D28A-B0EC5205B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E0829B-405B-5657-825B-FD1AA2CE57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8E9791-242B-7CEF-A034-D5F770A06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DBC6-A409-42C0-9F0A-E0D2C3A2D1DB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716E31-738A-3D62-43DE-E77A4DCF4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C7C54-7091-E195-28E0-15A53ABE8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34458-8FC9-49B9-8688-FA530B661C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417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1E1DE6-2193-3C6C-3B50-6C0048F64C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423C37-6E55-6902-A209-0F6C6F0633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8F945-C78D-D6FA-670B-94250C0E3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DBC6-A409-42C0-9F0A-E0D2C3A2D1DB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9A64E-9EC8-E4BF-D953-732BA5B4C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53C342-8179-CE31-F4FD-ED833C455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34458-8FC9-49B9-8688-FA530B661C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866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F41FD-137B-C763-EE31-58E7066B5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F5847-27E0-BF61-36D4-758B21476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F4C7B7-AA19-74EC-DE43-5E7A32C48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DBC6-A409-42C0-9F0A-E0D2C3A2D1DB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166D6-8384-9E50-5D4A-483A0AFEF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E5D48-2ADE-BC47-CBD8-7C63CCD88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34458-8FC9-49B9-8688-FA530B661C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769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AAE7E-7E07-9A2C-E7C4-70136CCC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4C832E-50D1-ACB7-A406-DEAC98D12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239C0-3F2B-C84D-412F-9A74513D3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DBC6-A409-42C0-9F0A-E0D2C3A2D1DB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464D35-98A1-3571-3F37-45A766CAD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92056-AF23-FCBC-D016-70CE2B8B8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34458-8FC9-49B9-8688-FA530B661C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341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EDE34-A20F-5C18-9CD0-76347D891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05ED8-455E-25F8-CD26-1F36AC0D1A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BD66A1-74D9-BC20-C868-D786BF80DF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1406EE-742F-21CE-07CC-B7FB6997B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DBC6-A409-42C0-9F0A-E0D2C3A2D1DB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A8698-DC45-AEBA-37BE-625D8204D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61212F-735C-7C7C-4A4D-93034FEB9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34458-8FC9-49B9-8688-FA530B661C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593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C6DB1-CA67-010B-F421-F2DABE29F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77495-6BD1-0F75-AA28-19C6FC178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3AFB2A-D62E-DF3C-7EC5-7FD88A07D4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77A504-DDFB-50CC-CE28-76FB178E4B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02DAC1-98C8-3E4E-10F4-BDD833AE30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D16468-125B-A01E-1173-510D257CA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DBC6-A409-42C0-9F0A-E0D2C3A2D1DB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41B3A3-82D7-1566-F838-C101C3364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F6DD53-0365-4D0D-E016-26D44BC82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34458-8FC9-49B9-8688-FA530B661C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985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62F41-F104-9E97-BA1D-7D7CAEA97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69F0B8-920E-888F-7D25-6F292262E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DBC6-A409-42C0-9F0A-E0D2C3A2D1DB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8B86F8-CBFB-73C2-DBBB-81A5FD6D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B61E0E-66FC-0F60-630E-9FC7B4110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34458-8FC9-49B9-8688-FA530B661C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935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E18E26-674E-AD7B-8574-B109833FD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DBC6-A409-42C0-9F0A-E0D2C3A2D1DB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E72E42-B0BE-EC96-82A3-FCE2577E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1AC2DB-151D-BC85-FD93-2F996874F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34458-8FC9-49B9-8688-FA530B661C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24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57E1A-342F-E972-A706-7B367619D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66F46-7380-EABC-33F5-16BC7ABAF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F909E3-810C-741F-1755-C4E360D161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B09489-56C1-152F-B20A-EDA0E23D5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DBC6-A409-42C0-9F0A-E0D2C3A2D1DB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D6797D-CB6A-E685-3A59-D88AC6917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742E33-3BEC-1B50-893D-03566B1BA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34458-8FC9-49B9-8688-FA530B661C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161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623D2-4619-A634-B9BC-9123959EF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6CCA86-7909-7451-CF93-BB18D71D70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69BC7A-1701-26E8-7015-E7EF995F0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FE7D05-2AFF-E600-7D8F-C103AE511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DBC6-A409-42C0-9F0A-E0D2C3A2D1DB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742D80-135A-E332-3D73-4DA33AB1E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F02E40-6386-968B-028C-28735BCFC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34458-8FC9-49B9-8688-FA530B661C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936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FE644A-B173-4B10-007C-DBD4B09F5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BD0A3E-3F80-7A53-04AB-1B5FE18FCF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154BE5-0734-7B83-AE8E-33343D72BF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1BDBC6-A409-42C0-9F0A-E0D2C3A2D1DB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508FC2-55BB-C435-27F1-4205CB4517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8038B-CF02-3DB7-1F89-297EFD2405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334458-8FC9-49B9-8688-FA530B661C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0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37A2981-DBCD-A3E0-1119-D9E1D8EF6B1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6150" t="4974" r="1796" b="4128"/>
          <a:stretch>
            <a:fillRect/>
          </a:stretch>
        </p:blipFill>
        <p:spPr>
          <a:xfrm rot="5400000">
            <a:off x="2621605" y="-1420239"/>
            <a:ext cx="6731540" cy="960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810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Adam Daw (HEA)</dc:creator>
  <cp:lastModifiedBy>Adam Daw (HEA)</cp:lastModifiedBy>
  <cp:revision>1</cp:revision>
  <dcterms:created xsi:type="dcterms:W3CDTF">2025-07-23T09:12:53Z</dcterms:created>
  <dcterms:modified xsi:type="dcterms:W3CDTF">2025-07-23T09:14:06Z</dcterms:modified>
</cp:coreProperties>
</file>