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37375"/>
              </p:ext>
            </p:extLst>
          </p:nvPr>
        </p:nvGraphicFramePr>
        <p:xfrm>
          <a:off x="542441" y="325463"/>
          <a:ext cx="11143279" cy="5888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897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2117491256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val="4103232954"/>
                    </a:ext>
                  </a:extLst>
                </a:gridCol>
              </a:tblGrid>
              <a:tr h="3556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86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Pathway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Text with real-life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songs/rhymes/poems*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Model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Phonics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Text with real-life element*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  <a:tr h="864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Pathway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Re-telling/ sequencing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Non-Fiction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 *: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Book or real-life</a:t>
                      </a:r>
                      <a:r>
                        <a:rPr lang="en-GB" sz="11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element.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Answering Questions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Rhyming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Text/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Poem *: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Rhythm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Fiction Text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Focus: Innovating the Story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 Pathway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 Non-Fiction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Text*: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Instructions or Recipes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320499"/>
                  </a:ext>
                </a:extLst>
              </a:tr>
              <a:tr h="6938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Celebrity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P9: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Drama</a:t>
                      </a:r>
                      <a:endParaRPr lang="en-GB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P6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othic Genre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P7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hythm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Advertisement</a:t>
                      </a:r>
                      <a:endParaRPr lang="en-GB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Event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151130"/>
                  </a:ext>
                </a:extLst>
              </a:tr>
              <a:tr h="7009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P14: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Box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P10: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Comparing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P6: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yths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Legends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P7: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Comedy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P12: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your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P3: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Event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Trip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215767"/>
                  </a:ext>
                </a:extLst>
              </a:tr>
              <a:tr h="69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Pathway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P2: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Touch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P5: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  <a:endParaRPr lang="en-GB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1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P6: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dventure Genre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P7 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Rhythm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Rhyme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2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P3: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AQA Step Up to English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P4: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of Work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GB" sz="1100" i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GB" sz="1100" i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Lit Text 3</a:t>
                      </a:r>
                      <a:endParaRPr lang="en-GB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864575"/>
                  </a:ext>
                </a:extLst>
              </a:tr>
              <a:tr h="755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Uppers Yellow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Newspaper Reports</a:t>
                      </a:r>
                      <a:endParaRPr lang="en-GB" sz="1100" i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Poetry</a:t>
                      </a:r>
                      <a:endParaRPr lang="en-GB" sz="1100" i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Non-Chronological Reports - information</a:t>
                      </a:r>
                      <a:endParaRPr lang="en-GB" sz="1100" i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Debating</a:t>
                      </a:r>
                      <a:endParaRPr lang="en-GB" sz="1100" i="1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Formal and Informal Letters and </a:t>
                      </a: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Emails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 a Persuasive </a:t>
                      </a: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Advert</a:t>
                      </a:r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4310949"/>
                  </a:ext>
                </a:extLst>
              </a:tr>
              <a:tr h="814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Uppers Yellow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GB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Blogs</a:t>
                      </a:r>
                    </a:p>
                    <a:p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Chronological Reports</a:t>
                      </a:r>
                    </a:p>
                    <a:p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Book reviews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1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Asdan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Descriptive Writing</a:t>
                      </a:r>
                    </a:p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Film and Media</a:t>
                      </a:r>
                    </a:p>
                    <a:p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Asdan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Lifeskills</a:t>
                      </a: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Challenge English E1 to L1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Persuasive Writing</a:t>
                      </a:r>
                    </a:p>
                    <a:p>
                      <a:endParaRPr lang="en-GB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164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2441" y="6280349"/>
            <a:ext cx="1114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sz="1100" dirty="0" smtClean="0"/>
              <a:t>Blue and Green Pathways non-fiction/poetry units may be switched around within the year to better fit topics.  There will always be a balance of 2 x NF and 1 x rhyme.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326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</TotalTime>
  <Words>593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Abigail Roberts (HEA)</cp:lastModifiedBy>
  <cp:revision>20</cp:revision>
  <dcterms:created xsi:type="dcterms:W3CDTF">2023-03-29T10:31:44Z</dcterms:created>
  <dcterms:modified xsi:type="dcterms:W3CDTF">2024-06-14T16:09:05Z</dcterms:modified>
</cp:coreProperties>
</file>