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79804"/>
              </p:ext>
            </p:extLst>
          </p:nvPr>
        </p:nvGraphicFramePr>
        <p:xfrm>
          <a:off x="542441" y="325467"/>
          <a:ext cx="11143279" cy="6053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897">
                  <a:extLst>
                    <a:ext uri="{9D8B030D-6E8A-4147-A177-3AD203B41FA5}">
                      <a16:colId xmlns:a16="http://schemas.microsoft.com/office/drawing/2014/main" val="247793490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1883087294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168605317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4003275180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1152447951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2117491256"/>
                    </a:ext>
                  </a:extLst>
                </a:gridCol>
                <a:gridCol w="1591897">
                  <a:extLst>
                    <a:ext uri="{9D8B030D-6E8A-4147-A177-3AD203B41FA5}">
                      <a16:colId xmlns:a16="http://schemas.microsoft.com/office/drawing/2014/main" val="4103232954"/>
                    </a:ext>
                  </a:extLst>
                </a:gridCol>
              </a:tblGrid>
              <a:tr h="35209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Autumn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Spring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228883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 Pathway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Model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Text with real-life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element*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Model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Model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rhymes/poems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Model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Engagement Model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 for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Text with real-life element*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8281354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Pathway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Re-telling/ sequencing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Topic Text *: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Book or real-life</a:t>
                      </a:r>
                      <a:r>
                        <a:rPr lang="en-GB" sz="1100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element.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Topic Text *: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Book or real-life</a:t>
                      </a:r>
                      <a:r>
                        <a:rPr lang="en-GB" sz="1100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element.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Rhyming Text/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Poem *: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Rhythm &amp; Rhyme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Innovating the Story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Foundations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Phonics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Non-Fiction Text*: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Instructions or Recipes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7320499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Purple Pathway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Re-telling/ sequencing story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Non-Fiction Topic Text *: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Book or real-life</a:t>
                      </a:r>
                      <a:r>
                        <a:rPr lang="en-GB" sz="1100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element.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Answering Questions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Rhyming Text/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Poem *: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Rhythm &amp; Rhyme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Fiction Text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Focus: Innovating the Story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Phonics Pathway +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Non-Fiction Text*: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Instructions or Recipes</a:t>
                      </a: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749339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Pathway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P1: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Celebrity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Up to English P9: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Drama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P6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othic Genre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P7 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hythm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Rhyme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P11: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Advertisement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P3: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Event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4151130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Pathway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P14: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Memory Box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P10: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Comparing Stories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P6: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yths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Legends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P7: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Rhythm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Rhyme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Comedy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Theme</a:t>
                      </a:r>
                      <a:endParaRPr lang="en-GB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P12: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your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P3: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Event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 Trip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9215767"/>
                  </a:ext>
                </a:extLst>
              </a:tr>
              <a:tr h="683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Pathway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P2: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Touch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 Up to English P5: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Journey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1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P6: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dventure Genre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P7 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Rhythm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Rhyme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People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2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P3: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the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AQA Step Up to English P4:</a:t>
                      </a:r>
                      <a:r>
                        <a:rPr lang="en-GB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1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of Work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GB" sz="1100" i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</a:t>
                      </a:r>
                      <a:r>
                        <a:rPr lang="en-GB" sz="110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Lit Text 3</a:t>
                      </a:r>
                      <a:endParaRPr lang="en-GB" sz="110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8864575"/>
                  </a:ext>
                </a:extLst>
              </a:tr>
              <a:tr h="649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Pathway</a:t>
                      </a:r>
                      <a:endParaRPr lang="en-GB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Transactional Writing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Speaking and Listening</a:t>
                      </a:r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Non-Fiction Texts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Introduction to paper format</a:t>
                      </a:r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Fiction Reading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Imaginative/creative writing</a:t>
                      </a:r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4310949"/>
                  </a:ext>
                </a:extLst>
              </a:tr>
              <a:tr h="7552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Yellow Pathway</a:t>
                      </a:r>
                      <a:endParaRPr lang="en-GB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r>
                        <a:rPr lang="en-GB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11s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Reading unseen non-fiction and fiction texts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Writing skills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sz="11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 and List – presentations/comparing ideas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Practice Papers</a:t>
                      </a:r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Functional Skills</a:t>
                      </a:r>
                    </a:p>
                    <a:p>
                      <a:r>
                        <a:rPr lang="en-GB" sz="1100" i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English E1 to L1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Skills development</a:t>
                      </a:r>
                    </a:p>
                    <a:p>
                      <a:r>
                        <a:rPr lang="en-GB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Revision</a:t>
                      </a:r>
                      <a:endParaRPr lang="en-GB" sz="1100" i="1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8164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2441" y="6378896"/>
            <a:ext cx="11143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 </a:t>
            </a:r>
            <a:r>
              <a:rPr lang="en-GB" sz="1100" dirty="0" smtClean="0"/>
              <a:t>Blue and Green Pathways non-fiction/poetry units may be switched around within the year to better fit topics.  There will always be a balance of 2 x NF and 1 x rhyme.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0326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887</TotalTime>
  <Words>617</Words>
  <Application>Microsoft Office PowerPoint</Application>
  <PresentationFormat>Widescreen</PresentationFormat>
  <Paragraphs>147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Daw</dc:creator>
  <cp:lastModifiedBy>Abigail Roberts (HEA)</cp:lastModifiedBy>
  <cp:revision>24</cp:revision>
  <dcterms:created xsi:type="dcterms:W3CDTF">2023-03-29T10:31:44Z</dcterms:created>
  <dcterms:modified xsi:type="dcterms:W3CDTF">2025-07-18T10:13:25Z</dcterms:modified>
</cp:coreProperties>
</file>