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736257"/>
              </p:ext>
            </p:extLst>
          </p:nvPr>
        </p:nvGraphicFramePr>
        <p:xfrm>
          <a:off x="149629" y="282633"/>
          <a:ext cx="11795759" cy="5730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485">
                  <a:extLst>
                    <a:ext uri="{9D8B030D-6E8A-4147-A177-3AD203B41FA5}">
                      <a16:colId xmlns:a16="http://schemas.microsoft.com/office/drawing/2014/main" val="247793490"/>
                    </a:ext>
                  </a:extLst>
                </a:gridCol>
                <a:gridCol w="1668221">
                  <a:extLst>
                    <a:ext uri="{9D8B030D-6E8A-4147-A177-3AD203B41FA5}">
                      <a16:colId xmlns:a16="http://schemas.microsoft.com/office/drawing/2014/main" val="181797014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1339389">
                  <a:extLst>
                    <a:ext uri="{9D8B030D-6E8A-4147-A177-3AD203B41FA5}">
                      <a16:colId xmlns:a16="http://schemas.microsoft.com/office/drawing/2014/main" val="4219158041"/>
                    </a:ext>
                  </a:extLst>
                </a:gridCol>
                <a:gridCol w="216180">
                  <a:extLst>
                    <a:ext uri="{9D8B030D-6E8A-4147-A177-3AD203B41FA5}">
                      <a16:colId xmlns:a16="http://schemas.microsoft.com/office/drawing/2014/main" val="168605317"/>
                    </a:ext>
                  </a:extLst>
                </a:gridCol>
                <a:gridCol w="240353">
                  <a:extLst>
                    <a:ext uri="{9D8B030D-6E8A-4147-A177-3AD203B41FA5}">
                      <a16:colId xmlns:a16="http://schemas.microsoft.com/office/drawing/2014/main" val="541594284"/>
                    </a:ext>
                  </a:extLst>
                </a:gridCol>
                <a:gridCol w="1088595">
                  <a:extLst>
                    <a:ext uri="{9D8B030D-6E8A-4147-A177-3AD203B41FA5}">
                      <a16:colId xmlns:a16="http://schemas.microsoft.com/office/drawing/2014/main" val="1613446583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3667699501"/>
                    </a:ext>
                  </a:extLst>
                </a:gridCol>
                <a:gridCol w="1041049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2322174">
                  <a:extLst>
                    <a:ext uri="{9D8B030D-6E8A-4147-A177-3AD203B41FA5}">
                      <a16:colId xmlns:a16="http://schemas.microsoft.com/office/drawing/2014/main" val="1152447951"/>
                    </a:ext>
                  </a:extLst>
                </a:gridCol>
              </a:tblGrid>
              <a:tr h="1478097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8.45-9.15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9.15-9.45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9.45-10.20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Break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Snack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11.00-12.00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Lunch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1.15-3.00 </a:t>
                      </a:r>
                      <a:endParaRPr lang="en-GB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782965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Monday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Reading/</a:t>
                      </a:r>
                    </a:p>
                    <a:p>
                      <a:pPr algn="ctr"/>
                      <a:r>
                        <a:rPr lang="en-GB" sz="1200" dirty="0" smtClean="0"/>
                        <a:t>Tray</a:t>
                      </a:r>
                      <a:r>
                        <a:rPr lang="en-GB" sz="1200" baseline="0" dirty="0" smtClean="0"/>
                        <a:t> work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English</a:t>
                      </a:r>
                      <a:r>
                        <a:rPr lang="en-GB" sz="1200" baseline="0" dirty="0" smtClean="0"/>
                        <a:t> –</a:t>
                      </a:r>
                    </a:p>
                    <a:p>
                      <a:pPr algn="ctr"/>
                      <a:r>
                        <a:rPr lang="en-GB" sz="1200" baseline="0" dirty="0" smtClean="0"/>
                        <a:t>Listening Skills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Maths -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Geography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Computing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281354"/>
                  </a:ext>
                </a:extLst>
              </a:tr>
              <a:tr h="88278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Tuesday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Reading/</a:t>
                      </a:r>
                    </a:p>
                    <a:p>
                      <a:pPr algn="ctr"/>
                      <a:r>
                        <a:rPr lang="en-GB" sz="1200" dirty="0" smtClean="0"/>
                        <a:t>Tray</a:t>
                      </a:r>
                      <a:r>
                        <a:rPr lang="en-GB" sz="1200" baseline="0" dirty="0" smtClean="0"/>
                        <a:t> work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English –</a:t>
                      </a:r>
                    </a:p>
                    <a:p>
                      <a:pPr algn="ctr"/>
                      <a:r>
                        <a:rPr lang="en-GB" sz="1200" dirty="0" smtClean="0"/>
                        <a:t>Grammar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Maths – Number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English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Duchess of Ely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320499"/>
                  </a:ext>
                </a:extLst>
              </a:tr>
              <a:tr h="821602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Reading/</a:t>
                      </a:r>
                    </a:p>
                    <a:p>
                      <a:pPr algn="ctr"/>
                      <a:r>
                        <a:rPr lang="en-GB" sz="1200" dirty="0" smtClean="0"/>
                        <a:t>Tray</a:t>
                      </a:r>
                      <a:r>
                        <a:rPr lang="en-GB" sz="1200" baseline="0" dirty="0" smtClean="0"/>
                        <a:t> work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English –</a:t>
                      </a:r>
                    </a:p>
                    <a:p>
                      <a:pPr algn="ctr"/>
                      <a:r>
                        <a:rPr lang="en-GB" sz="1200" dirty="0" smtClean="0"/>
                        <a:t>Comprehension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Maths –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Topic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R.E</a:t>
                      </a:r>
                      <a:endParaRPr lang="en-GB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PSHE</a:t>
                      </a:r>
                      <a:r>
                        <a:rPr lang="en-GB" sz="1200" b="1" dirty="0" smtClean="0"/>
                        <a:t>*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Art/D.T.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51130"/>
                  </a:ext>
                </a:extLst>
              </a:tr>
              <a:tr h="882789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Reading/</a:t>
                      </a:r>
                    </a:p>
                    <a:p>
                      <a:pPr algn="ctr"/>
                      <a:r>
                        <a:rPr lang="en-GB" sz="1200" dirty="0" smtClean="0"/>
                        <a:t>Tray</a:t>
                      </a:r>
                      <a:r>
                        <a:rPr lang="en-GB" sz="1200" baseline="0" dirty="0" smtClean="0"/>
                        <a:t> work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English –</a:t>
                      </a:r>
                    </a:p>
                    <a:p>
                      <a:pPr algn="ctr"/>
                      <a:r>
                        <a:rPr lang="en-GB" sz="1200" dirty="0" smtClean="0"/>
                        <a:t>Spelling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smtClean="0"/>
                        <a:t>Maths –Topic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Science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P.E.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215767"/>
                  </a:ext>
                </a:extLst>
              </a:tr>
              <a:tr h="882435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GB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Reading/</a:t>
                      </a:r>
                    </a:p>
                    <a:p>
                      <a:pPr algn="ctr"/>
                      <a:r>
                        <a:rPr lang="en-GB" sz="1200" dirty="0" smtClean="0"/>
                        <a:t>Tray</a:t>
                      </a:r>
                      <a:r>
                        <a:rPr lang="en-GB" sz="1200" baseline="0" dirty="0" smtClean="0"/>
                        <a:t> work</a:t>
                      </a:r>
                      <a:endParaRPr lang="en-GB" sz="1200" dirty="0" smtClean="0"/>
                    </a:p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Careers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Maths/English</a:t>
                      </a:r>
                    </a:p>
                    <a:p>
                      <a:pPr algn="ctr"/>
                      <a:r>
                        <a:rPr lang="en-GB" sz="1200" dirty="0" smtClean="0"/>
                        <a:t>Games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History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Clubs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457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49287" y="6517177"/>
            <a:ext cx="48089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* PSHE topics are planned to be covered across all subjects throughout the year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0326202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91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Adam Daw</cp:lastModifiedBy>
  <cp:revision>10</cp:revision>
  <dcterms:created xsi:type="dcterms:W3CDTF">2023-03-29T10:31:44Z</dcterms:created>
  <dcterms:modified xsi:type="dcterms:W3CDTF">2023-04-17T12:24:45Z</dcterms:modified>
</cp:coreProperties>
</file>