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7693565"/>
              </p:ext>
            </p:extLst>
          </p:nvPr>
        </p:nvGraphicFramePr>
        <p:xfrm>
          <a:off x="91439" y="399934"/>
          <a:ext cx="11805854" cy="6108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41">
                  <a:extLst>
                    <a:ext uri="{9D8B030D-6E8A-4147-A177-3AD203B41FA5}">
                      <a16:colId xmlns:a16="http://schemas.microsoft.com/office/drawing/2014/main" val="247793490"/>
                    </a:ext>
                  </a:extLst>
                </a:gridCol>
                <a:gridCol w="965861">
                  <a:extLst>
                    <a:ext uri="{9D8B030D-6E8A-4147-A177-3AD203B41FA5}">
                      <a16:colId xmlns:a16="http://schemas.microsoft.com/office/drawing/2014/main" val="181797014"/>
                    </a:ext>
                  </a:extLst>
                </a:gridCol>
                <a:gridCol w="1153905">
                  <a:extLst>
                    <a:ext uri="{9D8B030D-6E8A-4147-A177-3AD203B41FA5}">
                      <a16:colId xmlns:a16="http://schemas.microsoft.com/office/drawing/2014/main" val="1883087294"/>
                    </a:ext>
                  </a:extLst>
                </a:gridCol>
                <a:gridCol w="1222285">
                  <a:extLst>
                    <a:ext uri="{9D8B030D-6E8A-4147-A177-3AD203B41FA5}">
                      <a16:colId xmlns:a16="http://schemas.microsoft.com/office/drawing/2014/main" val="4219158041"/>
                    </a:ext>
                  </a:extLst>
                </a:gridCol>
                <a:gridCol w="345092">
                  <a:extLst>
                    <a:ext uri="{9D8B030D-6E8A-4147-A177-3AD203B41FA5}">
                      <a16:colId xmlns:a16="http://schemas.microsoft.com/office/drawing/2014/main" val="168605317"/>
                    </a:ext>
                  </a:extLst>
                </a:gridCol>
                <a:gridCol w="347251">
                  <a:extLst>
                    <a:ext uri="{9D8B030D-6E8A-4147-A177-3AD203B41FA5}">
                      <a16:colId xmlns:a16="http://schemas.microsoft.com/office/drawing/2014/main" val="541594284"/>
                    </a:ext>
                  </a:extLst>
                </a:gridCol>
                <a:gridCol w="1777465">
                  <a:extLst>
                    <a:ext uri="{9D8B030D-6E8A-4147-A177-3AD203B41FA5}">
                      <a16:colId xmlns:a16="http://schemas.microsoft.com/office/drawing/2014/main" val="1613446583"/>
                    </a:ext>
                  </a:extLst>
                </a:gridCol>
                <a:gridCol w="815086">
                  <a:extLst>
                    <a:ext uri="{9D8B030D-6E8A-4147-A177-3AD203B41FA5}">
                      <a16:colId xmlns:a16="http://schemas.microsoft.com/office/drawing/2014/main" val="4003275180"/>
                    </a:ext>
                  </a:extLst>
                </a:gridCol>
                <a:gridCol w="1218048">
                  <a:extLst>
                    <a:ext uri="{9D8B030D-6E8A-4147-A177-3AD203B41FA5}">
                      <a16:colId xmlns:a16="http://schemas.microsoft.com/office/drawing/2014/main" val="1110752737"/>
                    </a:ext>
                  </a:extLst>
                </a:gridCol>
                <a:gridCol w="1428690">
                  <a:extLst>
                    <a:ext uri="{9D8B030D-6E8A-4147-A177-3AD203B41FA5}">
                      <a16:colId xmlns:a16="http://schemas.microsoft.com/office/drawing/2014/main" val="1682259316"/>
                    </a:ext>
                  </a:extLst>
                </a:gridCol>
                <a:gridCol w="1660330">
                  <a:extLst>
                    <a:ext uri="{9D8B030D-6E8A-4147-A177-3AD203B41FA5}">
                      <a16:colId xmlns:a16="http://schemas.microsoft.com/office/drawing/2014/main" val="1152447951"/>
                    </a:ext>
                  </a:extLst>
                </a:gridCol>
              </a:tblGrid>
              <a:tr h="689146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8.45-9.15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9.15-9.45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9.45-10.20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Break</a:t>
                      </a:r>
                      <a:endParaRPr lang="en-GB" sz="1000" dirty="0"/>
                    </a:p>
                  </a:txBody>
                  <a:tcPr vert="vert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Snack</a:t>
                      </a:r>
                      <a:endParaRPr lang="en-GB" sz="1000" dirty="0"/>
                    </a:p>
                  </a:txBody>
                  <a:tcPr vert="vert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11.00-12.00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Lunch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1.15-1.30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1.30-2.30 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2.30-3.00</a:t>
                      </a:r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7228883"/>
                  </a:ext>
                </a:extLst>
              </a:tr>
              <a:tr h="933464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Monday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Tray</a:t>
                      </a:r>
                      <a:r>
                        <a:rPr lang="en-GB" sz="10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work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TEACCH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Eye-gaze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Continuous </a:t>
                      </a:r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Provision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1:1 PECS/Social Routines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endParaRPr lang="en-GB" sz="10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My Body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Changes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rtl="0" fontAlgn="base"/>
                      <a:r>
                        <a:rPr lang="en-GB" sz="10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baseline="0" dirty="0" smtClean="0"/>
                        <a:t>My Communication Morning circle time 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Body</a:t>
                      </a:r>
                    </a:p>
                    <a:p>
                      <a:pPr algn="ctr"/>
                      <a:r>
                        <a:rPr lang="en-GB" sz="1000" dirty="0" err="1" smtClean="0"/>
                        <a:t>Sensology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</a:t>
                      </a:r>
                      <a:r>
                        <a:rPr lang="en-GB" sz="1000" baseline="0" dirty="0" smtClean="0"/>
                        <a:t> Communication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Sensory story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Afternoon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</a:t>
                      </a:r>
                      <a:r>
                        <a:rPr lang="en-GB" sz="1000" dirty="0" smtClean="0"/>
                        <a:t>Independence</a:t>
                      </a:r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Cookery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</a:t>
                      </a:r>
                      <a:r>
                        <a:rPr lang="en-GB" sz="1000" dirty="0" smtClean="0"/>
                        <a:t>Independence/My Play,</a:t>
                      </a:r>
                      <a:r>
                        <a:rPr lang="en-GB" sz="1000" baseline="0" dirty="0" smtClean="0"/>
                        <a:t> a</a:t>
                      </a:r>
                      <a:r>
                        <a:rPr lang="en-GB" sz="1000" dirty="0" smtClean="0"/>
                        <a:t>fternoon</a:t>
                      </a:r>
                      <a:r>
                        <a:rPr lang="en-GB" sz="1000" baseline="0" dirty="0" smtClean="0"/>
                        <a:t> </a:t>
                      </a:r>
                      <a:r>
                        <a:rPr lang="en-GB" sz="1000" baseline="0" dirty="0" smtClean="0"/>
                        <a:t>snack, story time, outdoor play, home time </a:t>
                      </a:r>
                      <a:r>
                        <a:rPr lang="en-GB" sz="1000" baseline="0" dirty="0" smtClean="0"/>
                        <a:t>routines 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8281354"/>
                  </a:ext>
                </a:extLst>
              </a:tr>
              <a:tr h="110015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Tuesday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Morning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Independence</a:t>
                      </a:r>
                    </a:p>
                    <a:p>
                      <a:pPr algn="ctr"/>
                      <a:r>
                        <a:rPr lang="en-GB" sz="1000" dirty="0" smtClean="0"/>
                        <a:t>Sensory</a:t>
                      </a:r>
                      <a:r>
                        <a:rPr lang="en-GB" sz="1000" baseline="0" dirty="0" smtClean="0"/>
                        <a:t> exploration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Communication</a:t>
                      </a:r>
                    </a:p>
                    <a:p>
                      <a:pPr algn="ctr"/>
                      <a:r>
                        <a:rPr lang="en-GB" sz="1000" dirty="0" smtClean="0"/>
                        <a:t>Sound bath </a:t>
                      </a:r>
                    </a:p>
                    <a:p>
                      <a:pPr algn="ctr"/>
                      <a:endParaRPr lang="en-GB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Afternoon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Body </a:t>
                      </a:r>
                    </a:p>
                    <a:p>
                      <a:pPr algn="ctr"/>
                      <a:r>
                        <a:rPr lang="en-GB" sz="1000" dirty="0" smtClean="0"/>
                        <a:t>Parachute songs and games </a:t>
                      </a:r>
                    </a:p>
                    <a:p>
                      <a:pPr algn="ctr"/>
                      <a:endParaRPr lang="en-GB" sz="1000" dirty="0" smtClean="0"/>
                    </a:p>
                    <a:p>
                      <a:pPr algn="ctr"/>
                      <a:r>
                        <a:rPr lang="en-GB" sz="1000" dirty="0" smtClean="0"/>
                        <a:t>Hydrotherapy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My Independence/My Play,</a:t>
                      </a:r>
                      <a:r>
                        <a:rPr lang="en-GB" sz="1000" baseline="0" dirty="0" smtClean="0"/>
                        <a:t> a</a:t>
                      </a:r>
                      <a:r>
                        <a:rPr lang="en-GB" sz="1000" dirty="0" smtClean="0"/>
                        <a:t>fternoon</a:t>
                      </a:r>
                      <a:r>
                        <a:rPr lang="en-GB" sz="1000" baseline="0" dirty="0" smtClean="0"/>
                        <a:t> snack, story time, outdoor play, home time routines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7320499"/>
                  </a:ext>
                </a:extLst>
              </a:tr>
              <a:tr h="110015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Wednesday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Morning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Thinking </a:t>
                      </a:r>
                    </a:p>
                    <a:p>
                      <a:pPr algn="ctr"/>
                      <a:r>
                        <a:rPr lang="en-GB" sz="1000" dirty="0" smtClean="0"/>
                        <a:t>ICT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</a:t>
                      </a:r>
                      <a:r>
                        <a:rPr lang="en-GB" sz="1000" baseline="0" dirty="0" smtClean="0"/>
                        <a:t> Communication 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Sensory art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Afternoon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smtClean="0"/>
                        <a:t>My</a:t>
                      </a:r>
                      <a:r>
                        <a:rPr lang="en-GB" sz="1000" baseline="0" smtClean="0"/>
                        <a:t> World</a:t>
                      </a:r>
                    </a:p>
                    <a:p>
                      <a:pPr algn="ctr"/>
                      <a:r>
                        <a:rPr lang="en-GB" sz="1000" baseline="0" smtClean="0"/>
                        <a:t>Duchess </a:t>
                      </a:r>
                      <a:r>
                        <a:rPr lang="en-GB" sz="1000" baseline="0" dirty="0" smtClean="0"/>
                        <a:t>of Ely  and 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Visit to Muddy Boots Farm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My Independence/My Play,</a:t>
                      </a:r>
                      <a:r>
                        <a:rPr lang="en-GB" sz="1000" baseline="0" dirty="0" smtClean="0"/>
                        <a:t> a</a:t>
                      </a:r>
                      <a:r>
                        <a:rPr lang="en-GB" sz="1000" dirty="0" smtClean="0"/>
                        <a:t>fternoon</a:t>
                      </a:r>
                      <a:r>
                        <a:rPr lang="en-GB" sz="1000" baseline="0" dirty="0" smtClean="0"/>
                        <a:t> snack, story time, outdoor play, home time routines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4151130"/>
                  </a:ext>
                </a:extLst>
              </a:tr>
              <a:tr h="110015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Thursday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Morning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World</a:t>
                      </a:r>
                    </a:p>
                    <a:p>
                      <a:pPr algn="ctr"/>
                      <a:r>
                        <a:rPr lang="en-GB" sz="1000" dirty="0" smtClean="0"/>
                        <a:t>Local visit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Communication</a:t>
                      </a:r>
                    </a:p>
                    <a:p>
                      <a:pPr algn="ctr"/>
                      <a:r>
                        <a:rPr lang="en-GB" sz="1000" dirty="0" smtClean="0"/>
                        <a:t>Intensive interaction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Afternoon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</a:t>
                      </a:r>
                      <a:r>
                        <a:rPr lang="en-GB" sz="1000" baseline="0" dirty="0" smtClean="0"/>
                        <a:t> Body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Music and movement</a:t>
                      </a:r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 smtClean="0"/>
                        <a:t>My Independence/My Play,</a:t>
                      </a:r>
                      <a:r>
                        <a:rPr lang="en-GB" sz="1000" baseline="0" dirty="0" smtClean="0"/>
                        <a:t> a</a:t>
                      </a:r>
                      <a:r>
                        <a:rPr lang="en-GB" sz="1000" dirty="0" smtClean="0"/>
                        <a:t>fternoon</a:t>
                      </a:r>
                      <a:r>
                        <a:rPr lang="en-GB" sz="1000" baseline="0" dirty="0" smtClean="0"/>
                        <a:t> snack, story time, outdoor play, home time routines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215767"/>
                  </a:ext>
                </a:extLst>
              </a:tr>
              <a:tr h="1185863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solidFill>
                            <a:schemeClr val="bg1"/>
                          </a:solidFill>
                        </a:rPr>
                        <a:t>Friday</a:t>
                      </a:r>
                      <a:endParaRPr lang="en-GB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Morning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 thinking</a:t>
                      </a:r>
                    </a:p>
                    <a:p>
                      <a:pPr algn="ctr"/>
                      <a:r>
                        <a:rPr lang="en-GB" sz="1000" dirty="0" smtClean="0"/>
                        <a:t>Sensory maths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</a:t>
                      </a:r>
                      <a:r>
                        <a:rPr lang="en-GB" sz="1000" baseline="0" dirty="0" smtClean="0"/>
                        <a:t> Communication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Sensory music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0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 smtClean="0"/>
                        <a:t>My Communication Afternoon circle time 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00" dirty="0" smtClean="0"/>
                        <a:t>My</a:t>
                      </a:r>
                      <a:r>
                        <a:rPr lang="en-GB" sz="1000" baseline="0" dirty="0" smtClean="0"/>
                        <a:t> Body </a:t>
                      </a:r>
                    </a:p>
                    <a:p>
                      <a:pPr algn="ctr"/>
                      <a:r>
                        <a:rPr lang="en-GB" sz="1000" baseline="0" dirty="0" smtClean="0"/>
                        <a:t>PE and rebound therapy</a:t>
                      </a:r>
                    </a:p>
                    <a:p>
                      <a:pPr algn="ctr"/>
                      <a:endParaRPr lang="en-GB" sz="1000" baseline="0" dirty="0" smtClean="0"/>
                    </a:p>
                    <a:p>
                      <a:pPr algn="ctr"/>
                      <a:r>
                        <a:rPr lang="en-GB" sz="1000" baseline="0" dirty="0" smtClean="0"/>
                        <a:t>Hydrotherapy </a:t>
                      </a:r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smtClean="0"/>
                        <a:t>My Independence/My </a:t>
                      </a:r>
                      <a:r>
                        <a:rPr lang="en-GB" sz="1000" dirty="0" smtClean="0"/>
                        <a:t>Play,</a:t>
                      </a:r>
                      <a:r>
                        <a:rPr lang="en-GB" sz="1000" baseline="0" dirty="0" smtClean="0"/>
                        <a:t> a</a:t>
                      </a:r>
                      <a:r>
                        <a:rPr lang="en-GB" sz="1000" dirty="0" smtClean="0"/>
                        <a:t>fternoon</a:t>
                      </a:r>
                      <a:r>
                        <a:rPr lang="en-GB" sz="1000" baseline="0" dirty="0" smtClean="0"/>
                        <a:t> snack, story time, outdoor play, home time routines </a:t>
                      </a:r>
                      <a:endParaRPr lang="en-GB" sz="1000" dirty="0" smtClean="0"/>
                    </a:p>
                    <a:p>
                      <a:pPr algn="ctr"/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88645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262024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405</TotalTime>
  <Words>239</Words>
  <Application>Microsoft Office PowerPoint</Application>
  <PresentationFormat>Widescreen</PresentationFormat>
  <Paragraphs>89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Daw</dc:creator>
  <cp:lastModifiedBy>Adam Daw</cp:lastModifiedBy>
  <cp:revision>16</cp:revision>
  <dcterms:created xsi:type="dcterms:W3CDTF">2023-03-29T10:31:44Z</dcterms:created>
  <dcterms:modified xsi:type="dcterms:W3CDTF">2023-05-12T13:01:29Z</dcterms:modified>
</cp:coreProperties>
</file>