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00EA"/>
    <a:srgbClr val="FF00FF"/>
    <a:srgbClr val="0000CC"/>
    <a:srgbClr val="0000FF"/>
    <a:srgbClr val="0066FF"/>
    <a:srgbClr val="3399FF"/>
    <a:srgbClr val="33CCFF"/>
    <a:srgbClr val="66CCFF"/>
    <a:srgbClr val="CCE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41027"/>
            <a:ext cx="11745545" cy="682869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rgbClr val="33CCFF"/>
                </a:solidFill>
              </a:rPr>
              <a:t>PE Curriculum Plan – Blue Pathway</a:t>
            </a:r>
            <a:endParaRPr lang="en-GB" sz="2000" dirty="0">
              <a:solidFill>
                <a:srgbClr val="33CC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879182"/>
              </p:ext>
            </p:extLst>
          </p:nvPr>
        </p:nvGraphicFramePr>
        <p:xfrm>
          <a:off x="101599" y="317991"/>
          <a:ext cx="11983916" cy="6526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1988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22565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</a:t>
                      </a:r>
                      <a:r>
                        <a:rPr lang="en-GB" sz="1200" baseline="0" dirty="0" smtClean="0"/>
                        <a:t>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2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8082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One</a:t>
                      </a:r>
                      <a:endParaRPr lang="en-GB" sz="1200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1466204"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Space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Jungle</a:t>
                      </a:r>
                      <a:r>
                        <a:rPr lang="en-GB" sz="1200" baseline="0" dirty="0" smtClean="0"/>
                        <a:t>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Home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Out of this World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Animal Kingdom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28082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Two</a:t>
                      </a:r>
                      <a:endParaRPr lang="en-GB" sz="1200" dirty="0"/>
                    </a:p>
                  </a:txBody>
                  <a:tcPr>
                    <a:solidFill>
                      <a:srgbClr val="66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1466204"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/>
                        <a:t>Blue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Festival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aseline="0" dirty="0" smtClean="0"/>
                        <a:t>Seaside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Celebrations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Green Fingers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Journeys</a:t>
                      </a:r>
                      <a:r>
                        <a:rPr lang="en-GB" sz="1100" baseline="0" dirty="0" smtClean="0"/>
                        <a:t> and Transport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  <a:tr h="28082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Three</a:t>
                      </a:r>
                      <a:endParaRPr lang="en-GB" sz="1200" dirty="0"/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382302"/>
                  </a:ext>
                </a:extLst>
              </a:tr>
              <a:tr h="1466204"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aseline="0" dirty="0" smtClean="0"/>
                        <a:t>Superhero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aseline="0" dirty="0" smtClean="0"/>
                        <a:t>Jungle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67636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Marvellous 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Fabulous Food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Wonderful Water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919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181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B0F0"/>
                </a:solidFill>
              </a:rPr>
              <a:t>PE Curriculum Plan – LINC Blue</a:t>
            </a:r>
            <a:endParaRPr lang="en-GB" sz="2800" dirty="0">
              <a:solidFill>
                <a:srgbClr val="00B0F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632370"/>
              </p:ext>
            </p:extLst>
          </p:nvPr>
        </p:nvGraphicFramePr>
        <p:xfrm>
          <a:off x="87925" y="430830"/>
          <a:ext cx="12010292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756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Autumn</a:t>
                      </a:r>
                      <a:r>
                        <a:rPr lang="en-GB" sz="1400" baseline="0" dirty="0" smtClean="0"/>
                        <a:t> 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Autumn 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Spring 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Spring 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Summer 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Summer 2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2525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Year One</a:t>
                      </a:r>
                      <a:endParaRPr lang="en-GB" sz="14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13515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</a:t>
                      </a:r>
                      <a:r>
                        <a:rPr lang="en-GB" sz="1400" baseline="0" dirty="0" smtClean="0"/>
                        <a:t> Blue</a:t>
                      </a:r>
                    </a:p>
                    <a:p>
                      <a:pPr algn="ctr"/>
                      <a:endParaRPr lang="en-GB" sz="1400" baseline="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Ball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Positional Changes, e.g. stretching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Movement based intensive interaction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Massage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</a:t>
                      </a:r>
                      <a:r>
                        <a:rPr lang="en-GB" sz="10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Awareness</a:t>
                      </a:r>
                      <a:endParaRPr lang="en-GB" sz="10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Fitness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Bowling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Curling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Rolling/throwing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Walk/standing frames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Sensory Athletics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Sports Day Activities and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Throwing/Rolling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22525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  <a:endParaRPr lang="en-GB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43923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Africa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Films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Rainforest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Space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France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Wood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Animals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India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Water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22525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Year Two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13515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 Blue</a:t>
                      </a:r>
                    </a:p>
                    <a:p>
                      <a:pPr algn="ctr"/>
                      <a:endParaRPr lang="en-GB" sz="1400" dirty="0" smtClean="0"/>
                    </a:p>
                    <a:p>
                      <a:pPr algn="l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Fitness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Bowling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Curling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Rolling/throwing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Walk/standing frames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Ball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Positional Changes, e.g. stretching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Movement based intensive interaction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Massage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</a:t>
                      </a:r>
                      <a:r>
                        <a:rPr lang="en-GB" sz="10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Awareness</a:t>
                      </a:r>
                      <a:endParaRPr lang="en-GB" sz="10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Sensory Athletics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Sports Day Activities and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Throwing/Rolling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22525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43923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Food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Celebrations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China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Italy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Farm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Myths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and Legends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Environment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Brazil</a:t>
                      </a:r>
                    </a:p>
                    <a:p>
                      <a:pPr algn="ctr"/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C: Transport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6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rgbClr val="33CCFF"/>
                </a:solidFill>
              </a:rPr>
              <a:t>PE Curriculum Plan – Blue Pathway</a:t>
            </a:r>
            <a:endParaRPr lang="en-GB" sz="2000" dirty="0">
              <a:solidFill>
                <a:srgbClr val="33CC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365492"/>
              </p:ext>
            </p:extLst>
          </p:nvPr>
        </p:nvGraphicFramePr>
        <p:xfrm>
          <a:off x="220785" y="378076"/>
          <a:ext cx="11745545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21650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</a:t>
                      </a:r>
                      <a:r>
                        <a:rPr lang="en-GB" sz="1200" baseline="0" dirty="0" smtClean="0"/>
                        <a:t>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2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197182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Four</a:t>
                      </a:r>
                      <a:endParaRPr lang="en-GB" sz="1200" dirty="0"/>
                    </a:p>
                  </a:txBody>
                  <a:tcPr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885681"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Fairy</a:t>
                      </a:r>
                      <a:r>
                        <a:rPr lang="en-GB" sz="1200" baseline="0" dirty="0" smtClean="0"/>
                        <a:t> Tale</a:t>
                      </a:r>
                      <a:r>
                        <a:rPr lang="en-GB" sz="1200" dirty="0" smtClean="0"/>
                        <a:t>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Seaside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  <a:p>
                      <a:pPr algn="ctr"/>
                      <a:endParaRPr lang="en-GB" sz="12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16729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Once upon</a:t>
                      </a:r>
                      <a:r>
                        <a:rPr lang="en-GB" sz="1100" baseline="0" dirty="0" smtClean="0"/>
                        <a:t> a Time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 the Rescue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Around</a:t>
                      </a:r>
                      <a:r>
                        <a:rPr lang="en-GB" sz="1100" baseline="0" dirty="0" smtClean="0"/>
                        <a:t> the World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197182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Five</a:t>
                      </a:r>
                      <a:endParaRPr lang="en-GB" sz="1200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885681"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Dinosaur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Superhero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16729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Travel</a:t>
                      </a:r>
                      <a:r>
                        <a:rPr lang="en-GB" sz="1100" baseline="0" dirty="0" smtClean="0"/>
                        <a:t> Through Time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My Imagination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Environment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18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 Primary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524989"/>
              </p:ext>
            </p:extLst>
          </p:nvPr>
        </p:nvGraphicFramePr>
        <p:xfrm>
          <a:off x="220785" y="474790"/>
          <a:ext cx="11745545" cy="62864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5281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51318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and FMS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Enjoy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Jungle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  <a:endParaRPr lang="en-GB" sz="1400" dirty="0" smtClean="0">
                        <a:solidFill>
                          <a:srgbClr val="CC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70562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</a:t>
                      </a:r>
                      <a:r>
                        <a:rPr lang="en-GB" sz="1400" baseline="0" dirty="0" smtClean="0"/>
                        <a:t> Skills</a:t>
                      </a:r>
                      <a:r>
                        <a:rPr lang="en-GB" sz="1400" baseline="0" dirty="0"/>
                        <a:t> </a:t>
                      </a:r>
                      <a:r>
                        <a:rPr lang="en-GB" sz="1400" baseline="0" dirty="0" smtClean="0"/>
                        <a:t>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Space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Home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Out of this World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Animal Kingdom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Two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86599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First PE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Bonfire</a:t>
                      </a:r>
                      <a:r>
                        <a:rPr lang="en-GB" sz="1400" baseline="0" dirty="0" smtClean="0"/>
                        <a:t> Night or Diwali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  <a:endParaRPr lang="en-GB" sz="1400" dirty="0" smtClean="0">
                        <a:solidFill>
                          <a:srgbClr val="CC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70562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</a:t>
                      </a:r>
                      <a:r>
                        <a:rPr lang="en-GB" sz="1400" baseline="0" dirty="0" smtClean="0"/>
                        <a:t>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0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algn="ctr"/>
                      <a:endParaRPr lang="en-GB" sz="1000" dirty="0" smtClean="0">
                        <a:solidFill>
                          <a:srgbClr val="CC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Celebrations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Green Fingers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Journeys</a:t>
                      </a:r>
                      <a:r>
                        <a:rPr lang="en-GB" sz="1200" baseline="0" dirty="0" smtClean="0"/>
                        <a:t> and Transport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Three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382302"/>
                  </a:ext>
                </a:extLst>
              </a:tr>
              <a:tr h="51318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and</a:t>
                      </a:r>
                      <a:r>
                        <a:rPr lang="en-GB" sz="1400" baseline="0" dirty="0" smtClean="0"/>
                        <a:t> FMS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Enjoy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Seaside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28997"/>
                  </a:ext>
                </a:extLst>
              </a:tr>
              <a:tr h="70562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Boccia</a:t>
                      </a:r>
                      <a:r>
                        <a:rPr lang="en-GB" sz="1400" dirty="0" smtClean="0"/>
                        <a:t> or</a:t>
                      </a:r>
                      <a:r>
                        <a:rPr lang="en-GB" sz="1400" baseline="0" dirty="0" smtClean="0"/>
                        <a:t>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Jungle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67636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Marvellous 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Fabulous Food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Wonderful Water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919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14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 Primary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522581"/>
              </p:ext>
            </p:extLst>
          </p:nvPr>
        </p:nvGraphicFramePr>
        <p:xfrm>
          <a:off x="220785" y="483581"/>
          <a:ext cx="11745545" cy="52577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416085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416085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Four</a:t>
                      </a:r>
                      <a:endParaRPr lang="en-GB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First</a:t>
                      </a:r>
                      <a:r>
                        <a:rPr lang="en-GB" sz="1400" baseline="0" dirty="0" smtClean="0"/>
                        <a:t> PE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Fairy Tale / Superhero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Enjoy</a:t>
                      </a:r>
                      <a:r>
                        <a:rPr lang="en-GB" sz="1400" baseline="0" dirty="0" smtClean="0"/>
                        <a:t>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</a:t>
                      </a:r>
                      <a:r>
                        <a:rPr lang="en-GB" sz="1600" baseline="0" dirty="0" smtClean="0"/>
                        <a:t>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Fairy Tale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Once upon</a:t>
                      </a:r>
                      <a:r>
                        <a:rPr lang="en-GB" sz="1200" baseline="0" dirty="0" smtClean="0"/>
                        <a:t> a Time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 the Rescue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Around</a:t>
                      </a:r>
                      <a:r>
                        <a:rPr lang="en-GB" sz="1200" baseline="0" dirty="0" smtClean="0"/>
                        <a:t> the World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416085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Five</a:t>
                      </a:r>
                      <a:endParaRPr lang="en-GB" sz="1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Dinosaur</a:t>
                      </a:r>
                      <a:r>
                        <a:rPr lang="en-GB" sz="1400" baseline="0" dirty="0" smtClean="0"/>
                        <a:t>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Olympic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 Skills or</a:t>
                      </a:r>
                      <a:r>
                        <a:rPr lang="en-GB" sz="1400" baseline="0" dirty="0" smtClean="0"/>
                        <a:t>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Dinosaur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 or 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Rugby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Travel</a:t>
                      </a:r>
                      <a:r>
                        <a:rPr lang="en-GB" sz="1200" baseline="0" dirty="0" smtClean="0"/>
                        <a:t> Through Time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My Imagination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Environment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62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 Secondary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033780"/>
              </p:ext>
            </p:extLst>
          </p:nvPr>
        </p:nvGraphicFramePr>
        <p:xfrm>
          <a:off x="220785" y="439621"/>
          <a:ext cx="11745545" cy="633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292438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92438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58487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Tag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Rugby or Netball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Mini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Muay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Thai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(e.g. Romans)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 or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Cricket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77097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 (e.g. </a:t>
                      </a:r>
                      <a:r>
                        <a:rPr lang="en-GB" sz="1300" dirty="0" err="1" smtClean="0">
                          <a:solidFill>
                            <a:schemeClr val="tx1"/>
                          </a:solidFill>
                        </a:rPr>
                        <a:t>Fitness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+FMS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a ball or Ball Skills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/Zumba </a:t>
                      </a: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792634"/>
                  </a:ext>
                </a:extLst>
              </a:tr>
              <a:tr h="77097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Complex</a:t>
                      </a:r>
                      <a:r>
                        <a:rPr lang="en-GB" sz="1600" baseline="0" dirty="0" smtClean="0"/>
                        <a:t>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 (e.g. </a:t>
                      </a:r>
                      <a:r>
                        <a:rPr lang="en-GB" sz="1300" dirty="0" err="1" smtClean="0">
                          <a:solidFill>
                            <a:schemeClr val="tx1"/>
                          </a:solidFill>
                        </a:rPr>
                        <a:t>Fitness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+FMS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a ball or Ball Skills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/Zumba (e.g. Jungle)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23926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Home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Out of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this World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Animal Kingdom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292438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Year Two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58487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5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5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Self Defence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Quicksticks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Cricket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77097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+ FMS or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Cricket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a Ball, Ball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1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EA00EA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356760"/>
                  </a:ext>
                </a:extLst>
              </a:tr>
              <a:tr h="77097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Complex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+ FMS or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Bonfire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Night, Diwali)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Cricket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  <a:p>
                      <a:pPr algn="ctr"/>
                      <a:endParaRPr lang="en-GB" sz="10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3"/>
                          </a:solidFill>
                        </a:rPr>
                        <a:t>Tennis Coaches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EA00EA"/>
                          </a:solidFill>
                        </a:rPr>
                        <a:t>Aesthetics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23926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Celebrations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Green Fingers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Journeys and Transport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9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 Secondary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53537"/>
              </p:ext>
            </p:extLst>
          </p:nvPr>
        </p:nvGraphicFramePr>
        <p:xfrm>
          <a:off x="220785" y="483579"/>
          <a:ext cx="11745545" cy="626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4955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34955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Three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6991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Basketball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Mini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Muay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Thai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  <a:p>
                      <a:pPr algn="ctr"/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6991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Pirate Fitness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Dance/Zumba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792634"/>
                  </a:ext>
                </a:extLst>
              </a:tr>
              <a:tr h="6991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Complex</a:t>
                      </a:r>
                      <a:r>
                        <a:rPr lang="en-GB" sz="1600" baseline="0" dirty="0" smtClean="0"/>
                        <a:t>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Pirate Fitness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Dance/Zumba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(e.g. Seaside, Olympic)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28599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Marvellous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Fabulous Food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Wonderful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Water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34955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Year Four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6991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Egypt)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Self Defence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Basketball or Handball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Rugby or Netball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  <a:p>
                      <a:pPr algn="ctr"/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9215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Fitness + FMS or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</a:t>
                      </a: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Football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Rugby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356760"/>
                  </a:ext>
                </a:extLst>
              </a:tr>
              <a:tr h="9215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Complex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Fitness + FMS or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Fairy Tale, Superhero)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Football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Rugby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  <a:p>
                      <a:pPr algn="ctr"/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28599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Once Upon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a Time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the Rescue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Around The World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3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 Secondary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833156"/>
              </p:ext>
            </p:extLst>
          </p:nvPr>
        </p:nvGraphicFramePr>
        <p:xfrm>
          <a:off x="220785" y="483581"/>
          <a:ext cx="11745545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21925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1925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Five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Quicksticks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Basketball or Rugby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smtClean="0">
                          <a:solidFill>
                            <a:schemeClr val="tx1"/>
                          </a:solidFill>
                        </a:rPr>
                        <a:t>Dance/Zumba </a:t>
                      </a:r>
                      <a:r>
                        <a:rPr lang="en-GB" sz="100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  <a:endParaRPr lang="en-GB" sz="1000" dirty="0" smtClean="0">
                        <a:solidFill>
                          <a:srgbClr val="CC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Pirate Fitness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Ball Skills,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Ball Games or Football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Cricket or 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792634"/>
                  </a:ext>
                </a:extLst>
              </a:tr>
              <a:tr h="57803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Complex</a:t>
                      </a:r>
                      <a:r>
                        <a:rPr lang="en-GB" sz="1600" baseline="0" dirty="0" smtClean="0"/>
                        <a:t>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Dinosaur, Great Fire of London)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Pirate Fitness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Ball Skills,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Ball Games or Football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Cricket or 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1793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Travel Through Time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My Imagination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Environment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240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49818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3"/>
                </a:solidFill>
              </a:rPr>
              <a:t>PE Curriculum Plan – Yellow Pathway</a:t>
            </a:r>
            <a:endParaRPr lang="en-GB" sz="2800" dirty="0">
              <a:solidFill>
                <a:schemeClr val="accent3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235452"/>
              </p:ext>
            </p:extLst>
          </p:nvPr>
        </p:nvGraphicFramePr>
        <p:xfrm>
          <a:off x="220782" y="413240"/>
          <a:ext cx="11859848" cy="63426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4264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6141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36141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95280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Quicksticks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/ Hockey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Mini </a:t>
                      </a:r>
                      <a:r>
                        <a:rPr lang="en-GB" sz="1400" dirty="0" err="1" smtClean="0"/>
                        <a:t>Muay</a:t>
                      </a:r>
                      <a:r>
                        <a:rPr lang="en-GB" sz="1400" dirty="0" smtClean="0"/>
                        <a:t> Thai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  <a:r>
                        <a:rPr lang="en-GB" sz="1400" baseline="0" dirty="0" smtClean="0"/>
                        <a:t> or Dodgeball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</a:t>
                      </a:r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000" dirty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95280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or Badminton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Self Defence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Dance or Zumba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</a:t>
                      </a:r>
                      <a:r>
                        <a:rPr lang="en-GB" sz="1400" baseline="0" dirty="0" smtClean="0"/>
                        <a:t> or </a:t>
                      </a:r>
                      <a:r>
                        <a:rPr lang="en-GB" sz="1400" baseline="0" dirty="0" err="1" smtClean="0"/>
                        <a:t>Quicksticks</a:t>
                      </a:r>
                      <a:r>
                        <a:rPr lang="en-GB" sz="1400" baseline="0" dirty="0" smtClean="0"/>
                        <a:t> / Hockey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</a:t>
                      </a:r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36141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Two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</a:t>
                      </a:r>
                      <a:r>
                        <a:rPr lang="en-GB" sz="1600" baseline="0" dirty="0" smtClean="0"/>
                        <a:t> Stage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Tag Rugby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</a:t>
                      </a:r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0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Leadership Games 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>
                        <a:solidFill>
                          <a:srgbClr val="CC00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Basketball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5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5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</a:t>
                      </a:r>
                    </a:p>
                    <a:p>
                      <a:pPr algn="ctr"/>
                      <a:r>
                        <a:rPr lang="en-GB" sz="100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Leadership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  <a:r>
                        <a:rPr lang="en-GB" sz="1400" baseline="0" dirty="0" smtClean="0"/>
                        <a:t> or Handball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36141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Three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382302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</a:t>
                      </a:r>
                      <a:r>
                        <a:rPr lang="en-GB" sz="1600" baseline="0" dirty="0" smtClean="0"/>
                        <a:t> Stage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or Badminton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Basketball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Dance or Zumba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</a:t>
                      </a:r>
                      <a:r>
                        <a:rPr lang="en-GB" sz="1400" baseline="0" dirty="0" smtClean="0"/>
                        <a:t> or Dodgeball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28997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or Quick sticks / Hockey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Tag Rugby</a:t>
                      </a:r>
                      <a:r>
                        <a:rPr lang="en-GB" sz="1400" baseline="0" dirty="0" smtClean="0"/>
                        <a:t>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Mini </a:t>
                      </a:r>
                      <a:r>
                        <a:rPr lang="en-GB" sz="1400" dirty="0" err="1" smtClean="0"/>
                        <a:t>Muay</a:t>
                      </a:r>
                      <a:r>
                        <a:rPr lang="en-GB" sz="1400" dirty="0" smtClean="0"/>
                        <a:t> Thai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or Dodgeball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67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093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LINC Green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181529"/>
              </p:ext>
            </p:extLst>
          </p:nvPr>
        </p:nvGraphicFramePr>
        <p:xfrm>
          <a:off x="87925" y="474790"/>
          <a:ext cx="12010292" cy="6100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756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5281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332982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51318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</a:t>
                      </a:r>
                      <a:r>
                        <a:rPr lang="en-GB" sz="1400" baseline="0" dirty="0" smtClean="0"/>
                        <a:t>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Football Fundamentals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Ball Skills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Yoga (Jungle Theme)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Dance: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Music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and Movement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Space Dance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Jungle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 +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FMS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and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Indoor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Sports Day Activities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Social Dodgeball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27964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  <a:endParaRPr lang="en-GB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Africa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Films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Rainforest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Space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France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Wood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Animals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India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Water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Year Two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86599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 Green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Cricket/Table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Cricket</a:t>
                      </a:r>
                      <a:endParaRPr lang="en-GB" sz="13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0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Dance: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Music and Movement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New Year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Diwali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Bonfire Night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 +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FMS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and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Social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Dodgeball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Ball Games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Football Funs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Rugby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Yoga (Jungle Theme)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Indoor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Sports Day Activities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33537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Food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Celebrations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China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Italy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Farm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Myths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and Legends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Environment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Brazil</a:t>
                      </a:r>
                    </a:p>
                    <a:p>
                      <a:pPr algn="ctr"/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C: Transport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7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2354</TotalTime>
  <Words>1949</Words>
  <Application>Microsoft Office PowerPoint</Application>
  <PresentationFormat>Widescreen</PresentationFormat>
  <Paragraphs>965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PE Curriculum Plan – Blue Pathway</vt:lpstr>
      <vt:lpstr>PE Curriculum Plan – Blue Pathway</vt:lpstr>
      <vt:lpstr>PE Curriculum Plan – Green Pathway Primary</vt:lpstr>
      <vt:lpstr>PE Curriculum Plan – Green Pathway Primary</vt:lpstr>
      <vt:lpstr>PE Curriculum Plan – Green Pathway Secondary</vt:lpstr>
      <vt:lpstr>PE Curriculum Plan – Green Pathway Secondary</vt:lpstr>
      <vt:lpstr>PE Curriculum Plan – Green Pathway Secondary</vt:lpstr>
      <vt:lpstr>PE Curriculum Plan – Yellow Pathway</vt:lpstr>
      <vt:lpstr>PE Curriculum Plan – LINC Green</vt:lpstr>
      <vt:lpstr>PE Curriculum Plan – LINC Blue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 Curriculum Plan – Yellow Pathway</dc:title>
  <dc:creator>Cathy Brown (HEA)</dc:creator>
  <cp:lastModifiedBy>Cathy Brown (HEA)</cp:lastModifiedBy>
  <cp:revision>43</cp:revision>
  <cp:lastPrinted>2024-10-09T07:16:30Z</cp:lastPrinted>
  <dcterms:created xsi:type="dcterms:W3CDTF">2024-06-25T10:47:27Z</dcterms:created>
  <dcterms:modified xsi:type="dcterms:W3CDTF">2025-02-19T17:56:33Z</dcterms:modified>
</cp:coreProperties>
</file>