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D80F-B628-4B99-841B-4379EBB8D78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2215-8DCA-4685-B066-29EDC02F3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95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D80F-B628-4B99-841B-4379EBB8D78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2215-8DCA-4685-B066-29EDC02F3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94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D80F-B628-4B99-841B-4379EBB8D78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2215-8DCA-4685-B066-29EDC02F3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07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D80F-B628-4B99-841B-4379EBB8D78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2215-8DCA-4685-B066-29EDC02F3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74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D80F-B628-4B99-841B-4379EBB8D78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2215-8DCA-4685-B066-29EDC02F3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72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D80F-B628-4B99-841B-4379EBB8D78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2215-8DCA-4685-B066-29EDC02F3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25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D80F-B628-4B99-841B-4379EBB8D78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2215-8DCA-4685-B066-29EDC02F3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37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D80F-B628-4B99-841B-4379EBB8D78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2215-8DCA-4685-B066-29EDC02F3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50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D80F-B628-4B99-841B-4379EBB8D78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2215-8DCA-4685-B066-29EDC02F3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44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D80F-B628-4B99-841B-4379EBB8D78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2215-8DCA-4685-B066-29EDC02F3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47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D80F-B628-4B99-841B-4379EBB8D78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2215-8DCA-4685-B066-29EDC02F3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44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CD80F-B628-4B99-841B-4379EBB8D78F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D2215-8DCA-4685-B066-29EDC02F3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35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613818"/>
              </p:ext>
            </p:extLst>
          </p:nvPr>
        </p:nvGraphicFramePr>
        <p:xfrm>
          <a:off x="699714" y="0"/>
          <a:ext cx="10614991" cy="6755646"/>
        </p:xfrm>
        <a:graphic>
          <a:graphicData uri="http://schemas.openxmlformats.org/drawingml/2006/table">
            <a:tbl>
              <a:tblPr/>
              <a:tblGrid>
                <a:gridCol w="1093642">
                  <a:extLst>
                    <a:ext uri="{9D8B030D-6E8A-4147-A177-3AD203B41FA5}">
                      <a16:colId xmlns:a16="http://schemas.microsoft.com/office/drawing/2014/main" val="3293825562"/>
                    </a:ext>
                  </a:extLst>
                </a:gridCol>
                <a:gridCol w="1466679">
                  <a:extLst>
                    <a:ext uri="{9D8B030D-6E8A-4147-A177-3AD203B41FA5}">
                      <a16:colId xmlns:a16="http://schemas.microsoft.com/office/drawing/2014/main" val="4287608033"/>
                    </a:ext>
                  </a:extLst>
                </a:gridCol>
                <a:gridCol w="1510748">
                  <a:extLst>
                    <a:ext uri="{9D8B030D-6E8A-4147-A177-3AD203B41FA5}">
                      <a16:colId xmlns:a16="http://schemas.microsoft.com/office/drawing/2014/main" val="346022102"/>
                    </a:ext>
                  </a:extLst>
                </a:gridCol>
                <a:gridCol w="1637968">
                  <a:extLst>
                    <a:ext uri="{9D8B030D-6E8A-4147-A177-3AD203B41FA5}">
                      <a16:colId xmlns:a16="http://schemas.microsoft.com/office/drawing/2014/main" val="3821732114"/>
                    </a:ext>
                  </a:extLst>
                </a:gridCol>
                <a:gridCol w="1503117">
                  <a:extLst>
                    <a:ext uri="{9D8B030D-6E8A-4147-A177-3AD203B41FA5}">
                      <a16:colId xmlns:a16="http://schemas.microsoft.com/office/drawing/2014/main" val="112021512"/>
                    </a:ext>
                  </a:extLst>
                </a:gridCol>
                <a:gridCol w="1733064">
                  <a:extLst>
                    <a:ext uri="{9D8B030D-6E8A-4147-A177-3AD203B41FA5}">
                      <a16:colId xmlns:a16="http://schemas.microsoft.com/office/drawing/2014/main" val="2819868118"/>
                    </a:ext>
                  </a:extLst>
                </a:gridCol>
                <a:gridCol w="1669773">
                  <a:extLst>
                    <a:ext uri="{9D8B030D-6E8A-4147-A177-3AD203B41FA5}">
                      <a16:colId xmlns:a16="http://schemas.microsoft.com/office/drawing/2014/main" val="3978511401"/>
                    </a:ext>
                  </a:extLst>
                </a:gridCol>
              </a:tblGrid>
              <a:tr h="405516"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en-GB" sz="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400" b="1" i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400" b="1" i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4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1​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2​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1​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2​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1​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auto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2​</a:t>
                      </a:r>
                      <a:endParaRPr lang="en-GB" sz="12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839986"/>
                  </a:ext>
                </a:extLst>
              </a:tr>
              <a:tr h="2178658"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1​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Microbes 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 disease​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(includes the importance of good hygiene, disease and antibiotics).​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(includes types of energy, energy transfers and  devices in our homes that transfer energy).​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Elements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 mixtures &amp; compounds​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 fun and inspiring chemistry topic with a focus on chemical reactions in our everyday lives).​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endParaRPr lang="en-GB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base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Elements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 mixtures &amp; compounds ​</a:t>
                      </a:r>
                      <a:endParaRPr lang="en-GB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continued​</a:t>
                      </a:r>
                      <a:endParaRPr lang="en-GB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Plants 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 photosynthesis​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(includes the importance of plants in the environment and plants as food).​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endParaRPr lang="en-GB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base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Plants 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 photosynthesis​</a:t>
                      </a:r>
                      <a:endParaRPr lang="en-GB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continued​</a:t>
                      </a:r>
                      <a:endParaRPr lang="en-GB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749310"/>
                  </a:ext>
                </a:extLst>
              </a:tr>
              <a:tr h="2056089"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2​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Electricity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(what devices in our everyday lives require electricity, electrical safety and circuit building).​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Magnetism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(how magnets behave and their uses including learning about the Earth's magnetic core).​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Food 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digestion​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(Diet with a focus on keeping healthy, nutrients &amp; food groups)​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auto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Food &amp; digestion​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(The digestive system: how it works, names of organs and a chance to look at/dissect some real organs)​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Earth 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&amp; Space​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(what is 'space' composed of and our learning about our place in the solar system)​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Forces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(how pushes and pulls effect everything that we use/do!)​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032686"/>
                  </a:ext>
                </a:extLst>
              </a:tr>
              <a:tr h="2115383"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3​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rtl="0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GB" sz="12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Cells​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(Learning that all living things are made up of cells, different types of specialised cells to include sperm and egg cells).​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Reproduction​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(How do different organisms reproduce?  With a focus on the human </a:t>
                      </a:r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reproductive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system and how it works.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Light​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(Learning how we see using light, structure of the human eye and how it works, reflection, what is white light made up of?)​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Sound​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(Learning how we hear using sound waves, structure of the human ear and how it works, echoes, volume and pitch).​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States of matter​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 fun and engaging chemistry topic with a focus on solids, liquids and gases in our everyday lives).​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  <a:p>
                      <a:pPr algn="ctr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States of matter​</a:t>
                      </a:r>
                      <a:endParaRPr lang="en-GB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Continued.​</a:t>
                      </a:r>
                      <a:endParaRPr lang="en-GB" sz="12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2430" marR="22430" marT="11215" marB="11215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485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453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534</Words>
  <Application>Microsoft Office PowerPoint</Application>
  <PresentationFormat>Widescreen</PresentationFormat>
  <Paragraphs>113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Craske</dc:creator>
  <cp:lastModifiedBy>Lisa Craske</cp:lastModifiedBy>
  <cp:revision>3</cp:revision>
  <dcterms:created xsi:type="dcterms:W3CDTF">2023-04-20T15:08:33Z</dcterms:created>
  <dcterms:modified xsi:type="dcterms:W3CDTF">2023-04-20T15:13:44Z</dcterms:modified>
</cp:coreProperties>
</file>