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4"/>
  </p:sldMasterIdLst>
  <p:notesMasterIdLst>
    <p:notesMasterId r:id="rId16"/>
  </p:notesMasterIdLst>
  <p:sldIdLst>
    <p:sldId id="257" r:id="rId5"/>
    <p:sldId id="306" r:id="rId6"/>
    <p:sldId id="305" r:id="rId7"/>
    <p:sldId id="258" r:id="rId8"/>
    <p:sldId id="308" r:id="rId9"/>
    <p:sldId id="263" r:id="rId10"/>
    <p:sldId id="293" r:id="rId11"/>
    <p:sldId id="307" r:id="rId12"/>
    <p:sldId id="309" r:id="rId13"/>
    <p:sldId id="310" r:id="rId14"/>
    <p:sldId id="311" r:id="rId15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8D1"/>
    <a:srgbClr val="7427B0"/>
    <a:srgbClr val="550855"/>
    <a:srgbClr val="641D64"/>
    <a:srgbClr val="F07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35BF9-DC8B-E8B4-6B89-16B8932B3084}" v="88" dt="2025-02-03T08:29:25.258"/>
    <p1510:client id="{376ECACC-05AB-EF46-4B0A-5B97492E5C9E}" v="185" dt="2025-02-03T11:23:38.564"/>
    <p1510:client id="{C6534779-C34E-A58D-1209-AA9CC131793A}" v="169" dt="2025-02-03T13:32:17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368"/>
        <p:guide pos="2381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ia De Abreu Goncalves Cunha (HPS)" userId="S::t.cunha@hillsideprimary.co.uk::fbf6036e-a043-4aaf-ae07-753a3cddfff8" providerId="AD" clId="Web-{C6534779-C34E-A58D-1209-AA9CC131793A}"/>
    <pc:docChg chg="modSld">
      <pc:chgData name="Tania De Abreu Goncalves Cunha (HPS)" userId="S::t.cunha@hillsideprimary.co.uk::fbf6036e-a043-4aaf-ae07-753a3cddfff8" providerId="AD" clId="Web-{C6534779-C34E-A58D-1209-AA9CC131793A}" dt="2025-02-03T13:32:17.294" v="132" actId="20577"/>
      <pc:docMkLst>
        <pc:docMk/>
      </pc:docMkLst>
      <pc:sldChg chg="modSp">
        <pc:chgData name="Tania De Abreu Goncalves Cunha (HPS)" userId="S::t.cunha@hillsideprimary.co.uk::fbf6036e-a043-4aaf-ae07-753a3cddfff8" providerId="AD" clId="Web-{C6534779-C34E-A58D-1209-AA9CC131793A}" dt="2025-02-03T13:18:21.079" v="29" actId="20577"/>
        <pc:sldMkLst>
          <pc:docMk/>
          <pc:sldMk cId="1236853849" sldId="258"/>
        </pc:sldMkLst>
        <pc:spChg chg="mod">
          <ac:chgData name="Tania De Abreu Goncalves Cunha (HPS)" userId="S::t.cunha@hillsideprimary.co.uk::fbf6036e-a043-4aaf-ae07-753a3cddfff8" providerId="AD" clId="Web-{C6534779-C34E-A58D-1209-AA9CC131793A}" dt="2025-02-03T13:18:21.079" v="29" actId="20577"/>
          <ac:spMkLst>
            <pc:docMk/>
            <pc:sldMk cId="1236853849" sldId="258"/>
            <ac:spMk id="3" creationId="{E833924F-ABD7-84DC-DAB9-0A0DFB0A1A75}"/>
          </ac:spMkLst>
        </pc:spChg>
      </pc:sldChg>
      <pc:sldChg chg="modSp">
        <pc:chgData name="Tania De Abreu Goncalves Cunha (HPS)" userId="S::t.cunha@hillsideprimary.co.uk::fbf6036e-a043-4aaf-ae07-753a3cddfff8" providerId="AD" clId="Web-{C6534779-C34E-A58D-1209-AA9CC131793A}" dt="2025-02-03T13:27:00.893" v="117" actId="20577"/>
        <pc:sldMkLst>
          <pc:docMk/>
          <pc:sldMk cId="0" sldId="263"/>
        </pc:sldMkLst>
        <pc:spChg chg="mod">
          <ac:chgData name="Tania De Abreu Goncalves Cunha (HPS)" userId="S::t.cunha@hillsideprimary.co.uk::fbf6036e-a043-4aaf-ae07-753a3cddfff8" providerId="AD" clId="Web-{C6534779-C34E-A58D-1209-AA9CC131793A}" dt="2025-02-03T13:27:00.893" v="117" actId="20577"/>
          <ac:spMkLst>
            <pc:docMk/>
            <pc:sldMk cId="0" sldId="263"/>
            <ac:spMk id="86" creationId="{00000000-0000-0000-0000-000000000000}"/>
          </ac:spMkLst>
        </pc:spChg>
        <pc:picChg chg="mod">
          <ac:chgData name="Tania De Abreu Goncalves Cunha (HPS)" userId="S::t.cunha@hillsideprimary.co.uk::fbf6036e-a043-4aaf-ae07-753a3cddfff8" providerId="AD" clId="Web-{C6534779-C34E-A58D-1209-AA9CC131793A}" dt="2025-02-03T13:23:36.652" v="94" actId="1076"/>
          <ac:picMkLst>
            <pc:docMk/>
            <pc:sldMk cId="0" sldId="263"/>
            <ac:picMk id="87" creationId="{00000000-0000-0000-0000-000000000000}"/>
          </ac:picMkLst>
        </pc:picChg>
        <pc:picChg chg="mod">
          <ac:chgData name="Tania De Abreu Goncalves Cunha (HPS)" userId="S::t.cunha@hillsideprimary.co.uk::fbf6036e-a043-4aaf-ae07-753a3cddfff8" providerId="AD" clId="Web-{C6534779-C34E-A58D-1209-AA9CC131793A}" dt="2025-02-03T13:23:40.293" v="95" actId="1076"/>
          <ac:picMkLst>
            <pc:docMk/>
            <pc:sldMk cId="0" sldId="263"/>
            <ac:picMk id="88" creationId="{00000000-0000-0000-0000-000000000000}"/>
          </ac:picMkLst>
        </pc:picChg>
      </pc:sldChg>
      <pc:sldChg chg="modSp">
        <pc:chgData name="Tania De Abreu Goncalves Cunha (HPS)" userId="S::t.cunha@hillsideprimary.co.uk::fbf6036e-a043-4aaf-ae07-753a3cddfff8" providerId="AD" clId="Web-{C6534779-C34E-A58D-1209-AA9CC131793A}" dt="2025-02-03T13:32:17.294" v="132" actId="20577"/>
        <pc:sldMkLst>
          <pc:docMk/>
          <pc:sldMk cId="3385731560" sldId="309"/>
        </pc:sldMkLst>
        <pc:spChg chg="mod">
          <ac:chgData name="Tania De Abreu Goncalves Cunha (HPS)" userId="S::t.cunha@hillsideprimary.co.uk::fbf6036e-a043-4aaf-ae07-753a3cddfff8" providerId="AD" clId="Web-{C6534779-C34E-A58D-1209-AA9CC131793A}" dt="2025-02-03T13:32:17.294" v="132" actId="20577"/>
          <ac:spMkLst>
            <pc:docMk/>
            <pc:sldMk cId="3385731560" sldId="309"/>
            <ac:spMk id="2" creationId="{20DD2557-3015-BA4F-1B23-BEA74D18D424}"/>
          </ac:spMkLst>
        </pc:spChg>
      </pc:sldChg>
    </pc:docChg>
  </pc:docChgLst>
  <pc:docChgLst>
    <pc:chgData name="Tania De Abreu Goncalves Cunha (HPS)" userId="S::t.cunha@hillsideprimary.co.uk::fbf6036e-a043-4aaf-ae07-753a3cddfff8" providerId="AD" clId="Web-{376ECACC-05AB-EF46-4B0A-5B97492E5C9E}"/>
    <pc:docChg chg="modSld">
      <pc:chgData name="Tania De Abreu Goncalves Cunha (HPS)" userId="S::t.cunha@hillsideprimary.co.uk::fbf6036e-a043-4aaf-ae07-753a3cddfff8" providerId="AD" clId="Web-{376ECACC-05AB-EF46-4B0A-5B97492E5C9E}" dt="2025-02-03T11:23:38.548" v="100" actId="20577"/>
      <pc:docMkLst>
        <pc:docMk/>
      </pc:docMkLst>
      <pc:sldChg chg="modSp">
        <pc:chgData name="Tania De Abreu Goncalves Cunha (HPS)" userId="S::t.cunha@hillsideprimary.co.uk::fbf6036e-a043-4aaf-ae07-753a3cddfff8" providerId="AD" clId="Web-{376ECACC-05AB-EF46-4B0A-5B97492E5C9E}" dt="2025-02-03T11:23:38.548" v="100" actId="20577"/>
        <pc:sldMkLst>
          <pc:docMk/>
          <pc:sldMk cId="1236853849" sldId="258"/>
        </pc:sldMkLst>
        <pc:spChg chg="mod">
          <ac:chgData name="Tania De Abreu Goncalves Cunha (HPS)" userId="S::t.cunha@hillsideprimary.co.uk::fbf6036e-a043-4aaf-ae07-753a3cddfff8" providerId="AD" clId="Web-{376ECACC-05AB-EF46-4B0A-5B97492E5C9E}" dt="2025-02-03T11:23:38.548" v="100" actId="20577"/>
          <ac:spMkLst>
            <pc:docMk/>
            <pc:sldMk cId="1236853849" sldId="258"/>
            <ac:spMk id="3" creationId="{E833924F-ABD7-84DC-DAB9-0A0DFB0A1A75}"/>
          </ac:spMkLst>
        </pc:spChg>
      </pc:sldChg>
    </pc:docChg>
  </pc:docChgLst>
  <pc:docChgLst>
    <pc:chgData name="Tania De Abreu Goncalves Cunha (HPS)" userId="S::t.cunha@hillsideprimary.co.uk::fbf6036e-a043-4aaf-ae07-753a3cddfff8" providerId="AD" clId="Web-{22E35BF9-DC8B-E8B4-6B89-16B8932B3084}"/>
    <pc:docChg chg="modSld">
      <pc:chgData name="Tania De Abreu Goncalves Cunha (HPS)" userId="S::t.cunha@hillsideprimary.co.uk::fbf6036e-a043-4aaf-ae07-753a3cddfff8" providerId="AD" clId="Web-{22E35BF9-DC8B-E8B4-6B89-16B8932B3084}" dt="2025-02-03T08:29:25.258" v="82" actId="20577"/>
      <pc:docMkLst>
        <pc:docMk/>
      </pc:docMkLst>
      <pc:sldChg chg="modSp">
        <pc:chgData name="Tania De Abreu Goncalves Cunha (HPS)" userId="S::t.cunha@hillsideprimary.co.uk::fbf6036e-a043-4aaf-ae07-753a3cddfff8" providerId="AD" clId="Web-{22E35BF9-DC8B-E8B4-6B89-16B8932B3084}" dt="2025-02-03T08:24:20.702" v="49" actId="1076"/>
        <pc:sldMkLst>
          <pc:docMk/>
          <pc:sldMk cId="3606139902" sldId="257"/>
        </pc:sldMkLst>
        <pc:spChg chg="mod">
          <ac:chgData name="Tania De Abreu Goncalves Cunha (HPS)" userId="S::t.cunha@hillsideprimary.co.uk::fbf6036e-a043-4aaf-ae07-753a3cddfff8" providerId="AD" clId="Web-{22E35BF9-DC8B-E8B4-6B89-16B8932B3084}" dt="2025-02-03T08:24:18.015" v="48" actId="20577"/>
          <ac:spMkLst>
            <pc:docMk/>
            <pc:sldMk cId="3606139902" sldId="257"/>
            <ac:spMk id="2" creationId="{0E8D0286-EA59-78E5-CC6E-397AA48C9CDA}"/>
          </ac:spMkLst>
        </pc:spChg>
        <pc:picChg chg="mod">
          <ac:chgData name="Tania De Abreu Goncalves Cunha (HPS)" userId="S::t.cunha@hillsideprimary.co.uk::fbf6036e-a043-4aaf-ae07-753a3cddfff8" providerId="AD" clId="Web-{22E35BF9-DC8B-E8B4-6B89-16B8932B3084}" dt="2025-02-03T08:24:20.702" v="49" actId="1076"/>
          <ac:picMkLst>
            <pc:docMk/>
            <pc:sldMk cId="3606139902" sldId="257"/>
            <ac:picMk id="4" creationId="{E5F78997-7FFF-0CD5-3803-DFAC45C4D10B}"/>
          </ac:picMkLst>
        </pc:picChg>
      </pc:sldChg>
      <pc:sldChg chg="modSp">
        <pc:chgData name="Tania De Abreu Goncalves Cunha (HPS)" userId="S::t.cunha@hillsideprimary.co.uk::fbf6036e-a043-4aaf-ae07-753a3cddfff8" providerId="AD" clId="Web-{22E35BF9-DC8B-E8B4-6B89-16B8932B3084}" dt="2025-02-03T08:29:25.258" v="82" actId="20577"/>
        <pc:sldMkLst>
          <pc:docMk/>
          <pc:sldMk cId="1236853849" sldId="258"/>
        </pc:sldMkLst>
        <pc:spChg chg="mod">
          <ac:chgData name="Tania De Abreu Goncalves Cunha (HPS)" userId="S::t.cunha@hillsideprimary.co.uk::fbf6036e-a043-4aaf-ae07-753a3cddfff8" providerId="AD" clId="Web-{22E35BF9-DC8B-E8B4-6B89-16B8932B3084}" dt="2025-02-03T08:29:25.258" v="82" actId="20577"/>
          <ac:spMkLst>
            <pc:docMk/>
            <pc:sldMk cId="1236853849" sldId="258"/>
            <ac:spMk id="3" creationId="{E833924F-ABD7-84DC-DAB9-0A0DFB0A1A75}"/>
          </ac:spMkLst>
        </pc:spChg>
      </pc:sldChg>
      <pc:sldChg chg="modSp">
        <pc:chgData name="Tania De Abreu Goncalves Cunha (HPS)" userId="S::t.cunha@hillsideprimary.co.uk::fbf6036e-a043-4aaf-ae07-753a3cddfff8" providerId="AD" clId="Web-{22E35BF9-DC8B-E8B4-6B89-16B8932B3084}" dt="2025-02-03T08:28:11.662" v="79" actId="20577"/>
        <pc:sldMkLst>
          <pc:docMk/>
          <pc:sldMk cId="836636068" sldId="306"/>
        </pc:sldMkLst>
        <pc:spChg chg="mod">
          <ac:chgData name="Tania De Abreu Goncalves Cunha (HPS)" userId="S::t.cunha@hillsideprimary.co.uk::fbf6036e-a043-4aaf-ae07-753a3cddfff8" providerId="AD" clId="Web-{22E35BF9-DC8B-E8B4-6B89-16B8932B3084}" dt="2025-02-03T08:25:32.376" v="55" actId="20577"/>
          <ac:spMkLst>
            <pc:docMk/>
            <pc:sldMk cId="836636068" sldId="306"/>
            <ac:spMk id="3" creationId="{E80F82ED-7191-1D8F-25AE-905EDF442D7F}"/>
          </ac:spMkLst>
        </pc:spChg>
        <pc:spChg chg="mod">
          <ac:chgData name="Tania De Abreu Goncalves Cunha (HPS)" userId="S::t.cunha@hillsideprimary.co.uk::fbf6036e-a043-4aaf-ae07-753a3cddfff8" providerId="AD" clId="Web-{22E35BF9-DC8B-E8B4-6B89-16B8932B3084}" dt="2025-02-03T08:28:11.662" v="79" actId="20577"/>
          <ac:spMkLst>
            <pc:docMk/>
            <pc:sldMk cId="836636068" sldId="306"/>
            <ac:spMk id="5" creationId="{8034B015-B3A9-FC73-BDC9-C8984BD39C9B}"/>
          </ac:spMkLst>
        </pc:spChg>
        <pc:spChg chg="mod">
          <ac:chgData name="Tania De Abreu Goncalves Cunha (HPS)" userId="S::t.cunha@hillsideprimary.co.uk::fbf6036e-a043-4aaf-ae07-753a3cddfff8" providerId="AD" clId="Web-{22E35BF9-DC8B-E8B4-6B89-16B8932B3084}" dt="2025-02-03T08:27:05.566" v="68" actId="20577"/>
          <ac:spMkLst>
            <pc:docMk/>
            <pc:sldMk cId="836636068" sldId="306"/>
            <ac:spMk id="7" creationId="{5E09EF99-BDED-CE05-FD3A-9256E5A683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14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91ebc35e5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91ebc35e5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Colour hex code is: 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#800080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3C78-34E7-491E-919B-81CF50119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C8022-C152-4A07-BFA9-76524261F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A03DC-72A8-4DD2-909D-F95008521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0CFB-F0BA-49E7-902F-43A1986F59B5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D44D2-1864-4F85-B562-381FF003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38526-75B3-41FE-BE00-D98A399C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8387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2DA83-BEAA-4FF0-A0BA-52CC68505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7ACF4-E7B5-4BD5-972D-4B5792595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46729-2D50-4CE8-85A9-E880671F9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0CFB-F0BA-49E7-902F-43A1986F59B5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868BE-73EC-4628-BBB3-049FC3B30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C775F-17E8-4842-A5A8-D0657F9F7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861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D32B6-323E-4D76-9884-04FD1DA6A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B4112-6DB1-4A77-809B-2F27894B7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55652-905A-4B71-91B5-500696F4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0CFB-F0BA-49E7-902F-43A1986F59B5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84DC8-D46A-4DFE-850A-F7A85C54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646C-0835-44D4-9A15-8F6D4A92A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6600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434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45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5FE2-59D4-4E9A-A58F-E51F4DDFD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E4B6D-259D-4512-A6AC-D5E32D121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AA741-CC2C-4894-B047-753C7FE7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0CFB-F0BA-49E7-902F-43A1986F59B5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11B07-B754-4C70-9B57-B4AA90D50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9D66F-3493-4EB9-8CDB-16BC787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249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1B01-5421-4D32-B964-D3E0B9BD5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673E4-174F-4A30-9FF4-303310DF3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28F3A-48F7-405B-827E-78B3FCD5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0CFB-F0BA-49E7-902F-43A1986F59B5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25619-45D1-4F80-939A-02FF27CCF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8BD3E-64C0-4563-82A6-64934065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0653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1F83-1846-481F-A5BB-B5D66D77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EEEB9-59C5-4FA9-BC1E-D80A6C630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112B9-28E8-4292-803C-7F724BDE0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6F694-04F5-47D0-8AA7-2FA614B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0CFB-F0BA-49E7-902F-43A1986F59B5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C9710-6364-4222-96E1-ED7D98EBB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FCD82-6425-4373-8F64-673137F4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706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530A-61A6-40D3-9750-1414A312C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5D638-BA4E-4FE9-BFF7-0373689DF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B5FD0-4455-4FD5-AE13-95DB9B557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4A05C0-1DB7-4537-BD7A-45A7F0044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791AF-466A-4F0A-9440-FA5E8FF6C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F2AE7E-D55D-4B2D-8498-05A1C248A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0CFB-F0BA-49E7-902F-43A1986F59B5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C29FF-727D-446B-A8DC-BF3DCF1A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BBAC8-3E53-476C-AFCB-24B1EC8D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913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BF9F5-FC47-4BFA-A7FC-F6B0AED4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8FC164-5D1D-4F44-9606-75D36F9CC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0CFB-F0BA-49E7-902F-43A1986F59B5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5B106-9AC6-4B90-8531-C3D8D38A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776CE-1916-4767-8D86-C5F566EE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8912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DF92DD-54A5-4B39-9AC2-F0B1ED83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0CFB-F0BA-49E7-902F-43A1986F59B5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116738-1142-4913-95BB-A44F273A1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AFD0E-8931-4C91-9F35-3EE587CE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1737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4E8F-8B10-47A0-8674-FCA45800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BE7F0-DD1E-45E8-935A-9E1AE9F32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277DA-C455-4B93-85A7-48C4C6052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07C52-F389-4771-B21E-7707915E8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0CFB-F0BA-49E7-902F-43A1986F59B5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66A24-5FBE-492B-8443-D75DB0EA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9F43-0DD3-4BEC-826E-BD7CCD3B9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65857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610B7-E700-4383-AABB-004E06046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FBCCC-3A1B-47DD-B890-13FC3B590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CCF97-F1DC-4E76-9FFE-6AA333B98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9BFE6-8746-4F24-A98C-E7DAADEF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0CFB-F0BA-49E7-902F-43A1986F59B5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09E3E-8B10-41F4-A5F7-EC566FB7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CDE0F-E998-43B5-8B57-500ABD119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35074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102064-4BBD-4583-A035-55BC37B2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E28F2-D73F-4712-A20D-D9F2334EC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7DF2B-51FB-4685-8FA5-E72F4B25E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A0CFB-F0BA-49E7-902F-43A1986F59B5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87D97-C5FB-46DD-8FEE-8480669B8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C3389-C3C3-4916-AF94-5069B8052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9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sldNum="0" hdr="0" ftr="0" dt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kyTtv91PBba8cyd2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5">
            <a:extLst>
              <a:ext uri="{FF2B5EF4-FFF2-40B4-BE49-F238E27FC236}">
                <a16:creationId xmlns:a16="http://schemas.microsoft.com/office/drawing/2014/main" id="{0E8D0286-EA59-78E5-CC6E-397AA48C9CDA}"/>
              </a:ext>
            </a:extLst>
          </p:cNvPr>
          <p:cNvSpPr/>
          <p:nvPr/>
        </p:nvSpPr>
        <p:spPr>
          <a:xfrm>
            <a:off x="532546" y="1700783"/>
            <a:ext cx="6502200" cy="8058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800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>
              <a:solidFill>
                <a:srgbClr val="7030A0"/>
              </a:solidFill>
            </a:endParaRPr>
          </a:p>
          <a:p>
            <a:endParaRPr lang="en-GB" i="1">
              <a:solidFill>
                <a:srgbClr val="7030A0"/>
              </a:solidFill>
            </a:endParaRPr>
          </a:p>
          <a:p>
            <a:endParaRPr lang="en-GB" i="1">
              <a:solidFill>
                <a:srgbClr val="7030A0"/>
              </a:solidFill>
            </a:endParaRPr>
          </a:p>
          <a:p>
            <a:endParaRPr lang="en-GB" i="1">
              <a:solidFill>
                <a:srgbClr val="7030A0"/>
              </a:solidFill>
            </a:endParaRPr>
          </a:p>
          <a:p>
            <a:endParaRPr lang="en-GB" i="1">
              <a:solidFill>
                <a:srgbClr val="7030A0"/>
              </a:solidFill>
            </a:endParaRPr>
          </a:p>
          <a:p>
            <a:endParaRPr lang="en-GB" i="1">
              <a:solidFill>
                <a:srgbClr val="7030A0"/>
              </a:solidFill>
            </a:endParaRPr>
          </a:p>
          <a:p>
            <a:r>
              <a:rPr lang="en-GB" i="1" dirty="0">
                <a:solidFill>
                  <a:srgbClr val="7427B0"/>
                </a:solidFill>
              </a:rPr>
              <a:t>Caros </a:t>
            </a:r>
            <a:r>
              <a:rPr lang="en-GB" i="1" dirty="0" err="1">
                <a:solidFill>
                  <a:srgbClr val="7427B0"/>
                </a:solidFill>
              </a:rPr>
              <a:t>Encarregados</a:t>
            </a:r>
            <a:r>
              <a:rPr lang="en-GB" i="1" dirty="0">
                <a:solidFill>
                  <a:srgbClr val="7427B0"/>
                </a:solidFill>
              </a:rPr>
              <a:t> de </a:t>
            </a:r>
            <a:r>
              <a:rPr lang="en-GB" i="1" dirty="0" err="1">
                <a:solidFill>
                  <a:srgbClr val="7427B0"/>
                </a:solidFill>
              </a:rPr>
              <a:t>Educa</a:t>
            </a:r>
            <a:r>
              <a:rPr lang="en-GB" sz="1800" i="1" dirty="0" err="1">
                <a:solidFill>
                  <a:srgbClr val="7427B0"/>
                </a:solidFill>
                <a:highlight>
                  <a:srgbClr val="FFFFFF"/>
                </a:highlight>
              </a:rPr>
              <a:t>ção</a:t>
            </a:r>
            <a:endParaRPr lang="en-GB" sz="1800" i="1">
              <a:solidFill>
                <a:srgbClr val="7427B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7427B0"/>
              </a:solidFill>
              <a:highlight>
                <a:srgbClr val="FFFFFF"/>
              </a:highlight>
            </a:endParaRPr>
          </a:p>
          <a:p>
            <a:r>
              <a:rPr lang="en-GB" sz="1800" b="1" i="1" dirty="0">
                <a:solidFill>
                  <a:srgbClr val="7427B0"/>
                </a:solidFill>
                <a:highlight>
                  <a:srgbClr val="FFFFFF"/>
                </a:highlight>
              </a:rPr>
              <a:t>'</a:t>
            </a:r>
            <a:r>
              <a:rPr lang="en-GB" sz="1800" b="1" i="1" dirty="0" err="1">
                <a:solidFill>
                  <a:srgbClr val="7427B0"/>
                </a:solidFill>
                <a:highlight>
                  <a:srgbClr val="FFFFFF"/>
                </a:highlight>
              </a:rPr>
              <a:t>Alcançar</a:t>
            </a:r>
            <a:r>
              <a:rPr lang="en-GB" sz="1800" b="1" i="1" dirty="0">
                <a:solidFill>
                  <a:srgbClr val="7427B0"/>
                </a:solidFill>
                <a:highlight>
                  <a:srgbClr val="FFFFFF"/>
                </a:highlight>
              </a:rPr>
              <a:t> a </a:t>
            </a:r>
            <a:r>
              <a:rPr lang="en-GB" sz="1800" b="1" i="1" dirty="0" err="1">
                <a:solidFill>
                  <a:srgbClr val="7427B0"/>
                </a:solidFill>
                <a:highlight>
                  <a:srgbClr val="FFFFFF"/>
                </a:highlight>
              </a:rPr>
              <a:t>Grandeza</a:t>
            </a:r>
            <a:r>
              <a:rPr lang="en-GB" sz="1800" b="1" i="1" dirty="0">
                <a:solidFill>
                  <a:srgbClr val="7427B0"/>
                </a:solidFill>
                <a:highlight>
                  <a:srgbClr val="FFFFFF"/>
                </a:highlight>
              </a:rPr>
              <a:t> Juntos' </a:t>
            </a:r>
            <a:endParaRPr lang="en-GB" i="1" dirty="0">
              <a:solidFill>
                <a:srgbClr val="7427B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i="1">
              <a:solidFill>
                <a:srgbClr val="7427B0"/>
              </a:solidFill>
              <a:highlight>
                <a:srgbClr val="FFFFFF"/>
              </a:highlight>
            </a:endParaRPr>
          </a:p>
          <a:p>
            <a:pPr>
              <a:spcBef>
                <a:spcPts val="800"/>
              </a:spcBef>
            </a:pP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Esta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semana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, a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Sra.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Box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liderou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uma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assembleia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sobre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os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valores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da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nossa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escola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e o que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significa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ser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aluno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da Escola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Primária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Hillside. </a:t>
            </a:r>
          </a:p>
          <a:p>
            <a:pPr>
              <a:spcBef>
                <a:spcPts val="800"/>
              </a:spcBef>
            </a:pP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As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crianças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aprenderam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que o símbolo do nosso logotipo se chama Inukshuk e lembra amizade, esperança e segurança. Eles também entenderam que as pedras que criam o Inukshuk são únicas e juntas são mais fortes. As crianças sabem que em Hillside somos “gentis, corajosos e seguros” e, tal como os Inukshuk, podemos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trabalhar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juntos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para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alcançar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a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grandeza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. A Mrs Box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usou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exemplos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como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o sucesso recente das nossas equipas desportivas, que se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assemelham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orgulhosamente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ao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que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significa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ser um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aluno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em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Hillside! </a:t>
            </a:r>
            <a:endParaRPr lang="en-GB" dirty="0"/>
          </a:p>
          <a:p>
            <a:pPr>
              <a:spcBef>
                <a:spcPts val="800"/>
              </a:spcBef>
            </a:pP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Na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terça-feira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, o Sr. Parnell e a Srta. Ling levaram 10 crianças do 5º e 6º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ano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para um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torneio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misto de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basketbal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contra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outras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escolas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. Eles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jogaram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4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jogos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e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venceram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todos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os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4!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Parabéns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à equipe,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eles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jogaram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incrivelmente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bem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e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mostraram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um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ótimo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trabalho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em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equipe!</a:t>
            </a:r>
            <a:endParaRPr lang="en-GB" dirty="0"/>
          </a:p>
          <a:p>
            <a:pPr>
              <a:spcBef>
                <a:spcPts val="800"/>
              </a:spcBef>
            </a:pP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Na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próxima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semana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,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promovemos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a ‘Semana da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Saúde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Mental Infantil’. O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tema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é ‘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Conheça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-se,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cresça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’. </a:t>
            </a:r>
            <a:endParaRPr lang="en-GB" dirty="0"/>
          </a:p>
          <a:p>
            <a:pPr>
              <a:spcBef>
                <a:spcPts val="800"/>
              </a:spcBef>
            </a:pP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Obrigado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por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todo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o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seu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apoio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contínuo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! É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muito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apreciado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. </a:t>
            </a:r>
            <a:endParaRPr dirty="0"/>
          </a:p>
          <a:p>
            <a:endParaRPr lang="en-GB" i="1">
              <a:solidFill>
                <a:srgbClr val="7427B0"/>
              </a:solidFill>
              <a:highlight>
                <a:srgbClr val="FFFFFF"/>
              </a:highlight>
            </a:endParaRPr>
          </a:p>
          <a:p>
            <a:r>
              <a:rPr lang="en-GB" i="1" err="1">
                <a:solidFill>
                  <a:srgbClr val="7427B0"/>
                </a:solidFill>
                <a:highlight>
                  <a:srgbClr val="FFFFFF"/>
                </a:highlight>
              </a:rPr>
              <a:t>Desejo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a </a:t>
            </a:r>
            <a:r>
              <a:rPr lang="en-GB" i="1" err="1">
                <a:solidFill>
                  <a:srgbClr val="7427B0"/>
                </a:solidFill>
                <a:highlight>
                  <a:srgbClr val="FFFFFF"/>
                </a:highlight>
              </a:rPr>
              <a:t>você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um </a:t>
            </a:r>
            <a:r>
              <a:rPr lang="en-GB" i="1" err="1">
                <a:solidFill>
                  <a:srgbClr val="7427B0"/>
                </a:solidFill>
                <a:highlight>
                  <a:srgbClr val="FFFFFF"/>
                </a:highlight>
              </a:rPr>
              <a:t>ótimo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err="1">
                <a:solidFill>
                  <a:srgbClr val="7427B0"/>
                </a:solidFill>
                <a:highlight>
                  <a:srgbClr val="FFFFFF"/>
                </a:highlight>
              </a:rPr>
              <a:t>fim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de </a:t>
            </a:r>
            <a:r>
              <a:rPr lang="en-GB" i="1" err="1">
                <a:solidFill>
                  <a:srgbClr val="7427B0"/>
                </a:solidFill>
                <a:highlight>
                  <a:srgbClr val="FFFFFF"/>
                </a:highlight>
              </a:rPr>
              <a:t>semana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. </a:t>
            </a:r>
            <a:endParaRPr lang="en-GB" dirty="0"/>
          </a:p>
          <a:p>
            <a:endParaRPr lang="en-GB" i="1" dirty="0">
              <a:solidFill>
                <a:srgbClr val="7427B0"/>
              </a:solidFill>
              <a:highlight>
                <a:srgbClr val="FFFFFF"/>
              </a:highlight>
            </a:endParaRPr>
          </a:p>
          <a:p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Muitas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r>
              <a:rPr lang="en-GB" i="1" dirty="0" err="1">
                <a:solidFill>
                  <a:srgbClr val="7427B0"/>
                </a:solidFill>
                <a:highlight>
                  <a:srgbClr val="FFFFFF"/>
                </a:highlight>
              </a:rPr>
              <a:t>felicidades</a:t>
            </a: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,</a:t>
            </a:r>
            <a:endParaRPr lang="en-GB"/>
          </a:p>
          <a:p>
            <a:pPr>
              <a:buSzPts val="1100"/>
            </a:pPr>
            <a:endParaRPr lang="en-GB" i="1">
              <a:solidFill>
                <a:srgbClr val="7427B0"/>
              </a:solidFill>
              <a:highlight>
                <a:srgbClr val="FFFFFF"/>
              </a:highlight>
            </a:endParaRPr>
          </a:p>
          <a:p>
            <a:pPr>
              <a:buSzPts val="1100"/>
            </a:pPr>
            <a:r>
              <a:rPr lang="en-GB" i="1" dirty="0">
                <a:solidFill>
                  <a:srgbClr val="7427B0"/>
                </a:solidFill>
                <a:highlight>
                  <a:srgbClr val="FFFFFF"/>
                </a:highlight>
              </a:rPr>
              <a:t>Mrs Wass</a:t>
            </a:r>
            <a:r>
              <a:rPr lang="en-GB" sz="1500" i="1" dirty="0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endParaRPr sz="1500" dirty="0">
              <a:solidFill>
                <a:srgbClr val="7427B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00080"/>
              </a:solidFill>
            </a:endParaRPr>
          </a:p>
        </p:txBody>
      </p:sp>
      <p:pic>
        <p:nvPicPr>
          <p:cNvPr id="3" name="Picture 2" descr="Ethos and values | Hillside Primary School">
            <a:extLst>
              <a:ext uri="{FF2B5EF4-FFF2-40B4-BE49-F238E27FC236}">
                <a16:creationId xmlns:a16="http://schemas.microsoft.com/office/drawing/2014/main" id="{E164946C-F684-D197-2602-7F99077FD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085" y="1857199"/>
            <a:ext cx="1356787" cy="1643402"/>
          </a:xfrm>
          <a:prstGeom prst="rect">
            <a:avLst/>
          </a:prstGeom>
        </p:spPr>
      </p:pic>
      <p:pic>
        <p:nvPicPr>
          <p:cNvPr id="4" name="Picture 3" descr="Mental Health Week ...">
            <a:extLst>
              <a:ext uri="{FF2B5EF4-FFF2-40B4-BE49-F238E27FC236}">
                <a16:creationId xmlns:a16="http://schemas.microsoft.com/office/drawing/2014/main" id="{E5F78997-7FFF-0CD5-3803-DFAC45C4D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92" y="7981534"/>
            <a:ext cx="2191136" cy="15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3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nut free zone&#10;&#10;AI-generated content may be incorrect.">
            <a:extLst>
              <a:ext uri="{FF2B5EF4-FFF2-40B4-BE49-F238E27FC236}">
                <a16:creationId xmlns:a16="http://schemas.microsoft.com/office/drawing/2014/main" id="{1C899FD6-85A4-B337-0E5C-4049FE4F6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787" y="387838"/>
            <a:ext cx="2492831" cy="3072410"/>
          </a:xfrm>
          <a:prstGeom prst="rect">
            <a:avLst/>
          </a:prstGeom>
        </p:spPr>
      </p:pic>
      <p:pic>
        <p:nvPicPr>
          <p:cNvPr id="3" name="Picture 2" descr="A close up of food&#10;&#10;AI-generated content may be incorrect.">
            <a:extLst>
              <a:ext uri="{FF2B5EF4-FFF2-40B4-BE49-F238E27FC236}">
                <a16:creationId xmlns:a16="http://schemas.microsoft.com/office/drawing/2014/main" id="{E0117A73-200D-1E28-0DF7-6FAD2F3A3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979" y="3463254"/>
            <a:ext cx="5200772" cy="66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63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child&amp;#39;s emotional literacy&#10;&#10;AI-generated content may be incorrect.">
            <a:extLst>
              <a:ext uri="{FF2B5EF4-FFF2-40B4-BE49-F238E27FC236}">
                <a16:creationId xmlns:a16="http://schemas.microsoft.com/office/drawing/2014/main" id="{BE90A27D-B6B6-4CB0-845B-6C87F284D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58" y="1530805"/>
            <a:ext cx="6371393" cy="814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1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16392-F520-4DAA-FCBF-51EE9B3A8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5">
            <a:extLst>
              <a:ext uri="{FF2B5EF4-FFF2-40B4-BE49-F238E27FC236}">
                <a16:creationId xmlns:a16="http://schemas.microsoft.com/office/drawing/2014/main" id="{A9406306-9EFB-848C-56BF-B7593B5FF9B1}"/>
              </a:ext>
            </a:extLst>
          </p:cNvPr>
          <p:cNvSpPr/>
          <p:nvPr/>
        </p:nvSpPr>
        <p:spPr>
          <a:xfrm>
            <a:off x="532546" y="1700783"/>
            <a:ext cx="6502200" cy="8058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800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>
              <a:solidFill>
                <a:srgbClr val="7030A0"/>
              </a:solidFill>
            </a:endParaRPr>
          </a:p>
          <a:p>
            <a:endParaRPr lang="en-GB" i="1">
              <a:solidFill>
                <a:srgbClr val="7030A0"/>
              </a:solidFill>
            </a:endParaRPr>
          </a:p>
          <a:p>
            <a:endParaRPr lang="en-GB" i="1">
              <a:solidFill>
                <a:srgbClr val="7030A0"/>
              </a:solidFill>
            </a:endParaRPr>
          </a:p>
          <a:p>
            <a:endParaRPr lang="en-GB" i="1">
              <a:solidFill>
                <a:srgbClr val="7030A0"/>
              </a:solidFill>
            </a:endParaRPr>
          </a:p>
          <a:p>
            <a:endParaRPr lang="en-GB" i="1">
              <a:solidFill>
                <a:srgbClr val="7030A0"/>
              </a:solidFill>
            </a:endParaRPr>
          </a:p>
          <a:p>
            <a:endParaRPr lang="en-GB" i="1">
              <a:solidFill>
                <a:srgbClr val="7030A0"/>
              </a:solidFill>
            </a:endParaRPr>
          </a:p>
          <a:p>
            <a:r>
              <a:rPr lang="en-GB" sz="1500" i="1">
                <a:solidFill>
                  <a:srgbClr val="7427B0"/>
                </a:solidFill>
                <a:highlight>
                  <a:srgbClr val="FFFFFF"/>
                </a:highlight>
              </a:rPr>
              <a:t> </a:t>
            </a:r>
            <a:endParaRPr sz="1500">
              <a:solidFill>
                <a:srgbClr val="7427B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0008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F82ED-7191-1D8F-25AE-905EDF442D7F}"/>
              </a:ext>
            </a:extLst>
          </p:cNvPr>
          <p:cNvSpPr txBox="1"/>
          <p:nvPr/>
        </p:nvSpPr>
        <p:spPr>
          <a:xfrm>
            <a:off x="944178" y="2062521"/>
            <a:ext cx="566908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8828D1"/>
                </a:solidFill>
                <a:ea typeface="Calibri"/>
                <a:cs typeface="Calibri"/>
              </a:rPr>
              <a:t>Sucesso </a:t>
            </a:r>
            <a:r>
              <a:rPr lang="en-US" sz="3600" b="1" dirty="0" err="1">
                <a:solidFill>
                  <a:srgbClr val="8828D1"/>
                </a:solidFill>
                <a:ea typeface="Calibri"/>
                <a:cs typeface="Calibri"/>
              </a:rPr>
              <a:t>em</a:t>
            </a:r>
            <a:r>
              <a:rPr lang="en-US" sz="3600" b="1" dirty="0">
                <a:solidFill>
                  <a:srgbClr val="8828D1"/>
                </a:solidFill>
                <a:ea typeface="Calibri"/>
                <a:cs typeface="Calibri"/>
              </a:rPr>
              <a:t> </a:t>
            </a:r>
            <a:r>
              <a:rPr lang="en-US" sz="3600" b="1" dirty="0" err="1">
                <a:solidFill>
                  <a:srgbClr val="8828D1"/>
                </a:solidFill>
                <a:ea typeface="Calibri"/>
                <a:cs typeface="Calibri"/>
              </a:rPr>
              <a:t>educação</a:t>
            </a:r>
            <a:r>
              <a:rPr lang="en-US" sz="3600" b="1" dirty="0">
                <a:solidFill>
                  <a:srgbClr val="8828D1"/>
                </a:solidFill>
                <a:ea typeface="Calibri"/>
                <a:cs typeface="Calibri"/>
              </a:rPr>
              <a:t> </a:t>
            </a:r>
            <a:r>
              <a:rPr lang="en-US" sz="3600" b="1" dirty="0" err="1">
                <a:solidFill>
                  <a:srgbClr val="8828D1"/>
                </a:solidFill>
                <a:ea typeface="Calibri"/>
                <a:cs typeface="Calibri"/>
              </a:rPr>
              <a:t>física</a:t>
            </a:r>
            <a:r>
              <a:rPr lang="en-US" sz="3600" b="1" dirty="0">
                <a:solidFill>
                  <a:srgbClr val="8828D1"/>
                </a:solidFill>
                <a:ea typeface="Calibri"/>
                <a:cs typeface="Calibri"/>
              </a:rPr>
              <a:t> e </a:t>
            </a:r>
            <a:r>
              <a:rPr lang="en-US" sz="3600" b="1" dirty="0" err="1">
                <a:solidFill>
                  <a:srgbClr val="8828D1"/>
                </a:solidFill>
                <a:ea typeface="Calibri"/>
                <a:cs typeface="Calibri"/>
              </a:rPr>
              <a:t>desporto</a:t>
            </a:r>
            <a:r>
              <a:rPr lang="en-US" sz="3600" b="1" dirty="0">
                <a:solidFill>
                  <a:srgbClr val="8828D1"/>
                </a:solidFill>
                <a:ea typeface="Calibri"/>
                <a:cs typeface="Calibri"/>
              </a:rPr>
              <a:t> </a:t>
            </a:r>
            <a:r>
              <a:rPr lang="en-US" sz="3600" b="1" dirty="0" err="1">
                <a:solidFill>
                  <a:srgbClr val="8828D1"/>
                </a:solidFill>
                <a:ea typeface="Calibri"/>
                <a:cs typeface="Calibri"/>
              </a:rPr>
              <a:t>em</a:t>
            </a:r>
            <a:r>
              <a:rPr lang="en-US" sz="3600" b="1" dirty="0">
                <a:solidFill>
                  <a:srgbClr val="8828D1"/>
                </a:solidFill>
                <a:ea typeface="Calibri"/>
                <a:cs typeface="Calibri"/>
              </a:rPr>
              <a:t> Hillside! </a:t>
            </a:r>
            <a:endParaRPr lang="en-US" dirty="0"/>
          </a:p>
        </p:txBody>
      </p:sp>
      <p:pic>
        <p:nvPicPr>
          <p:cNvPr id="4" name="Picture 3" descr="A group of kids in purple shirts&#10;&#10;AI-generated content may be incorrect.">
            <a:extLst>
              <a:ext uri="{FF2B5EF4-FFF2-40B4-BE49-F238E27FC236}">
                <a16:creationId xmlns:a16="http://schemas.microsoft.com/office/drawing/2014/main" id="{2390ED66-5FDE-B219-9734-F83CBEBBF5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134" b="13823"/>
          <a:stretch/>
        </p:blipFill>
        <p:spPr>
          <a:xfrm>
            <a:off x="2482572" y="6813406"/>
            <a:ext cx="2713125" cy="2372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34B015-B3A9-FC73-BDC9-C8984BD39C9B}"/>
              </a:ext>
            </a:extLst>
          </p:cNvPr>
          <p:cNvSpPr txBox="1"/>
          <p:nvPr/>
        </p:nvSpPr>
        <p:spPr>
          <a:xfrm>
            <a:off x="2480855" y="9064058"/>
            <a:ext cx="270306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i="1" dirty="0">
              <a:solidFill>
                <a:srgbClr val="7427B0"/>
              </a:solidFill>
              <a:highlight>
                <a:srgbClr val="FFFFFF"/>
              </a:highlight>
              <a:latin typeface="Arial"/>
              <a:cs typeface="Arial"/>
              <a:sym typeface="Arial"/>
            </a:endParaRPr>
          </a:p>
          <a:p>
            <a:pPr algn="ctr"/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Equipa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de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basketbol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Hillside que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venceu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todos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os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4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jogos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!</a:t>
            </a:r>
            <a:endParaRPr lang="en-US" dirty="0"/>
          </a:p>
        </p:txBody>
      </p:sp>
      <p:pic>
        <p:nvPicPr>
          <p:cNvPr id="6" name="Picture 5" descr="A group of kids in purple uniforms standing in front of a goal&#10;&#10;AI-generated content may be incorrect.">
            <a:extLst>
              <a:ext uri="{FF2B5EF4-FFF2-40B4-BE49-F238E27FC236}">
                <a16:creationId xmlns:a16="http://schemas.microsoft.com/office/drawing/2014/main" id="{96C9C68F-69D1-FBB1-EF75-0378D0060C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15" t="16447" r="115" b="35173"/>
          <a:stretch/>
        </p:blipFill>
        <p:spPr>
          <a:xfrm>
            <a:off x="1888332" y="3271951"/>
            <a:ext cx="3778438" cy="243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09EF99-BDED-CE05-FD3A-9256E5A6838F}"/>
              </a:ext>
            </a:extLst>
          </p:cNvPr>
          <p:cNvSpPr txBox="1"/>
          <p:nvPr/>
        </p:nvSpPr>
        <p:spPr>
          <a:xfrm>
            <a:off x="683096" y="5864473"/>
            <a:ext cx="597094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Na Quinta-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feira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, a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equipa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 de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futebol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masculino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disputou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uma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 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partida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da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liga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contra o Dale Hall.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Os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meninos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jogaram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muito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bem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juntos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e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deram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tudo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de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si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. O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placar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final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foi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5-4, com Dale Hall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marcando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o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golo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da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vitória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no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último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minuto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.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Parabéns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rapazes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por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mais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um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grande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 </a:t>
            </a:r>
            <a:r>
              <a:rPr lang="en-GB" sz="1400" i="1" dirty="0" err="1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jogo</a:t>
            </a:r>
            <a:r>
              <a:rPr lang="en-GB" sz="1400" i="1" dirty="0">
                <a:solidFill>
                  <a:srgbClr val="7427B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3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eddy bear and a mug of hot chocolate&#10;&#10;AI-generated content may be incorrect.">
            <a:extLst>
              <a:ext uri="{FF2B5EF4-FFF2-40B4-BE49-F238E27FC236}">
                <a16:creationId xmlns:a16="http://schemas.microsoft.com/office/drawing/2014/main" id="{C376A553-A942-1DD0-BEEF-3B48C3097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" y="3233020"/>
            <a:ext cx="7397925" cy="42195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FE9204-3A61-8125-C286-29592676770B}"/>
              </a:ext>
            </a:extLst>
          </p:cNvPr>
          <p:cNvSpPr txBox="1"/>
          <p:nvPr/>
        </p:nvSpPr>
        <p:spPr>
          <a:xfrm>
            <a:off x="706714" y="1736059"/>
            <a:ext cx="571517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>
                <a:ea typeface="Calibri"/>
                <a:cs typeface="Calibri"/>
              </a:rPr>
              <a:t>KS1 invitation </a:t>
            </a:r>
          </a:p>
        </p:txBody>
      </p:sp>
    </p:spTree>
    <p:extLst>
      <p:ext uri="{BB962C8B-B14F-4D97-AF65-F5344CB8AC3E}">
        <p14:creationId xmlns:p14="http://schemas.microsoft.com/office/powerpoint/2010/main" val="360789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5">
            <a:extLst>
              <a:ext uri="{FF2B5EF4-FFF2-40B4-BE49-F238E27FC236}">
                <a16:creationId xmlns:a16="http://schemas.microsoft.com/office/drawing/2014/main" id="{0E8D0286-EA59-78E5-CC6E-397AA48C9CDA}"/>
              </a:ext>
            </a:extLst>
          </p:cNvPr>
          <p:cNvSpPr/>
          <p:nvPr/>
        </p:nvSpPr>
        <p:spPr>
          <a:xfrm>
            <a:off x="532546" y="1700783"/>
            <a:ext cx="6502200" cy="8058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800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8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i="1">
              <a:solidFill>
                <a:srgbClr val="800080"/>
              </a:solidFill>
              <a:highlight>
                <a:prstClr val="white"/>
              </a:highlight>
            </a:endParaRPr>
          </a:p>
          <a:p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0008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33924F-ABD7-84DC-DAB9-0A0DFB0A1A75}"/>
              </a:ext>
            </a:extLst>
          </p:cNvPr>
          <p:cNvSpPr txBox="1"/>
          <p:nvPr/>
        </p:nvSpPr>
        <p:spPr>
          <a:xfrm>
            <a:off x="896164" y="1807056"/>
            <a:ext cx="6005945" cy="91717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u="sng" dirty="0">
                <a:solidFill>
                  <a:srgbClr val="7427B0"/>
                </a:solidFill>
                <a:ea typeface="+mn-lt"/>
                <a:cs typeface="+mn-lt"/>
              </a:rPr>
              <a:t>Datas do </a:t>
            </a:r>
            <a:r>
              <a:rPr lang="en-US" sz="2000" b="1" u="sng" dirty="0" err="1">
                <a:solidFill>
                  <a:srgbClr val="7427B0"/>
                </a:solidFill>
                <a:ea typeface="+mn-lt"/>
                <a:cs typeface="+mn-lt"/>
              </a:rPr>
              <a:t>diário</a:t>
            </a:r>
            <a:r>
              <a:rPr lang="en-US" sz="2000" b="1" u="sng" dirty="0">
                <a:solidFill>
                  <a:srgbClr val="7427B0"/>
                </a:solidFill>
                <a:ea typeface="+mn-lt"/>
                <a:cs typeface="+mn-lt"/>
              </a:rPr>
              <a:t> para o </a:t>
            </a:r>
            <a:r>
              <a:rPr lang="en-US" sz="2000" b="1" u="sng" dirty="0" err="1">
                <a:solidFill>
                  <a:srgbClr val="7427B0"/>
                </a:solidFill>
                <a:ea typeface="+mn-lt"/>
                <a:cs typeface="+mn-lt"/>
              </a:rPr>
              <a:t>período</a:t>
            </a:r>
            <a:r>
              <a:rPr lang="en-US" sz="2000" b="1" u="sng" dirty="0">
                <a:solidFill>
                  <a:srgbClr val="7427B0"/>
                </a:solidFill>
                <a:ea typeface="+mn-lt"/>
                <a:cs typeface="+mn-lt"/>
              </a:rPr>
              <a:t> da Primavera</a:t>
            </a:r>
            <a:endParaRPr lang="en-US" dirty="0"/>
          </a:p>
          <a:p>
            <a:pPr algn="ctr"/>
            <a:endParaRPr lang="en-US" sz="1600" dirty="0">
              <a:solidFill>
                <a:srgbClr val="7427B0"/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Semana que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começa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em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3 de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Fevereiro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– Semana da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Saúde</a:t>
            </a:r>
            <a:r>
              <a:rPr lang="en-US" dirty="0">
                <a:solidFill>
                  <a:srgbClr val="7427B0"/>
                </a:solidFill>
                <a:ea typeface="+mn-lt"/>
                <a:cs typeface="+mn-lt"/>
              </a:rPr>
              <a:t> 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Mental Infantil </a:t>
            </a: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10 de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Fevereiro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– Semana de Leitura em Hillside </a:t>
            </a: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11 de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Fevereiro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– Dia da Internet Mais Segura </a:t>
            </a: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Quinta-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feira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, 13 de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Fevereiro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–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sessão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de histórias para dormir KS1 </a:t>
            </a: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Sexta-feira, 14 de </a:t>
            </a:r>
            <a:r>
              <a:rPr lang="en-US" sz="1600" dirty="0" err="1">
                <a:solidFill>
                  <a:srgbClr val="7427B0"/>
                </a:solidFill>
                <a:ea typeface="+mn-lt"/>
                <a:cs typeface="+mn-lt"/>
              </a:rPr>
              <a:t>Fevereiro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– Último </a:t>
            </a:r>
            <a:r>
              <a:rPr lang="en-US" sz="1600" dirty="0" err="1">
                <a:solidFill>
                  <a:srgbClr val="7427B0"/>
                </a:solidFill>
                <a:ea typeface="+mn-lt"/>
                <a:cs typeface="+mn-lt"/>
              </a:rPr>
              <a:t>dia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do </a:t>
            </a:r>
            <a:r>
              <a:rPr lang="en-US" sz="1600" dirty="0" err="1">
                <a:solidFill>
                  <a:srgbClr val="7427B0"/>
                </a:solidFill>
                <a:ea typeface="+mn-lt"/>
                <a:cs typeface="+mn-lt"/>
              </a:rPr>
              <a:t>semestre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Segunda-</a:t>
            </a:r>
            <a:r>
              <a:rPr lang="en-US" sz="1600" dirty="0" err="1">
                <a:solidFill>
                  <a:srgbClr val="7427B0"/>
                </a:solidFill>
                <a:ea typeface="+mn-lt"/>
                <a:cs typeface="+mn-lt"/>
              </a:rPr>
              <a:t>feira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, 24 de </a:t>
            </a:r>
            <a:r>
              <a:rPr lang="en-US" sz="1600" dirty="0" err="1">
                <a:solidFill>
                  <a:srgbClr val="7427B0"/>
                </a:solidFill>
                <a:ea typeface="+mn-lt"/>
                <a:cs typeface="+mn-lt"/>
              </a:rPr>
              <a:t>Fevereiro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– </a:t>
            </a:r>
            <a:r>
              <a:rPr lang="en-US" sz="1600" dirty="0" err="1">
                <a:solidFill>
                  <a:srgbClr val="7427B0"/>
                </a:solidFill>
                <a:ea typeface="+mn-lt"/>
                <a:cs typeface="+mn-lt"/>
              </a:rPr>
              <a:t>Retorno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7427B0"/>
                </a:solidFill>
                <a:ea typeface="+mn-lt"/>
                <a:cs typeface="+mn-lt"/>
              </a:rPr>
              <a:t>às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aulas </a:t>
            </a: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Segunda-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feira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, 3 de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Março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- 14h15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Conselho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de Pais </a:t>
            </a: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Segunda-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feira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, 3 de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Março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–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Evento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para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pais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da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história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do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ano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2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às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14h </a:t>
            </a: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Terça-feira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, 4 de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Março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-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Reunião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de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pais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SATS do 2º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ano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às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13h30 </a:t>
            </a: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Quinta-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feira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, 13 de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Março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–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Reunião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de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pais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Phonics do 1º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ano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às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13h30 </a:t>
            </a: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Sexta-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feira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, 28 de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Março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–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Caminhada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local do 2º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ano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</a:t>
            </a: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Sexta-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feira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, 28 de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Março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–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Almoço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especial para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familiares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do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sexo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feminino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(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mais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detalhes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a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seguir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) </a:t>
            </a: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Sexta-feira, 4 de Abril – Último </a:t>
            </a:r>
            <a:r>
              <a:rPr lang="en-US" sz="1600" dirty="0" err="1">
                <a:solidFill>
                  <a:srgbClr val="7427B0"/>
                </a:solidFill>
                <a:ea typeface="+mn-lt"/>
                <a:cs typeface="+mn-lt"/>
              </a:rPr>
              <a:t>dia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do </a:t>
            </a:r>
            <a:r>
              <a:rPr lang="en-US" sz="1600" dirty="0" err="1">
                <a:solidFill>
                  <a:srgbClr val="7427B0"/>
                </a:solidFill>
                <a:ea typeface="+mn-lt"/>
                <a:cs typeface="+mn-lt"/>
              </a:rPr>
              <a:t>semestre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</a:t>
            </a: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Terça-feira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, 22 de Abril –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Retorno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às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aulas</a:t>
            </a:r>
            <a:endParaRPr lang="en-US" sz="1600">
              <a:ea typeface="Calibri"/>
              <a:cs typeface="Calibri"/>
            </a:endParaRPr>
          </a:p>
          <a:p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Semana que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começa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em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12 de Maio – Semana SATS do 6º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ano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endParaRPr lang="en-US" sz="1600" b="1" dirty="0">
              <a:solidFill>
                <a:srgbClr val="7427B0"/>
              </a:solidFill>
              <a:ea typeface="+mn-lt"/>
              <a:cs typeface="+mn-lt"/>
            </a:endParaRPr>
          </a:p>
          <a:p>
            <a:r>
              <a:rPr lang="en-US" sz="1600" b="1" dirty="0">
                <a:solidFill>
                  <a:srgbClr val="7427B0"/>
                </a:solidFill>
                <a:ea typeface="+mn-lt"/>
                <a:cs typeface="+mn-lt"/>
              </a:rPr>
              <a:t>Dias de </a:t>
            </a:r>
            <a:r>
              <a:rPr lang="en-US" sz="1600" b="1" dirty="0" err="1">
                <a:solidFill>
                  <a:srgbClr val="7427B0"/>
                </a:solidFill>
                <a:ea typeface="+mn-lt"/>
                <a:cs typeface="+mn-lt"/>
              </a:rPr>
              <a:t>educação</a:t>
            </a:r>
            <a:r>
              <a:rPr lang="en-US" sz="1600" b="1" dirty="0">
                <a:solidFill>
                  <a:srgbClr val="7427B0"/>
                </a:solidFill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rgbClr val="7427B0"/>
                </a:solidFill>
                <a:ea typeface="+mn-lt"/>
                <a:cs typeface="+mn-lt"/>
              </a:rPr>
              <a:t>física</a:t>
            </a:r>
            <a:r>
              <a:rPr lang="en-US" sz="1600" b="1" dirty="0">
                <a:solidFill>
                  <a:srgbClr val="7427B0"/>
                </a:solidFill>
                <a:ea typeface="+mn-lt"/>
                <a:cs typeface="+mn-lt"/>
              </a:rPr>
              <a:t>:</a:t>
            </a:r>
            <a:endParaRPr lang="en-US" dirty="0"/>
          </a:p>
          <a:p>
            <a:endParaRPr lang="en-US" sz="1600" b="1" dirty="0">
              <a:solidFill>
                <a:srgbClr val="7427B0"/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Segunda-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feira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– Nursery e 2º 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ano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</a:t>
            </a: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Terça-feira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– Reception, Ano 2 e Ano 3 </a:t>
            </a: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Quarta-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feira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– Ano 1, Ano 3, Ano 4 e Ano 5 </a:t>
            </a: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Quinta-</a:t>
            </a:r>
            <a:r>
              <a:rPr lang="en-US" sz="1600" err="1">
                <a:solidFill>
                  <a:srgbClr val="7427B0"/>
                </a:solidFill>
                <a:ea typeface="+mn-lt"/>
                <a:cs typeface="+mn-lt"/>
              </a:rPr>
              <a:t>feira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– Ano 4 e Ano 6 </a:t>
            </a: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Sexta-</a:t>
            </a:r>
            <a:r>
              <a:rPr lang="en-US" sz="1600" dirty="0" err="1">
                <a:solidFill>
                  <a:srgbClr val="7427B0"/>
                </a:solidFill>
                <a:ea typeface="+mn-lt"/>
                <a:cs typeface="+mn-lt"/>
              </a:rPr>
              <a:t>feira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– Ano 1 e Ano 6 </a:t>
            </a:r>
            <a:r>
              <a:rPr lang="en-US" sz="1600" dirty="0" err="1">
                <a:solidFill>
                  <a:srgbClr val="7427B0"/>
                </a:solidFill>
                <a:ea typeface="+mn-lt"/>
                <a:cs typeface="+mn-lt"/>
              </a:rPr>
              <a:t>mais</a:t>
            </a:r>
            <a:r>
              <a:rPr lang="en-US" sz="1600" dirty="0">
                <a:solidFill>
                  <a:srgbClr val="7427B0"/>
                </a:solidFill>
                <a:ea typeface="+mn-lt"/>
                <a:cs typeface="+mn-lt"/>
              </a:rPr>
              <a:t> Ano 5 </a:t>
            </a:r>
            <a:r>
              <a:rPr lang="en-US" sz="1600" dirty="0" err="1">
                <a:solidFill>
                  <a:srgbClr val="7427B0"/>
                </a:solidFill>
                <a:ea typeface="+mn-lt"/>
                <a:cs typeface="+mn-lt"/>
              </a:rPr>
              <a:t>natação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endParaRPr lang="en-US" b="1">
              <a:solidFill>
                <a:srgbClr val="7427B0"/>
              </a:solidFill>
              <a:ea typeface="Calibri"/>
              <a:cs typeface="Calibri"/>
            </a:endParaRPr>
          </a:p>
          <a:p>
            <a:endParaRPr lang="en-US" b="1">
              <a:solidFill>
                <a:srgbClr val="7427B0"/>
              </a:solidFill>
              <a:ea typeface="Calibri"/>
              <a:cs typeface="Calibri"/>
            </a:endParaRPr>
          </a:p>
          <a:p>
            <a:endParaRPr lang="en-US">
              <a:solidFill>
                <a:srgbClr val="7427B0"/>
              </a:solidFill>
              <a:ea typeface="Calibri"/>
              <a:cs typeface="Calibri"/>
            </a:endParaRPr>
          </a:p>
          <a:p>
            <a:endParaRPr lang="en-US">
              <a:solidFill>
                <a:srgbClr val="7427B0"/>
              </a:solidFill>
              <a:ea typeface="Calibri"/>
              <a:cs typeface="Calibri"/>
            </a:endParaRPr>
          </a:p>
          <a:p>
            <a:endParaRPr lang="en-US">
              <a:solidFill>
                <a:srgbClr val="7427B0"/>
              </a:solidFill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685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endar with different colored numbers&#10;&#10;AI-generated content may be incorrect.">
            <a:extLst>
              <a:ext uri="{FF2B5EF4-FFF2-40B4-BE49-F238E27FC236}">
                <a16:creationId xmlns:a16="http://schemas.microsoft.com/office/drawing/2014/main" id="{589344FD-C7A6-20F3-C89D-12F62D12F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06" y="2179192"/>
            <a:ext cx="6935676" cy="634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32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/>
        </p:nvSpPr>
        <p:spPr>
          <a:xfrm>
            <a:off x="1893875" y="583325"/>
            <a:ext cx="3555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800080"/>
              </a:solidFill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242850" y="1598975"/>
            <a:ext cx="7074300" cy="8010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800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358775" algn="ctr">
              <a:lnSpc>
                <a:spcPct val="150000"/>
              </a:lnSpc>
            </a:pPr>
            <a:r>
              <a:rPr lang="en-GB" sz="2900" b="1" dirty="0">
                <a:solidFill>
                  <a:srgbClr val="800080"/>
                </a:solidFill>
                <a:highlight>
                  <a:srgbClr val="FFFFFF"/>
                </a:highlight>
              </a:rPr>
              <a:t>  </a:t>
            </a:r>
            <a:endParaRPr lang="en-US" sz="1500" i="1" dirty="0">
              <a:solidFill>
                <a:srgbClr val="430D0D"/>
              </a:solidFill>
              <a:highlight>
                <a:srgbClr val="FFFFFF"/>
              </a:highlight>
            </a:endParaRPr>
          </a:p>
          <a:p>
            <a:pPr marR="358775" algn="ctr">
              <a:lnSpc>
                <a:spcPct val="150000"/>
              </a:lnSpc>
            </a:pPr>
            <a:endParaRPr lang="en-GB" sz="26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pPr marR="358775" algn="ctr">
              <a:lnSpc>
                <a:spcPct val="150000"/>
              </a:lnSpc>
            </a:pPr>
            <a:endParaRPr lang="en-GB" sz="1600" b="1"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R="358775" algn="ctr">
              <a:lnSpc>
                <a:spcPct val="150000"/>
              </a:lnSpc>
            </a:pPr>
            <a:endParaRPr lang="en-GB" sz="1600" b="1" i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R="358775" algn="ctr">
              <a:lnSpc>
                <a:spcPct val="150000"/>
              </a:lnSpc>
            </a:pPr>
            <a:endParaRPr lang="en-GB" sz="16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pPr marR="358775" algn="ctr">
              <a:lnSpc>
                <a:spcPct val="150000"/>
              </a:lnSpc>
            </a:pPr>
            <a:endParaRPr lang="en-GB" sz="24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pPr marR="358775" algn="ctr">
              <a:lnSpc>
                <a:spcPct val="150000"/>
              </a:lnSpc>
            </a:pPr>
            <a:endParaRPr lang="en-GB" sz="2400" b="1" i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pPr marR="358775" algn="ctr">
              <a:lnSpc>
                <a:spcPct val="150000"/>
              </a:lnSpc>
            </a:pPr>
            <a:r>
              <a:rPr lang="en-GB" sz="2200" b="1" i="1" dirty="0">
                <a:solidFill>
                  <a:srgbClr val="800080"/>
                </a:solidFill>
                <a:highlight>
                  <a:srgbClr val="FFFFFF"/>
                </a:highlight>
              </a:rPr>
              <a:t>O </a:t>
            </a:r>
            <a:r>
              <a:rPr lang="en-GB" sz="2200" b="1" i="1" dirty="0" err="1">
                <a:solidFill>
                  <a:srgbClr val="800080"/>
                </a:solidFill>
                <a:highlight>
                  <a:srgbClr val="FFFFFF"/>
                </a:highlight>
              </a:rPr>
              <a:t>sucesso</a:t>
            </a:r>
            <a:r>
              <a:rPr lang="en-GB" sz="2200" b="1" i="1" dirty="0">
                <a:solidFill>
                  <a:srgbClr val="800080"/>
                </a:solidFill>
                <a:highlight>
                  <a:srgbClr val="FFFFFF"/>
                </a:highlight>
              </a:rPr>
              <a:t> </a:t>
            </a:r>
            <a:r>
              <a:rPr lang="en-GB" sz="2200" b="1" i="1" dirty="0" err="1">
                <a:solidFill>
                  <a:srgbClr val="800080"/>
                </a:solidFill>
                <a:highlight>
                  <a:srgbClr val="FFFFFF"/>
                </a:highlight>
              </a:rPr>
              <a:t>realmente</a:t>
            </a:r>
            <a:r>
              <a:rPr lang="en-GB" sz="2200" b="1" i="1" dirty="0">
                <a:solidFill>
                  <a:srgbClr val="800080"/>
                </a:solidFill>
                <a:highlight>
                  <a:srgbClr val="FFFFFF"/>
                </a:highlight>
              </a:rPr>
              <a:t> </a:t>
            </a:r>
            <a:r>
              <a:rPr lang="en-GB" sz="2200" b="1" i="1" dirty="0" err="1">
                <a:solidFill>
                  <a:srgbClr val="800080"/>
                </a:solidFill>
                <a:highlight>
                  <a:srgbClr val="FFFFFF"/>
                </a:highlight>
              </a:rPr>
              <a:t>começa</a:t>
            </a:r>
            <a:r>
              <a:rPr lang="en-GB" sz="2200" b="1" i="1" dirty="0">
                <a:solidFill>
                  <a:srgbClr val="800080"/>
                </a:solidFill>
                <a:highlight>
                  <a:srgbClr val="FFFFFF"/>
                </a:highlight>
              </a:rPr>
              <a:t> com a </a:t>
            </a:r>
            <a:r>
              <a:rPr lang="en-GB" sz="2200" b="1" i="1" dirty="0" err="1">
                <a:solidFill>
                  <a:srgbClr val="800080"/>
                </a:solidFill>
                <a:highlight>
                  <a:srgbClr val="FFFFFF"/>
                </a:highlight>
              </a:rPr>
              <a:t>assiduidade</a:t>
            </a:r>
            <a:endParaRPr lang="en-GB" sz="2200" b="1" i="1" dirty="0" err="1">
              <a:solidFill>
                <a:srgbClr val="800080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pPr marR="358775" algn="ctr">
              <a:lnSpc>
                <a:spcPct val="150000"/>
              </a:lnSpc>
            </a:pPr>
            <a:r>
              <a:rPr lang="en-GB" sz="2200" b="1" i="1" dirty="0" err="1">
                <a:solidFill>
                  <a:srgbClr val="800080"/>
                </a:solidFill>
                <a:highlight>
                  <a:srgbClr val="FFFFFF"/>
                </a:highlight>
              </a:rPr>
              <a:t>Apoiamos</a:t>
            </a:r>
            <a:r>
              <a:rPr lang="en-GB" sz="2200" b="1" i="1" dirty="0">
                <a:solidFill>
                  <a:srgbClr val="800080"/>
                </a:solidFill>
                <a:highlight>
                  <a:srgbClr val="FFFFFF"/>
                </a:highlight>
              </a:rPr>
              <a:t> </a:t>
            </a:r>
            <a:r>
              <a:rPr lang="en-GB" sz="2200" b="1" i="1" dirty="0" err="1">
                <a:solidFill>
                  <a:srgbClr val="800080"/>
                </a:solidFill>
                <a:highlight>
                  <a:srgbClr val="FFFFFF"/>
                </a:highlight>
              </a:rPr>
              <a:t>primeiro</a:t>
            </a:r>
            <a:r>
              <a:rPr lang="en-GB" sz="2200" b="1" i="1" dirty="0">
                <a:solidFill>
                  <a:srgbClr val="800080"/>
                </a:solidFill>
                <a:highlight>
                  <a:srgbClr val="FFFFFF"/>
                </a:highlight>
              </a:rPr>
              <a:t>! </a:t>
            </a:r>
            <a:endParaRPr lang="en-GB" sz="2200" dirty="0">
              <a:ea typeface="Calibri"/>
              <a:cs typeface="Calibri"/>
            </a:endParaRPr>
          </a:p>
          <a:p>
            <a:pPr marR="358775" algn="ctr">
              <a:lnSpc>
                <a:spcPct val="150000"/>
              </a:lnSpc>
            </a:pPr>
            <a:r>
              <a:rPr lang="en-GB" sz="1600" b="1" err="1">
                <a:solidFill>
                  <a:schemeClr val="dk1"/>
                </a:solidFill>
                <a:highlight>
                  <a:srgbClr val="FFFFFF"/>
                </a:highlight>
              </a:rPr>
              <a:t>Queremos</a:t>
            </a:r>
            <a:r>
              <a:rPr lang="en-GB" sz="1600" b="1" dirty="0">
                <a:solidFill>
                  <a:schemeClr val="dk1"/>
                </a:solidFill>
                <a:highlight>
                  <a:srgbClr val="FFFFFF"/>
                </a:highlight>
              </a:rPr>
              <a:t> que </a:t>
            </a:r>
            <a:r>
              <a:rPr lang="en-GB" sz="1600" b="1" err="1">
                <a:solidFill>
                  <a:schemeClr val="dk1"/>
                </a:solidFill>
                <a:highlight>
                  <a:srgbClr val="FFFFFF"/>
                </a:highlight>
              </a:rPr>
              <a:t>cada</a:t>
            </a:r>
            <a:r>
              <a:rPr lang="en-GB" sz="1600" b="1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600" b="1" err="1">
                <a:solidFill>
                  <a:schemeClr val="dk1"/>
                </a:solidFill>
                <a:highlight>
                  <a:srgbClr val="FFFFFF"/>
                </a:highlight>
              </a:rPr>
              <a:t>uma</a:t>
            </a:r>
            <a:r>
              <a:rPr lang="en-GB" sz="1600" b="1" dirty="0">
                <a:solidFill>
                  <a:schemeClr val="dk1"/>
                </a:solidFill>
                <a:highlight>
                  <a:srgbClr val="FFFFFF"/>
                </a:highlight>
              </a:rPr>
              <a:t> das </a:t>
            </a:r>
            <a:r>
              <a:rPr lang="en-GB" sz="1600" b="1" err="1">
                <a:solidFill>
                  <a:schemeClr val="dk1"/>
                </a:solidFill>
                <a:highlight>
                  <a:srgbClr val="FFFFFF"/>
                </a:highlight>
              </a:rPr>
              <a:t>nossas</a:t>
            </a:r>
            <a:r>
              <a:rPr lang="en-GB" sz="1600" b="1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600" b="1" err="1">
                <a:solidFill>
                  <a:schemeClr val="dk1"/>
                </a:solidFill>
                <a:highlight>
                  <a:srgbClr val="FFFFFF"/>
                </a:highlight>
              </a:rPr>
              <a:t>crianças</a:t>
            </a:r>
            <a:r>
              <a:rPr lang="en-GB" sz="1600" b="1" dirty="0">
                <a:solidFill>
                  <a:schemeClr val="dk1"/>
                </a:solidFill>
                <a:highlight>
                  <a:srgbClr val="FFFFFF"/>
                </a:highlight>
              </a:rPr>
              <a:t> </a:t>
            </a:r>
            <a:r>
              <a:rPr lang="en-GB" sz="1600" b="1" err="1">
                <a:solidFill>
                  <a:schemeClr val="dk1"/>
                </a:solidFill>
                <a:highlight>
                  <a:srgbClr val="FFFFFF"/>
                </a:highlight>
              </a:rPr>
              <a:t>seja</a:t>
            </a:r>
            <a:r>
              <a:rPr lang="en-GB" sz="1600" b="1" dirty="0">
                <a:solidFill>
                  <a:schemeClr val="dk1"/>
                </a:solidFill>
                <a:highlight>
                  <a:srgbClr val="FFFFFF"/>
                </a:highlight>
              </a:rPr>
              <a:t> um </a:t>
            </a:r>
            <a:r>
              <a:rPr lang="en-GB" sz="1600" b="1" err="1">
                <a:solidFill>
                  <a:schemeClr val="dk1"/>
                </a:solidFill>
                <a:highlight>
                  <a:srgbClr val="FFFFFF"/>
                </a:highlight>
              </a:rPr>
              <a:t>Herói</a:t>
            </a:r>
            <a:r>
              <a:rPr lang="en-GB" sz="1600" b="1" dirty="0">
                <a:solidFill>
                  <a:schemeClr val="dk1"/>
                </a:solidFill>
                <a:highlight>
                  <a:srgbClr val="FFFFFF"/>
                </a:highlight>
              </a:rPr>
              <a:t> de </a:t>
            </a:r>
            <a:r>
              <a:rPr lang="en-GB" sz="1600" b="1" err="1">
                <a:solidFill>
                  <a:schemeClr val="dk1"/>
                </a:solidFill>
                <a:highlight>
                  <a:srgbClr val="FFFFFF"/>
                </a:highlight>
              </a:rPr>
              <a:t>Assiduidade</a:t>
            </a:r>
            <a:r>
              <a:rPr lang="en-GB" sz="1600" b="1" dirty="0">
                <a:solidFill>
                  <a:schemeClr val="dk1"/>
                </a:solidFill>
                <a:highlight>
                  <a:srgbClr val="FFFFFF"/>
                </a:highlight>
              </a:rPr>
              <a:t>: </a:t>
            </a:r>
            <a:endParaRPr sz="1600">
              <a:solidFill>
                <a:schemeClr val="dk1"/>
              </a:solidFill>
              <a:ea typeface="Calibri"/>
              <a:cs typeface="Calibri"/>
            </a:endParaRPr>
          </a:p>
          <a:p>
            <a:pPr algn="ctr">
              <a:lnSpc>
                <a:spcPct val="114999"/>
              </a:lnSpc>
            </a:pPr>
            <a:r>
              <a:rPr lang="en-GB" sz="1600" b="1" dirty="0">
                <a:solidFill>
                  <a:srgbClr val="800080"/>
                </a:solidFill>
                <a:highlight>
                  <a:srgbClr val="FFFFFF"/>
                </a:highlight>
              </a:rPr>
              <a:t>Aqui </a:t>
            </a:r>
            <a:endParaRPr lang="en-GB" dirty="0">
              <a:solidFill>
                <a:srgbClr val="000000"/>
              </a:solidFill>
            </a:endParaRPr>
          </a:p>
          <a:p>
            <a:pPr algn="ctr">
              <a:lnSpc>
                <a:spcPct val="114999"/>
              </a:lnSpc>
            </a:pPr>
            <a:r>
              <a:rPr lang="en-GB" sz="1600" b="1" dirty="0">
                <a:solidFill>
                  <a:srgbClr val="800080"/>
                </a:solidFill>
                <a:highlight>
                  <a:srgbClr val="FFFFFF"/>
                </a:highlight>
              </a:rPr>
              <a:t>Todos </a:t>
            </a:r>
            <a:r>
              <a:rPr lang="en-GB" sz="1600" b="1" dirty="0" err="1">
                <a:solidFill>
                  <a:srgbClr val="800080"/>
                </a:solidFill>
                <a:highlight>
                  <a:srgbClr val="FFFFFF"/>
                </a:highlight>
              </a:rPr>
              <a:t>os</a:t>
            </a:r>
            <a:r>
              <a:rPr lang="en-GB" sz="1600" b="1" dirty="0">
                <a:solidFill>
                  <a:srgbClr val="800080"/>
                </a:solidFill>
                <a:highlight>
                  <a:srgbClr val="FFFFFF"/>
                </a:highlight>
              </a:rPr>
              <a:t> </a:t>
            </a:r>
            <a:r>
              <a:rPr lang="en-GB" sz="1600" b="1" dirty="0" err="1">
                <a:solidFill>
                  <a:srgbClr val="800080"/>
                </a:solidFill>
                <a:highlight>
                  <a:srgbClr val="FFFFFF"/>
                </a:highlight>
              </a:rPr>
              <a:t>dias</a:t>
            </a:r>
            <a:r>
              <a:rPr lang="en-GB" sz="1600" b="1" dirty="0">
                <a:solidFill>
                  <a:srgbClr val="800080"/>
                </a:solidFill>
                <a:highlight>
                  <a:srgbClr val="FFFFFF"/>
                </a:highlight>
              </a:rPr>
              <a:t> </a:t>
            </a:r>
            <a:endParaRPr lang="en-GB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>
              <a:lnSpc>
                <a:spcPct val="114999"/>
              </a:lnSpc>
            </a:pPr>
            <a:r>
              <a:rPr lang="en-GB" sz="1600" b="1" dirty="0">
                <a:solidFill>
                  <a:srgbClr val="800080"/>
                </a:solidFill>
                <a:highlight>
                  <a:srgbClr val="FFFFFF"/>
                </a:highlight>
              </a:rPr>
              <a:t>Pronto </a:t>
            </a:r>
            <a:endParaRPr lang="en-GB" dirty="0" err="1">
              <a:solidFill>
                <a:srgbClr val="000000"/>
              </a:solidFill>
            </a:endParaRPr>
          </a:p>
          <a:p>
            <a:pPr algn="ctr">
              <a:lnSpc>
                <a:spcPct val="114999"/>
              </a:lnSpc>
            </a:pPr>
            <a:r>
              <a:rPr lang="en-GB" sz="1600" b="1" dirty="0">
                <a:solidFill>
                  <a:srgbClr val="800080"/>
                </a:solidFill>
                <a:highlight>
                  <a:srgbClr val="FFFFFF"/>
                </a:highlight>
              </a:rPr>
              <a:t>A horas</a:t>
            </a:r>
            <a:endParaRPr lang="en-GB" sz="1600" b="1" dirty="0">
              <a:solidFill>
                <a:srgbClr val="800080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pPr marL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b="1">
              <a:solidFill>
                <a:srgbClr val="800080"/>
              </a:solidFill>
              <a:highlight>
                <a:srgbClr val="FFFFFF"/>
              </a:highlight>
            </a:endParaRPr>
          </a:p>
          <a:p>
            <a:pPr algn="ctr"/>
            <a:r>
              <a:rPr lang="en-GB" sz="1600" b="1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600" b="1">
                <a:solidFill>
                  <a:schemeClr val="dk1"/>
                </a:solidFill>
                <a:highlight>
                  <a:srgbClr val="FFFFFF"/>
                </a:highlight>
              </a:rPr>
              <a:t>Meta 24-25 96% </a:t>
            </a:r>
            <a:endParaRPr lang="en-GB" sz="1600" b="1" dirty="0">
              <a:solidFill>
                <a:schemeClr val="dk1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pPr algn="ctr"/>
            <a:endParaRPr lang="en-GB" sz="16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ctr"/>
            <a:r>
              <a:rPr lang="en-GB" sz="1600" b="1" u="sng">
                <a:solidFill>
                  <a:schemeClr val="dk1"/>
                </a:solidFill>
                <a:highlight>
                  <a:srgbClr val="FFFFFF"/>
                </a:highlight>
              </a:rPr>
              <a:t>Escola </a:t>
            </a:r>
            <a:r>
              <a:rPr lang="en-GB" sz="1600" b="1" u="sng" err="1">
                <a:solidFill>
                  <a:schemeClr val="dk1"/>
                </a:solidFill>
                <a:highlight>
                  <a:srgbClr val="FFFFFF"/>
                </a:highlight>
              </a:rPr>
              <a:t>inteira</a:t>
            </a:r>
            <a:r>
              <a:rPr lang="en-GB" sz="1600" b="1" u="sng">
                <a:solidFill>
                  <a:schemeClr val="dk1"/>
                </a:solidFill>
                <a:highlight>
                  <a:srgbClr val="FFFFFF"/>
                </a:highlight>
              </a:rPr>
              <a:t> 93,21% </a:t>
            </a:r>
            <a:endParaRPr lang="en-GB">
              <a:solidFill>
                <a:schemeClr val="dk1"/>
              </a:solidFill>
            </a:endParaRPr>
          </a:p>
          <a:p>
            <a:pPr algn="ctr"/>
            <a:endParaRPr lang="en-GB" sz="16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algn="ctr"/>
            <a:r>
              <a:rPr lang="en-GB" sz="1600" b="1">
                <a:solidFill>
                  <a:schemeClr val="dk1"/>
                </a:solidFill>
                <a:highlight>
                  <a:srgbClr val="FFFFFF"/>
                </a:highlight>
              </a:rPr>
              <a:t>Cada </a:t>
            </a:r>
            <a:r>
              <a:rPr lang="en-GB" sz="1600" b="1" err="1">
                <a:solidFill>
                  <a:schemeClr val="dk1"/>
                </a:solidFill>
                <a:highlight>
                  <a:srgbClr val="FFFFFF"/>
                </a:highlight>
              </a:rPr>
              <a:t>dia</a:t>
            </a:r>
            <a:r>
              <a:rPr lang="en-GB" sz="1600" b="1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600" b="1" err="1">
                <a:solidFill>
                  <a:schemeClr val="dk1"/>
                </a:solidFill>
                <a:highlight>
                  <a:srgbClr val="FFFFFF"/>
                </a:highlight>
              </a:rPr>
              <a:t>conta</a:t>
            </a:r>
            <a:r>
              <a:rPr lang="en-GB" sz="1600" b="1">
                <a:solidFill>
                  <a:schemeClr val="dk1"/>
                </a:solidFill>
                <a:highlight>
                  <a:srgbClr val="FFFFFF"/>
                </a:highlight>
              </a:rPr>
              <a:t>! </a:t>
            </a:r>
            <a:endParaRPr>
              <a:solidFill>
                <a:schemeClr val="dk1"/>
              </a:solidFill>
            </a:endParaRPr>
          </a:p>
          <a:p>
            <a:pPr algn="ctr"/>
            <a:endParaRPr lang="en-GB" sz="1600" b="1">
              <a:solidFill>
                <a:schemeClr val="dk1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pPr algn="ctr"/>
            <a:r>
              <a:rPr lang="en-GB" sz="1600" b="1" dirty="0">
                <a:solidFill>
                  <a:schemeClr val="dk1"/>
                </a:solidFill>
                <a:highlight>
                  <a:srgbClr val="FFFFFF"/>
                </a:highlight>
                <a:ea typeface="Calibri"/>
                <a:cs typeface="Calibri"/>
              </a:rPr>
              <a:t>4C 97.14%, 5C1 95.81%, 3B 95.33%, 2M 95%, 6H 94.41%, 1A 94%,           1D 93.85%, R2 93.68%, 4G 93.64%, 4T 93.18%, 5C2 93.1%, 6C 93.1%,      R1 92%, 2D 90%, 3R 90%</a:t>
            </a:r>
          </a:p>
          <a:p>
            <a:pPr algn="ctr"/>
            <a:endParaRPr lang="en-GB" b="1">
              <a:solidFill>
                <a:schemeClr val="dk1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pPr algn="ctr"/>
            <a:r>
              <a:rPr lang="en-GB" sz="1600" i="1" dirty="0">
                <a:solidFill>
                  <a:srgbClr val="800080"/>
                </a:solidFill>
              </a:rPr>
              <a:t>Se o </a:t>
            </a:r>
            <a:r>
              <a:rPr lang="en-GB" sz="1600" i="1" dirty="0" err="1">
                <a:solidFill>
                  <a:srgbClr val="800080"/>
                </a:solidFill>
              </a:rPr>
              <a:t>seu</a:t>
            </a:r>
            <a:r>
              <a:rPr lang="en-GB" sz="1600" i="1" dirty="0">
                <a:solidFill>
                  <a:srgbClr val="800080"/>
                </a:solidFill>
              </a:rPr>
              <a:t> </a:t>
            </a:r>
            <a:r>
              <a:rPr lang="en-GB" sz="1600" i="1" dirty="0" err="1">
                <a:solidFill>
                  <a:srgbClr val="800080"/>
                </a:solidFill>
              </a:rPr>
              <a:t>filho</a:t>
            </a:r>
            <a:r>
              <a:rPr lang="en-GB" sz="1600" i="1" dirty="0">
                <a:solidFill>
                  <a:srgbClr val="800080"/>
                </a:solidFill>
              </a:rPr>
              <a:t> </a:t>
            </a:r>
            <a:r>
              <a:rPr lang="en-GB" sz="1600" i="1" dirty="0" err="1">
                <a:solidFill>
                  <a:srgbClr val="800080"/>
                </a:solidFill>
              </a:rPr>
              <a:t>não</a:t>
            </a:r>
            <a:r>
              <a:rPr lang="en-GB" sz="1600" i="1" dirty="0">
                <a:solidFill>
                  <a:srgbClr val="800080"/>
                </a:solidFill>
              </a:rPr>
              <a:t> </a:t>
            </a:r>
            <a:r>
              <a:rPr lang="en-GB" sz="1600" i="1" dirty="0" err="1">
                <a:solidFill>
                  <a:srgbClr val="800080"/>
                </a:solidFill>
              </a:rPr>
              <a:t>estiver</a:t>
            </a:r>
            <a:r>
              <a:rPr lang="en-GB" sz="1600" i="1" dirty="0">
                <a:solidFill>
                  <a:srgbClr val="800080"/>
                </a:solidFill>
              </a:rPr>
              <a:t> </a:t>
            </a:r>
            <a:r>
              <a:rPr lang="en-GB" sz="1600" i="1" dirty="0" err="1">
                <a:solidFill>
                  <a:srgbClr val="800080"/>
                </a:solidFill>
              </a:rPr>
              <a:t>suficientemente</a:t>
            </a:r>
            <a:r>
              <a:rPr lang="en-GB" sz="1600" i="1" dirty="0">
                <a:solidFill>
                  <a:srgbClr val="800080"/>
                </a:solidFill>
              </a:rPr>
              <a:t> </a:t>
            </a:r>
            <a:r>
              <a:rPr lang="en-GB" sz="1600" i="1" dirty="0" err="1">
                <a:solidFill>
                  <a:srgbClr val="800080"/>
                </a:solidFill>
              </a:rPr>
              <a:t>bem</a:t>
            </a:r>
            <a:r>
              <a:rPr lang="en-GB" sz="1600" i="1" dirty="0">
                <a:solidFill>
                  <a:srgbClr val="800080"/>
                </a:solidFill>
              </a:rPr>
              <a:t> para </a:t>
            </a:r>
            <a:r>
              <a:rPr lang="en-GB" sz="1600" i="1" dirty="0" err="1">
                <a:solidFill>
                  <a:srgbClr val="800080"/>
                </a:solidFill>
              </a:rPr>
              <a:t>frequentar</a:t>
            </a:r>
            <a:r>
              <a:rPr lang="en-GB" sz="1600" i="1" dirty="0">
                <a:solidFill>
                  <a:srgbClr val="800080"/>
                </a:solidFill>
              </a:rPr>
              <a:t> a </a:t>
            </a:r>
            <a:r>
              <a:rPr lang="en-GB" sz="1600" i="1" dirty="0" err="1">
                <a:solidFill>
                  <a:srgbClr val="800080"/>
                </a:solidFill>
              </a:rPr>
              <a:t>escola</a:t>
            </a:r>
            <a:r>
              <a:rPr lang="en-GB" sz="1600" i="1" dirty="0">
                <a:solidFill>
                  <a:srgbClr val="800080"/>
                </a:solidFill>
              </a:rPr>
              <a:t>, </a:t>
            </a:r>
            <a:r>
              <a:rPr lang="en-GB" sz="1600" i="1" dirty="0" err="1">
                <a:solidFill>
                  <a:srgbClr val="800080"/>
                </a:solidFill>
              </a:rPr>
              <a:t>por</a:t>
            </a:r>
            <a:r>
              <a:rPr lang="en-GB" sz="1600" i="1" dirty="0">
                <a:solidFill>
                  <a:srgbClr val="800080"/>
                </a:solidFill>
              </a:rPr>
              <a:t> </a:t>
            </a:r>
            <a:r>
              <a:rPr lang="en-GB" sz="1600" i="1" dirty="0" err="1">
                <a:solidFill>
                  <a:srgbClr val="800080"/>
                </a:solidFill>
              </a:rPr>
              <a:t>favor</a:t>
            </a:r>
            <a:r>
              <a:rPr lang="en-GB" sz="1600" i="1" dirty="0">
                <a:solidFill>
                  <a:srgbClr val="800080"/>
                </a:solidFill>
              </a:rPr>
              <a:t> </a:t>
            </a:r>
            <a:r>
              <a:rPr lang="en-GB" sz="1600" i="1" dirty="0" err="1">
                <a:solidFill>
                  <a:srgbClr val="800080"/>
                </a:solidFill>
              </a:rPr>
              <a:t>informe</a:t>
            </a:r>
            <a:r>
              <a:rPr lang="en-GB" sz="1600" i="1" dirty="0">
                <a:solidFill>
                  <a:srgbClr val="800080"/>
                </a:solidFill>
              </a:rPr>
              <a:t> o facto </a:t>
            </a:r>
            <a:r>
              <a:rPr lang="en-GB" sz="1600" i="1" dirty="0" err="1">
                <a:solidFill>
                  <a:srgbClr val="800080"/>
                </a:solidFill>
              </a:rPr>
              <a:t>telefonando</a:t>
            </a:r>
            <a:r>
              <a:rPr lang="en-GB" sz="1600" i="1" dirty="0">
                <a:solidFill>
                  <a:srgbClr val="800080"/>
                </a:solidFill>
              </a:rPr>
              <a:t> para a </a:t>
            </a:r>
            <a:r>
              <a:rPr lang="en-GB" sz="1600" i="1" dirty="0" err="1">
                <a:solidFill>
                  <a:srgbClr val="800080"/>
                </a:solidFill>
              </a:rPr>
              <a:t>secretaria</a:t>
            </a:r>
            <a:r>
              <a:rPr lang="en-GB" sz="1600" i="1" dirty="0">
                <a:solidFill>
                  <a:srgbClr val="800080"/>
                </a:solidFill>
              </a:rPr>
              <a:t> no </a:t>
            </a:r>
            <a:r>
              <a:rPr lang="en-GB" sz="1600" i="1" dirty="0" err="1">
                <a:solidFill>
                  <a:srgbClr val="800080"/>
                </a:solidFill>
              </a:rPr>
              <a:t>número</a:t>
            </a:r>
            <a:r>
              <a:rPr lang="en-GB" sz="1600" i="1" dirty="0">
                <a:solidFill>
                  <a:srgbClr val="800080"/>
                </a:solidFill>
              </a:rPr>
              <a:t> 01473 601402 </a:t>
            </a:r>
            <a:r>
              <a:rPr lang="en-GB" sz="1600" i="1" dirty="0" err="1">
                <a:solidFill>
                  <a:srgbClr val="800080"/>
                </a:solidFill>
              </a:rPr>
              <a:t>opção</a:t>
            </a:r>
            <a:r>
              <a:rPr lang="en-GB" sz="1600" i="1" dirty="0">
                <a:solidFill>
                  <a:srgbClr val="800080"/>
                </a:solidFill>
              </a:rPr>
              <a:t> 1 a </a:t>
            </a:r>
            <a:r>
              <a:rPr lang="en-GB" sz="1600" i="1" dirty="0" err="1">
                <a:solidFill>
                  <a:srgbClr val="800080"/>
                </a:solidFill>
              </a:rPr>
              <a:t>partir</a:t>
            </a:r>
            <a:r>
              <a:rPr lang="en-GB" sz="1600" i="1" dirty="0">
                <a:solidFill>
                  <a:srgbClr val="800080"/>
                </a:solidFill>
              </a:rPr>
              <a:t> das 7h30. DEVEMOS </a:t>
            </a:r>
            <a:r>
              <a:rPr lang="en-GB" sz="1600" i="1" dirty="0" err="1">
                <a:solidFill>
                  <a:srgbClr val="800080"/>
                </a:solidFill>
              </a:rPr>
              <a:t>receber</a:t>
            </a:r>
            <a:r>
              <a:rPr lang="en-GB" sz="1600" i="1" dirty="0">
                <a:solidFill>
                  <a:srgbClr val="800080"/>
                </a:solidFill>
              </a:rPr>
              <a:t> </a:t>
            </a:r>
            <a:r>
              <a:rPr lang="en-GB" sz="1600" i="1" dirty="0" err="1">
                <a:solidFill>
                  <a:srgbClr val="800080"/>
                </a:solidFill>
              </a:rPr>
              <a:t>esta</a:t>
            </a:r>
            <a:r>
              <a:rPr lang="en-GB" sz="1600" i="1" dirty="0">
                <a:solidFill>
                  <a:srgbClr val="800080"/>
                </a:solidFill>
              </a:rPr>
              <a:t> </a:t>
            </a:r>
            <a:r>
              <a:rPr lang="en-GB" sz="1600" i="1" dirty="0" err="1">
                <a:solidFill>
                  <a:srgbClr val="800080"/>
                </a:solidFill>
              </a:rPr>
              <a:t>informação</a:t>
            </a:r>
            <a:r>
              <a:rPr lang="en-GB" sz="1600" i="1" dirty="0">
                <a:solidFill>
                  <a:srgbClr val="800080"/>
                </a:solidFill>
              </a:rPr>
              <a:t> </a:t>
            </a:r>
            <a:r>
              <a:rPr lang="en-GB" sz="1600" i="1" dirty="0" err="1">
                <a:solidFill>
                  <a:srgbClr val="800080"/>
                </a:solidFill>
              </a:rPr>
              <a:t>até</a:t>
            </a:r>
            <a:r>
              <a:rPr lang="en-GB" sz="1600" i="1" dirty="0">
                <a:solidFill>
                  <a:srgbClr val="800080"/>
                </a:solidFill>
              </a:rPr>
              <a:t> </a:t>
            </a:r>
            <a:r>
              <a:rPr lang="en-GB" sz="1600" i="1" dirty="0" err="1">
                <a:solidFill>
                  <a:srgbClr val="800080"/>
                </a:solidFill>
              </a:rPr>
              <a:t>às</a:t>
            </a:r>
            <a:r>
              <a:rPr lang="en-GB" sz="1600" i="1" dirty="0">
                <a:solidFill>
                  <a:srgbClr val="800080"/>
                </a:solidFill>
              </a:rPr>
              <a:t> 8h45 </a:t>
            </a:r>
            <a:endParaRPr lang="en-US" dirty="0"/>
          </a:p>
          <a:p>
            <a:pPr algn="ctr">
              <a:lnSpc>
                <a:spcPct val="120000"/>
              </a:lnSpc>
              <a:spcBef>
                <a:spcPts val="1100"/>
              </a:spcBef>
            </a:pPr>
            <a:r>
              <a:rPr lang="en-GB" sz="1600" b="1" i="1">
                <a:solidFill>
                  <a:srgbClr val="800080"/>
                </a:solidFill>
              </a:rPr>
              <a:t>Por </a:t>
            </a:r>
            <a:r>
              <a:rPr lang="en-GB" sz="1600" b="1" i="1" err="1">
                <a:solidFill>
                  <a:srgbClr val="800080"/>
                </a:solidFill>
              </a:rPr>
              <a:t>favor</a:t>
            </a:r>
            <a:r>
              <a:rPr lang="en-GB" sz="1600" b="1" i="1">
                <a:solidFill>
                  <a:srgbClr val="800080"/>
                </a:solidFill>
              </a:rPr>
              <a:t>, </a:t>
            </a:r>
            <a:r>
              <a:rPr lang="en-GB" sz="1600" b="1" i="1" err="1">
                <a:solidFill>
                  <a:srgbClr val="800080"/>
                </a:solidFill>
              </a:rPr>
              <a:t>apoie-nos</a:t>
            </a:r>
            <a:r>
              <a:rPr lang="en-GB" sz="1600" b="1" i="1">
                <a:solidFill>
                  <a:srgbClr val="800080"/>
                </a:solidFill>
              </a:rPr>
              <a:t> na redução do número de </a:t>
            </a:r>
            <a:r>
              <a:rPr lang="en-GB" sz="1600" b="1" i="1" err="1">
                <a:solidFill>
                  <a:srgbClr val="800080"/>
                </a:solidFill>
              </a:rPr>
              <a:t>dias</a:t>
            </a:r>
            <a:r>
              <a:rPr lang="en-GB" sz="1600" b="1" i="1">
                <a:solidFill>
                  <a:srgbClr val="800080"/>
                </a:solidFill>
              </a:rPr>
              <a:t> </a:t>
            </a:r>
            <a:r>
              <a:rPr lang="en-GB" sz="1600" b="1" i="1" err="1">
                <a:solidFill>
                  <a:srgbClr val="800080"/>
                </a:solidFill>
              </a:rPr>
              <a:t>letivos</a:t>
            </a:r>
            <a:r>
              <a:rPr lang="en-GB" sz="1600" b="1" i="1">
                <a:solidFill>
                  <a:srgbClr val="800080"/>
                </a:solidFill>
              </a:rPr>
              <a:t> </a:t>
            </a:r>
            <a:r>
              <a:rPr lang="en-GB" sz="1600" b="1" i="1" err="1">
                <a:solidFill>
                  <a:srgbClr val="800080"/>
                </a:solidFill>
              </a:rPr>
              <a:t>perdidos</a:t>
            </a:r>
            <a:r>
              <a:rPr lang="en-GB" sz="1600" b="1" i="1">
                <a:solidFill>
                  <a:srgbClr val="800080"/>
                </a:solidFill>
              </a:rPr>
              <a:t>. </a:t>
            </a:r>
            <a:endParaRPr lang="en-GB"/>
          </a:p>
          <a:p>
            <a:pPr algn="ctr">
              <a:lnSpc>
                <a:spcPct val="120000"/>
              </a:lnSpc>
              <a:spcBef>
                <a:spcPts val="1100"/>
              </a:spcBef>
              <a:buSzPts val="1100"/>
            </a:pPr>
            <a:r>
              <a:rPr lang="en-GB" sz="1600" b="1" i="1" dirty="0">
                <a:solidFill>
                  <a:srgbClr val="800080"/>
                </a:solidFill>
              </a:rPr>
              <a:t> Um </a:t>
            </a:r>
            <a:r>
              <a:rPr lang="en-GB" sz="1600" b="1" i="1" dirty="0" err="1">
                <a:solidFill>
                  <a:srgbClr val="800080"/>
                </a:solidFill>
              </a:rPr>
              <a:t>dia</a:t>
            </a:r>
            <a:r>
              <a:rPr lang="en-GB" sz="1600" b="1" i="1" dirty="0">
                <a:solidFill>
                  <a:srgbClr val="800080"/>
                </a:solidFill>
              </a:rPr>
              <a:t> de </a:t>
            </a:r>
            <a:r>
              <a:rPr lang="en-GB" sz="1600" b="1" i="1" dirty="0" err="1">
                <a:solidFill>
                  <a:srgbClr val="800080"/>
                </a:solidFill>
              </a:rPr>
              <a:t>folga</a:t>
            </a:r>
            <a:r>
              <a:rPr lang="en-GB" sz="1600" b="1" i="1" dirty="0">
                <a:solidFill>
                  <a:srgbClr val="800080"/>
                </a:solidFill>
              </a:rPr>
              <a:t> </a:t>
            </a:r>
            <a:r>
              <a:rPr lang="en-GB" sz="1600" b="1" i="1" dirty="0" err="1">
                <a:solidFill>
                  <a:srgbClr val="800080"/>
                </a:solidFill>
              </a:rPr>
              <a:t>na</a:t>
            </a:r>
            <a:r>
              <a:rPr lang="en-GB" sz="1600" b="1" i="1" dirty="0">
                <a:solidFill>
                  <a:srgbClr val="800080"/>
                </a:solidFill>
              </a:rPr>
              <a:t> </a:t>
            </a:r>
            <a:r>
              <a:rPr lang="en-GB" sz="1600" b="1" i="1" dirty="0" err="1">
                <a:solidFill>
                  <a:srgbClr val="800080"/>
                </a:solidFill>
              </a:rPr>
              <a:t>escola</a:t>
            </a:r>
            <a:r>
              <a:rPr lang="en-GB" sz="1600" b="1" i="1" dirty="0">
                <a:solidFill>
                  <a:srgbClr val="800080"/>
                </a:solidFill>
              </a:rPr>
              <a:t> </a:t>
            </a:r>
            <a:r>
              <a:rPr lang="en-GB" sz="1600" b="1" i="1" dirty="0" err="1">
                <a:solidFill>
                  <a:srgbClr val="800080"/>
                </a:solidFill>
              </a:rPr>
              <a:t>significa</a:t>
            </a:r>
            <a:r>
              <a:rPr lang="en-GB" sz="1600" b="1" i="1" dirty="0">
                <a:solidFill>
                  <a:srgbClr val="800080"/>
                </a:solidFill>
              </a:rPr>
              <a:t> um </a:t>
            </a:r>
            <a:r>
              <a:rPr lang="en-GB" sz="1600" b="1" i="1" dirty="0" err="1">
                <a:solidFill>
                  <a:srgbClr val="800080"/>
                </a:solidFill>
              </a:rPr>
              <a:t>dia</a:t>
            </a:r>
            <a:r>
              <a:rPr lang="en-GB" sz="1600" b="1" i="1" dirty="0">
                <a:solidFill>
                  <a:srgbClr val="800080"/>
                </a:solidFill>
              </a:rPr>
              <a:t> </a:t>
            </a:r>
            <a:r>
              <a:rPr lang="en-GB" sz="1600" b="1" i="1" dirty="0" err="1">
                <a:solidFill>
                  <a:srgbClr val="800080"/>
                </a:solidFill>
              </a:rPr>
              <a:t>em</a:t>
            </a:r>
            <a:r>
              <a:rPr lang="en-GB" sz="1600" b="1" i="1" dirty="0">
                <a:solidFill>
                  <a:srgbClr val="800080"/>
                </a:solidFill>
              </a:rPr>
              <a:t> que a </a:t>
            </a:r>
            <a:r>
              <a:rPr lang="en-GB" sz="1600" b="1" i="1" dirty="0" err="1">
                <a:solidFill>
                  <a:srgbClr val="800080"/>
                </a:solidFill>
              </a:rPr>
              <a:t>aprendizagem</a:t>
            </a:r>
            <a:r>
              <a:rPr lang="en-GB" sz="1600" b="1" i="1" dirty="0">
                <a:solidFill>
                  <a:srgbClr val="800080"/>
                </a:solidFill>
              </a:rPr>
              <a:t> </a:t>
            </a:r>
            <a:r>
              <a:rPr lang="en-GB" sz="1600" b="1" i="1" dirty="0" err="1">
                <a:solidFill>
                  <a:srgbClr val="800080"/>
                </a:solidFill>
              </a:rPr>
              <a:t>foi</a:t>
            </a:r>
            <a:r>
              <a:rPr lang="en-GB" sz="1600" b="1" i="1" dirty="0">
                <a:solidFill>
                  <a:srgbClr val="800080"/>
                </a:solidFill>
              </a:rPr>
              <a:t> </a:t>
            </a:r>
            <a:r>
              <a:rPr lang="en-GB" sz="1600" b="1" i="1" dirty="0" err="1">
                <a:solidFill>
                  <a:srgbClr val="800080"/>
                </a:solidFill>
              </a:rPr>
              <a:t>perdido</a:t>
            </a:r>
            <a:r>
              <a:rPr lang="en-GB" sz="1600" b="1" i="1" dirty="0">
                <a:solidFill>
                  <a:srgbClr val="800080"/>
                </a:solidFill>
              </a:rPr>
              <a:t>. </a:t>
            </a:r>
            <a:endParaRPr sz="1600" b="1" i="1" dirty="0">
              <a:solidFill>
                <a:srgbClr val="800080"/>
              </a:solidFill>
            </a:endParaRPr>
          </a:p>
          <a:p>
            <a:pPr marL="0" lvl="0" indent="0" algn="ctr"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-GB" b="1" i="1">
              <a:solidFill>
                <a:srgbClr val="80008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3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800080"/>
              </a:solidFill>
              <a:highlight>
                <a:srgbClr val="FFFFFF"/>
              </a:highlight>
            </a:endParaRPr>
          </a:p>
          <a:p>
            <a:endParaRPr lang="en-GB" sz="1500">
              <a:solidFill>
                <a:srgbClr val="80008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800080"/>
                </a:solidFill>
                <a:highlight>
                  <a:srgbClr val="FFFFFF"/>
                </a:highlight>
              </a:rPr>
              <a:t>                         </a:t>
            </a:r>
            <a:endParaRPr dirty="0">
              <a:solidFill>
                <a:srgbClr val="800080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00080"/>
              </a:solidFill>
              <a:highlight>
                <a:schemeClr val="accent6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00080"/>
              </a:solidFill>
              <a:highlight>
                <a:schemeClr val="accent6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800080"/>
                </a:solidFill>
                <a:highlight>
                  <a:srgbClr val="FFFFFF"/>
                </a:highlight>
              </a:rPr>
              <a:t>    </a:t>
            </a:r>
            <a:endParaRPr b="1" dirty="0">
              <a:solidFill>
                <a:srgbClr val="800080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80008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502" y="3549361"/>
            <a:ext cx="1961582" cy="1790454"/>
          </a:xfrm>
          <a:prstGeom prst="rect">
            <a:avLst/>
          </a:prstGeom>
          <a:noFill/>
          <a:ln w="28575" cap="flat" cmpd="sng">
            <a:solidFill>
              <a:srgbClr val="80008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8" name="Google Shape;8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9545" y="3547694"/>
            <a:ext cx="1728957" cy="1707451"/>
          </a:xfrm>
          <a:prstGeom prst="rect">
            <a:avLst/>
          </a:prstGeom>
          <a:noFill/>
          <a:ln w="28575" cap="flat" cmpd="sng">
            <a:solidFill>
              <a:srgbClr val="80008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EE670F-DFF7-F239-883F-322581B62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61"/>
            <a:ext cx="7564919" cy="3426749"/>
          </a:xfrm>
          <a:prstGeom prst="rect">
            <a:avLst/>
          </a:prstGeom>
        </p:spPr>
      </p:pic>
      <p:pic>
        <p:nvPicPr>
          <p:cNvPr id="3" name="Picture 2" descr="A menu of a meal&#10;&#10;Description automatically generated">
            <a:extLst>
              <a:ext uri="{FF2B5EF4-FFF2-40B4-BE49-F238E27FC236}">
                <a16:creationId xmlns:a16="http://schemas.microsoft.com/office/drawing/2014/main" id="{2A0881EF-F5D6-160E-5D44-7259FCE27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3556"/>
            <a:ext cx="7564919" cy="3642056"/>
          </a:xfrm>
          <a:prstGeom prst="rect">
            <a:avLst/>
          </a:prstGeom>
        </p:spPr>
      </p:pic>
      <p:pic>
        <p:nvPicPr>
          <p:cNvPr id="4" name="Picture 3" descr="A menu of a meal&#10;&#10;Description automatically generated">
            <a:extLst>
              <a:ext uri="{FF2B5EF4-FFF2-40B4-BE49-F238E27FC236}">
                <a16:creationId xmlns:a16="http://schemas.microsoft.com/office/drawing/2014/main" id="{7086DA1E-61FC-4BBE-94C1-492BF0576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" y="7046019"/>
            <a:ext cx="7549365" cy="36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5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schedule&#10;&#10;AI-generated content may be incorrect.">
            <a:extLst>
              <a:ext uri="{FF2B5EF4-FFF2-40B4-BE49-F238E27FC236}">
                <a16:creationId xmlns:a16="http://schemas.microsoft.com/office/drawing/2014/main" id="{0771A81B-C839-9663-333E-A04D7F747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" y="-3754"/>
            <a:ext cx="7553524" cy="1071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6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DD2557-3015-BA4F-1B23-BEA74D18D424}"/>
              </a:ext>
            </a:extLst>
          </p:cNvPr>
          <p:cNvSpPr txBox="1"/>
          <p:nvPr/>
        </p:nvSpPr>
        <p:spPr>
          <a:xfrm>
            <a:off x="500257" y="2087982"/>
            <a:ext cx="6562991" cy="71096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err="1">
                <a:latin typeface="Aptos"/>
              </a:rPr>
              <a:t>Visualizações</a:t>
            </a:r>
            <a:r>
              <a:rPr lang="en-US" sz="2800" b="1">
                <a:latin typeface="Aptos"/>
              </a:rPr>
              <a:t> dos </a:t>
            </a:r>
            <a:r>
              <a:rPr lang="en-US" sz="2800" b="1" err="1">
                <a:latin typeface="Aptos"/>
              </a:rPr>
              <a:t>pais</a:t>
            </a:r>
            <a:endParaRPr lang="en-US" err="1"/>
          </a:p>
          <a:p>
            <a:pPr algn="ctr"/>
            <a:endParaRPr lang="en-US" sz="2800" b="1">
              <a:latin typeface="Aptos"/>
            </a:endParaRPr>
          </a:p>
          <a:p>
            <a:pPr algn="ctr"/>
            <a:r>
              <a:rPr lang="en-US" sz="2800" err="1">
                <a:latin typeface="Aptos"/>
              </a:rPr>
              <a:t>Acreditamos</a:t>
            </a:r>
            <a:r>
              <a:rPr lang="en-US" sz="2800" dirty="0">
                <a:latin typeface="Aptos"/>
              </a:rPr>
              <a:t> que o envolvimento da nossa comunidade escolar </a:t>
            </a:r>
            <a:r>
              <a:rPr lang="en-US" sz="2800" err="1">
                <a:latin typeface="Aptos"/>
              </a:rPr>
              <a:t>enriquece</a:t>
            </a:r>
            <a:r>
              <a:rPr lang="en-US" sz="2800" dirty="0">
                <a:latin typeface="Aptos"/>
              </a:rPr>
              <a:t> as </a:t>
            </a:r>
            <a:r>
              <a:rPr lang="en-US" sz="2800" err="1">
                <a:latin typeface="Aptos"/>
              </a:rPr>
              <a:t>experiências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educativas</a:t>
            </a:r>
            <a:r>
              <a:rPr lang="en-US" sz="2800" dirty="0">
                <a:latin typeface="Aptos"/>
              </a:rPr>
              <a:t> de </a:t>
            </a:r>
            <a:r>
              <a:rPr lang="en-US" sz="2800" err="1">
                <a:latin typeface="Aptos"/>
              </a:rPr>
              <a:t>todos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os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alunos</a:t>
            </a:r>
            <a:r>
              <a:rPr lang="en-US" sz="2800" dirty="0">
                <a:latin typeface="Aptos"/>
              </a:rPr>
              <a:t>. </a:t>
            </a:r>
            <a:r>
              <a:rPr lang="en-US" sz="2800" err="1">
                <a:latin typeface="Aptos"/>
              </a:rPr>
              <a:t>Agradeceríamos</a:t>
            </a:r>
            <a:r>
              <a:rPr lang="en-US" sz="2800" dirty="0">
                <a:latin typeface="Aptos"/>
              </a:rPr>
              <a:t> se </a:t>
            </a:r>
            <a:r>
              <a:rPr lang="en-US" sz="2800" err="1">
                <a:latin typeface="Aptos"/>
              </a:rPr>
              <a:t>pudesse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preencher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este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questionário</a:t>
            </a:r>
            <a:r>
              <a:rPr lang="en-US" sz="2800" dirty="0">
                <a:latin typeface="Aptos"/>
              </a:rPr>
              <a:t> e </a:t>
            </a:r>
            <a:r>
              <a:rPr lang="en-US" sz="2800" err="1">
                <a:latin typeface="Aptos"/>
              </a:rPr>
              <a:t>compartilhar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quaisquer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habilidades</a:t>
            </a:r>
            <a:r>
              <a:rPr lang="en-US" sz="2800" dirty="0">
                <a:latin typeface="Aptos"/>
              </a:rPr>
              <a:t>, talentos e recursos que possa ter e que </a:t>
            </a:r>
            <a:r>
              <a:rPr lang="en-US" sz="2800" err="1">
                <a:latin typeface="Aptos"/>
              </a:rPr>
              <a:t>possam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ajudar</a:t>
            </a:r>
            <a:r>
              <a:rPr lang="en-US" sz="2800" dirty="0">
                <a:latin typeface="Aptos"/>
              </a:rPr>
              <a:t> a </a:t>
            </a:r>
            <a:r>
              <a:rPr lang="en-US" sz="2800" err="1">
                <a:latin typeface="Aptos"/>
              </a:rPr>
              <a:t>melhorar</a:t>
            </a:r>
            <a:r>
              <a:rPr lang="en-US" sz="2800" dirty="0">
                <a:latin typeface="Aptos"/>
              </a:rPr>
              <a:t> o </a:t>
            </a:r>
            <a:r>
              <a:rPr lang="en-US" sz="2800" err="1">
                <a:latin typeface="Aptos"/>
              </a:rPr>
              <a:t>nosso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currículo</a:t>
            </a:r>
            <a:r>
              <a:rPr lang="en-US" sz="2800" dirty="0">
                <a:latin typeface="Aptos"/>
              </a:rPr>
              <a:t> escolar. Se </a:t>
            </a:r>
            <a:r>
              <a:rPr lang="en-US" sz="2800" err="1">
                <a:latin typeface="Aptos"/>
              </a:rPr>
              <a:t>gostaria</a:t>
            </a:r>
            <a:r>
              <a:rPr lang="en-US" sz="2800" dirty="0">
                <a:latin typeface="Aptos"/>
              </a:rPr>
              <a:t> de </a:t>
            </a:r>
            <a:r>
              <a:rPr lang="en-US" sz="2800" err="1">
                <a:latin typeface="Aptos"/>
              </a:rPr>
              <a:t>contribuir</a:t>
            </a:r>
            <a:r>
              <a:rPr lang="en-US" sz="2800" dirty="0">
                <a:latin typeface="Aptos"/>
              </a:rPr>
              <a:t> de </a:t>
            </a:r>
            <a:r>
              <a:rPr lang="en-US" sz="2800" err="1">
                <a:latin typeface="Aptos"/>
              </a:rPr>
              <a:t>alguma</a:t>
            </a:r>
            <a:r>
              <a:rPr lang="en-US" sz="2800" dirty="0">
                <a:latin typeface="Aptos"/>
              </a:rPr>
              <a:t> forma, </a:t>
            </a:r>
            <a:r>
              <a:rPr lang="en-US" sz="2800" err="1">
                <a:latin typeface="Aptos"/>
              </a:rPr>
              <a:t>adoraríamos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ouvir</a:t>
            </a:r>
            <a:r>
              <a:rPr lang="en-US" sz="2800" dirty="0">
                <a:latin typeface="Aptos"/>
              </a:rPr>
              <a:t> a </a:t>
            </a:r>
            <a:r>
              <a:rPr lang="en-US" sz="2800" err="1">
                <a:latin typeface="Aptos"/>
              </a:rPr>
              <a:t>sua</a:t>
            </a:r>
            <a:r>
              <a:rPr lang="en-US" sz="2800" dirty="0">
                <a:latin typeface="Aptos"/>
              </a:rPr>
              <a:t> </a:t>
            </a:r>
            <a:r>
              <a:rPr lang="en-US" sz="2800" err="1">
                <a:latin typeface="Aptos"/>
              </a:rPr>
              <a:t>opinião</a:t>
            </a:r>
            <a:r>
              <a:rPr lang="en-US" sz="2800" dirty="0">
                <a:latin typeface="Aptos"/>
              </a:rPr>
              <a:t>! 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800" dirty="0" err="1">
                <a:latin typeface="Aptos"/>
              </a:rPr>
              <a:t>Obrigado</a:t>
            </a:r>
            <a:r>
              <a:rPr lang="en-US" sz="2800" dirty="0">
                <a:latin typeface="Aptos"/>
              </a:rPr>
              <a:t>. </a:t>
            </a:r>
            <a:endParaRPr lang="en-US" dirty="0">
              <a:ea typeface="Calibri"/>
              <a:cs typeface="Calibri"/>
            </a:endParaRPr>
          </a:p>
          <a:p>
            <a:br>
              <a:rPr lang="en-US" dirty="0"/>
            </a:br>
            <a:r>
              <a:rPr lang="en-US" sz="2800" dirty="0">
                <a:latin typeface="Aptos"/>
                <a:hlinkClick r:id="rId2"/>
              </a:rPr>
              <a:t>https://forms.gle/kyTtv91PBba8cyd27</a:t>
            </a:r>
            <a:endParaRPr lang="en-US" sz="1400" dirty="0">
              <a:ea typeface="Calibri" panose="020F0502020204030204"/>
              <a:cs typeface="Calibri" panose="020F0502020204030204"/>
            </a:endParaRPr>
          </a:p>
          <a:p>
            <a:pPr algn="l"/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5731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2A656A4D5F44988EFD14CE444359B" ma:contentTypeVersion="16" ma:contentTypeDescription="Create a new document." ma:contentTypeScope="" ma:versionID="da4a6833494ddad383b3c07b81e58d4c">
  <xsd:schema xmlns:xsd="http://www.w3.org/2001/XMLSchema" xmlns:xs="http://www.w3.org/2001/XMLSchema" xmlns:p="http://schemas.microsoft.com/office/2006/metadata/properties" xmlns:ns2="e4081c48-d1e5-4efe-b262-3a7dfed78aef" xmlns:ns3="13259760-8485-4bbc-8ad0-37710a349d5f" targetNamespace="http://schemas.microsoft.com/office/2006/metadata/properties" ma:root="true" ma:fieldsID="536b0f6da692ac17dc85bdc71efd83bd" ns2:_="" ns3:_="">
    <xsd:import namespace="e4081c48-d1e5-4efe-b262-3a7dfed78aef"/>
    <xsd:import namespace="13259760-8485-4bbc-8ad0-37710a349d5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81c48-d1e5-4efe-b262-3a7dfed78aef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cf74d92-cc71-4641-a7bf-06a89bbdbc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59760-8485-4bbc-8ad0-37710a349d5f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1fbeb29-a295-499e-a3f0-a74f65f83295}" ma:internalName="TaxCatchAll" ma:showField="CatchAllData" ma:web="13259760-8485-4bbc-8ad0-37710a349d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Version xmlns="e4081c48-d1e5-4efe-b262-3a7dfed78aef" xsi:nil="true"/>
    <lcf76f155ced4ddcb4097134ff3c332f xmlns="e4081c48-d1e5-4efe-b262-3a7dfed78aef">
      <Terms xmlns="http://schemas.microsoft.com/office/infopath/2007/PartnerControls"/>
    </lcf76f155ced4ddcb4097134ff3c332f>
    <TaxCatchAll xmlns="13259760-8485-4bbc-8ad0-37710a349d5f" xsi:nil="true"/>
    <MigrationWizId xmlns="e4081c48-d1e5-4efe-b262-3a7dfed78aef" xsi:nil="true"/>
    <MigrationWizIdPermissions xmlns="e4081c48-d1e5-4efe-b262-3a7dfed78aef" xsi:nil="true"/>
  </documentManagement>
</p:properties>
</file>

<file path=customXml/itemProps1.xml><?xml version="1.0" encoding="utf-8"?>
<ds:datastoreItem xmlns:ds="http://schemas.openxmlformats.org/officeDocument/2006/customXml" ds:itemID="{6ADA6DD7-ED3C-474C-BC0A-8F83BBEB7A85}">
  <ds:schemaRefs>
    <ds:schemaRef ds:uri="13259760-8485-4bbc-8ad0-37710a349d5f"/>
    <ds:schemaRef ds:uri="e4081c48-d1e5-4efe-b262-3a7dfed78a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356D02E-3FF0-46E7-A899-87D190C9D9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08C939-02E1-47EF-91C0-3ACCA378F09C}">
  <ds:schemaRefs>
    <ds:schemaRef ds:uri="13259760-8485-4bbc-8ad0-37710a349d5f"/>
    <ds:schemaRef ds:uri="e4081c48-d1e5-4efe-b262-3a7dfed78ae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11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Houng Liew (HPS)</dc:creator>
  <cp:revision>229</cp:revision>
  <dcterms:modified xsi:type="dcterms:W3CDTF">2025-02-03T13:32:17Z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0x010100ECF2A656A4D5F44988EFD14CE444359B</vt:lpwstr>
  </property>
  <property fmtid="{D5CDD505-2E9C-101B-9397-08002B2CF9AE}" pid="3" name="MediaServiceImageTags">
    <vt:lpwstr/>
  </property>
</Properties>
</file>