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26"/>
  </p:notesMasterIdLst>
  <p:sldIdLst>
    <p:sldId id="256" r:id="rId5"/>
    <p:sldId id="302" r:id="rId6"/>
    <p:sldId id="258" r:id="rId7"/>
    <p:sldId id="259" r:id="rId8"/>
    <p:sldId id="301" r:id="rId9"/>
    <p:sldId id="261" r:id="rId10"/>
    <p:sldId id="285" r:id="rId11"/>
    <p:sldId id="282" r:id="rId12"/>
    <p:sldId id="309" r:id="rId13"/>
    <p:sldId id="308" r:id="rId14"/>
    <p:sldId id="284" r:id="rId15"/>
    <p:sldId id="286" r:id="rId16"/>
    <p:sldId id="289" r:id="rId17"/>
    <p:sldId id="263" r:id="rId18"/>
    <p:sldId id="299" r:id="rId19"/>
    <p:sldId id="291" r:id="rId20"/>
    <p:sldId id="295" r:id="rId21"/>
    <p:sldId id="300" r:id="rId22"/>
    <p:sldId id="306" r:id="rId23"/>
    <p:sldId id="307" r:id="rId24"/>
    <p:sldId id="266" r:id="rId25"/>
  </p:sldIdLst>
  <p:sldSz cx="12192000" cy="6858000"/>
  <p:notesSz cx="6858000" cy="9144000"/>
  <p:embeddedFontLst>
    <p:embeddedFont>
      <p:font typeface="Abril Fatface" panose="02000503000000020003" pitchFamily="2" charset="0"/>
      <p:regular r:id="rId27"/>
    </p:embeddedFont>
    <p:embeddedFont>
      <p:font typeface="Baloo 2" panose="020B0604020202020204" charset="0"/>
      <p:regular r:id="rId28"/>
      <p:bold r:id="rId29"/>
    </p:embeddedFont>
    <p:embeddedFont>
      <p:font typeface="Barlow Condensed" panose="00000506000000000000" pitchFamily="2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Gochi Hand" panose="020B0604020202020204" charset="0"/>
      <p:regular r:id="rId38"/>
    </p:embeddedFont>
    <p:embeddedFont>
      <p:font typeface="Lucida Handwriting" panose="03010101010101010101" pitchFamily="66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67842-718C-4636-AF89-FCEDD4FF1F72}" v="2" dt="2025-05-19T16:01:00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Povall" userId="581e679b-133b-4a2a-a29e-576d075a1e43" providerId="ADAL" clId="{8C767842-718C-4636-AF89-FCEDD4FF1F72}"/>
    <pc:docChg chg="custSel addSld delSld modSld sldOrd">
      <pc:chgData name="Cherry Povall" userId="581e679b-133b-4a2a-a29e-576d075a1e43" providerId="ADAL" clId="{8C767842-718C-4636-AF89-FCEDD4FF1F72}" dt="2025-05-21T03:30:35.766" v="404" actId="1076"/>
      <pc:docMkLst>
        <pc:docMk/>
      </pc:docMkLst>
      <pc:sldChg chg="ord">
        <pc:chgData name="Cherry Povall" userId="581e679b-133b-4a2a-a29e-576d075a1e43" providerId="ADAL" clId="{8C767842-718C-4636-AF89-FCEDD4FF1F72}" dt="2025-05-19T15:29:51.481" v="1"/>
        <pc:sldMkLst>
          <pc:docMk/>
          <pc:sldMk cId="0" sldId="259"/>
        </pc:sldMkLst>
      </pc:sldChg>
      <pc:sldChg chg="modSp mod">
        <pc:chgData name="Cherry Povall" userId="581e679b-133b-4a2a-a29e-576d075a1e43" providerId="ADAL" clId="{8C767842-718C-4636-AF89-FCEDD4FF1F72}" dt="2025-05-19T16:02:34.700" v="402" actId="20577"/>
        <pc:sldMkLst>
          <pc:docMk/>
          <pc:sldMk cId="0" sldId="263"/>
        </pc:sldMkLst>
        <pc:spChg chg="mod">
          <ac:chgData name="Cherry Povall" userId="581e679b-133b-4a2a-a29e-576d075a1e43" providerId="ADAL" clId="{8C767842-718C-4636-AF89-FCEDD4FF1F72}" dt="2025-05-19T16:02:34.700" v="402" actId="20577"/>
          <ac:spMkLst>
            <pc:docMk/>
            <pc:sldMk cId="0" sldId="263"/>
            <ac:spMk id="3949" creationId="{00000000-0000-0000-0000-000000000000}"/>
          </ac:spMkLst>
        </pc:spChg>
      </pc:sldChg>
      <pc:sldChg chg="addSp delSp modSp mod">
        <pc:chgData name="Cherry Povall" userId="581e679b-133b-4a2a-a29e-576d075a1e43" providerId="ADAL" clId="{8C767842-718C-4636-AF89-FCEDD4FF1F72}" dt="2025-05-19T15:39:59.658" v="60" actId="20577"/>
        <pc:sldMkLst>
          <pc:docMk/>
          <pc:sldMk cId="4092619084" sldId="286"/>
        </pc:sldMkLst>
        <pc:spChg chg="mod">
          <ac:chgData name="Cherry Povall" userId="581e679b-133b-4a2a-a29e-576d075a1e43" providerId="ADAL" clId="{8C767842-718C-4636-AF89-FCEDD4FF1F72}" dt="2025-05-19T15:39:59.658" v="60" actId="20577"/>
          <ac:spMkLst>
            <pc:docMk/>
            <pc:sldMk cId="4092619084" sldId="286"/>
            <ac:spMk id="22" creationId="{B22F0368-C3B6-D66C-B44F-C2BCD461AD35}"/>
          </ac:spMkLst>
        </pc:spChg>
        <pc:picChg chg="add mod">
          <ac:chgData name="Cherry Povall" userId="581e679b-133b-4a2a-a29e-576d075a1e43" providerId="ADAL" clId="{8C767842-718C-4636-AF89-FCEDD4FF1F72}" dt="2025-05-19T15:39:09.924" v="5" actId="1076"/>
          <ac:picMkLst>
            <pc:docMk/>
            <pc:sldMk cId="4092619084" sldId="286"/>
            <ac:picMk id="3" creationId="{838F2E04-AEEE-FE6F-A15C-653A66611F61}"/>
          </ac:picMkLst>
        </pc:picChg>
        <pc:picChg chg="del">
          <ac:chgData name="Cherry Povall" userId="581e679b-133b-4a2a-a29e-576d075a1e43" providerId="ADAL" clId="{8C767842-718C-4636-AF89-FCEDD4FF1F72}" dt="2025-05-19T15:38:51.568" v="3" actId="478"/>
          <ac:picMkLst>
            <pc:docMk/>
            <pc:sldMk cId="4092619084" sldId="286"/>
            <ac:picMk id="5" creationId="{DB8345C7-BF34-7EF5-FF14-2F04847123EC}"/>
          </ac:picMkLst>
        </pc:picChg>
      </pc:sldChg>
      <pc:sldChg chg="del">
        <pc:chgData name="Cherry Povall" userId="581e679b-133b-4a2a-a29e-576d075a1e43" providerId="ADAL" clId="{8C767842-718C-4636-AF89-FCEDD4FF1F72}" dt="2025-05-19T15:43:13.963" v="211" actId="2696"/>
        <pc:sldMkLst>
          <pc:docMk/>
          <pc:sldMk cId="115867321" sldId="298"/>
        </pc:sldMkLst>
      </pc:sldChg>
      <pc:sldChg chg="addSp delSp modSp mod">
        <pc:chgData name="Cherry Povall" userId="581e679b-133b-4a2a-a29e-576d075a1e43" providerId="ADAL" clId="{8C767842-718C-4636-AF89-FCEDD4FF1F72}" dt="2025-05-19T15:41:59.039" v="203" actId="478"/>
        <pc:sldMkLst>
          <pc:docMk/>
          <pc:sldMk cId="1785514222" sldId="300"/>
        </pc:sldMkLst>
        <pc:spChg chg="mod">
          <ac:chgData name="Cherry Povall" userId="581e679b-133b-4a2a-a29e-576d075a1e43" providerId="ADAL" clId="{8C767842-718C-4636-AF89-FCEDD4FF1F72}" dt="2025-05-19T15:41:50.721" v="202" actId="20577"/>
          <ac:spMkLst>
            <pc:docMk/>
            <pc:sldMk cId="1785514222" sldId="300"/>
            <ac:spMk id="2" creationId="{517DB049-E473-DA91-B966-DD4FC35F2782}"/>
          </ac:spMkLst>
        </pc:spChg>
        <pc:spChg chg="add del mod">
          <ac:chgData name="Cherry Povall" userId="581e679b-133b-4a2a-a29e-576d075a1e43" providerId="ADAL" clId="{8C767842-718C-4636-AF89-FCEDD4FF1F72}" dt="2025-05-19T15:41:59.039" v="203" actId="478"/>
          <ac:spMkLst>
            <pc:docMk/>
            <pc:sldMk cId="1785514222" sldId="300"/>
            <ac:spMk id="5" creationId="{BD7A6290-A4D4-80CA-96A1-A9BE82A376D5}"/>
          </ac:spMkLst>
        </pc:spChg>
      </pc:sldChg>
      <pc:sldChg chg="addSp delSp modSp mod">
        <pc:chgData name="Cherry Povall" userId="581e679b-133b-4a2a-a29e-576d075a1e43" providerId="ADAL" clId="{8C767842-718C-4636-AF89-FCEDD4FF1F72}" dt="2025-05-21T03:30:35.766" v="404" actId="1076"/>
        <pc:sldMkLst>
          <pc:docMk/>
          <pc:sldMk cId="1802490491" sldId="301"/>
        </pc:sldMkLst>
        <pc:picChg chg="add mod">
          <ac:chgData name="Cherry Povall" userId="581e679b-133b-4a2a-a29e-576d075a1e43" providerId="ADAL" clId="{8C767842-718C-4636-AF89-FCEDD4FF1F72}" dt="2025-05-21T03:30:35.766" v="404" actId="1076"/>
          <ac:picMkLst>
            <pc:docMk/>
            <pc:sldMk cId="1802490491" sldId="301"/>
            <ac:picMk id="3" creationId="{03322603-3FC0-57B1-1246-08E465E5D249}"/>
          </ac:picMkLst>
        </pc:picChg>
        <pc:picChg chg="del">
          <ac:chgData name="Cherry Povall" userId="581e679b-133b-4a2a-a29e-576d075a1e43" providerId="ADAL" clId="{8C767842-718C-4636-AF89-FCEDD4FF1F72}" dt="2025-05-19T15:38:22.975" v="2" actId="478"/>
          <ac:picMkLst>
            <pc:docMk/>
            <pc:sldMk cId="1802490491" sldId="301"/>
            <ac:picMk id="3" creationId="{159547BD-52B8-4A71-7D48-4DB70AE6D90A}"/>
          </ac:picMkLst>
        </pc:picChg>
      </pc:sldChg>
      <pc:sldChg chg="addSp delSp modSp mod">
        <pc:chgData name="Cherry Povall" userId="581e679b-133b-4a2a-a29e-576d075a1e43" providerId="ADAL" clId="{8C767842-718C-4636-AF89-FCEDD4FF1F72}" dt="2025-05-19T15:43:05.216" v="210" actId="1076"/>
        <pc:sldMkLst>
          <pc:docMk/>
          <pc:sldMk cId="1786889953" sldId="307"/>
        </pc:sldMkLst>
        <pc:spChg chg="mod">
          <ac:chgData name="Cherry Povall" userId="581e679b-133b-4a2a-a29e-576d075a1e43" providerId="ADAL" clId="{8C767842-718C-4636-AF89-FCEDD4FF1F72}" dt="2025-05-19T15:42:59.846" v="209" actId="6549"/>
          <ac:spMkLst>
            <pc:docMk/>
            <pc:sldMk cId="1786889953" sldId="307"/>
            <ac:spMk id="5" creationId="{E332F726-6FBB-990E-B54B-CF907A258D0E}"/>
          </ac:spMkLst>
        </pc:spChg>
        <pc:picChg chg="del">
          <ac:chgData name="Cherry Povall" userId="581e679b-133b-4a2a-a29e-576d075a1e43" providerId="ADAL" clId="{8C767842-718C-4636-AF89-FCEDD4FF1F72}" dt="2025-05-19T15:42:23.201" v="204" actId="478"/>
          <ac:picMkLst>
            <pc:docMk/>
            <pc:sldMk cId="1786889953" sldId="307"/>
            <ac:picMk id="2" creationId="{C3F3F89E-033E-7ACD-E17D-B17402B3B0EC}"/>
          </ac:picMkLst>
        </pc:picChg>
        <pc:picChg chg="add mod">
          <ac:chgData name="Cherry Povall" userId="581e679b-133b-4a2a-a29e-576d075a1e43" providerId="ADAL" clId="{8C767842-718C-4636-AF89-FCEDD4FF1F72}" dt="2025-05-19T15:43:05.216" v="210" actId="1076"/>
          <ac:picMkLst>
            <pc:docMk/>
            <pc:sldMk cId="1786889953" sldId="307"/>
            <ac:picMk id="7" creationId="{70F36F3F-1CE8-130D-266B-DC70C9788001}"/>
          </ac:picMkLst>
        </pc:picChg>
      </pc:sldChg>
      <pc:sldChg chg="addSp delSp modSp add mod">
        <pc:chgData name="Cherry Povall" userId="581e679b-133b-4a2a-a29e-576d075a1e43" providerId="ADAL" clId="{8C767842-718C-4636-AF89-FCEDD4FF1F72}" dt="2025-05-19T16:00:57.117" v="315" actId="21"/>
        <pc:sldMkLst>
          <pc:docMk/>
          <pc:sldMk cId="3109518091" sldId="308"/>
        </pc:sldMkLst>
        <pc:spChg chg="mod">
          <ac:chgData name="Cherry Povall" userId="581e679b-133b-4a2a-a29e-576d075a1e43" providerId="ADAL" clId="{8C767842-718C-4636-AF89-FCEDD4FF1F72}" dt="2025-05-19T15:54:22.348" v="281" actId="6549"/>
          <ac:spMkLst>
            <pc:docMk/>
            <pc:sldMk cId="3109518091" sldId="308"/>
            <ac:spMk id="22" creationId="{1A6D2658-EA9F-06D6-FA71-D1C023CAFDEE}"/>
          </ac:spMkLst>
        </pc:spChg>
        <pc:spChg chg="mod">
          <ac:chgData name="Cherry Povall" userId="581e679b-133b-4a2a-a29e-576d075a1e43" providerId="ADAL" clId="{8C767842-718C-4636-AF89-FCEDD4FF1F72}" dt="2025-05-19T15:50:19.863" v="219" actId="20577"/>
          <ac:spMkLst>
            <pc:docMk/>
            <pc:sldMk cId="3109518091" sldId="308"/>
            <ac:spMk id="3933" creationId="{C44254AB-2BE3-0472-36A6-B470AE2C00FB}"/>
          </ac:spMkLst>
        </pc:spChg>
        <pc:picChg chg="add del mod">
          <ac:chgData name="Cherry Povall" userId="581e679b-133b-4a2a-a29e-576d075a1e43" providerId="ADAL" clId="{8C767842-718C-4636-AF89-FCEDD4FF1F72}" dt="2025-05-19T15:54:26.672" v="282" actId="478"/>
          <ac:picMkLst>
            <pc:docMk/>
            <pc:sldMk cId="3109518091" sldId="308"/>
            <ac:picMk id="3" creationId="{F39533F2-E78C-2101-B759-F9E9198E7BF2}"/>
          </ac:picMkLst>
        </pc:picChg>
        <pc:picChg chg="del">
          <ac:chgData name="Cherry Povall" userId="581e679b-133b-4a2a-a29e-576d075a1e43" providerId="ADAL" clId="{8C767842-718C-4636-AF89-FCEDD4FF1F72}" dt="2025-05-19T15:50:22.816" v="220" actId="478"/>
          <ac:picMkLst>
            <pc:docMk/>
            <pc:sldMk cId="3109518091" sldId="308"/>
            <ac:picMk id="5" creationId="{069F152A-FDB5-352A-0839-830E28E92B1E}"/>
          </ac:picMkLst>
        </pc:picChg>
        <pc:picChg chg="add mod">
          <ac:chgData name="Cherry Povall" userId="581e679b-133b-4a2a-a29e-576d075a1e43" providerId="ADAL" clId="{8C767842-718C-4636-AF89-FCEDD4FF1F72}" dt="2025-05-19T15:57:45.228" v="300" actId="1076"/>
          <ac:picMkLst>
            <pc:docMk/>
            <pc:sldMk cId="3109518091" sldId="308"/>
            <ac:picMk id="6" creationId="{8D9DBCF9-FB93-F79D-A0CF-AFC696595B8B}"/>
          </ac:picMkLst>
        </pc:picChg>
        <pc:picChg chg="add del mod">
          <ac:chgData name="Cherry Povall" userId="581e679b-133b-4a2a-a29e-576d075a1e43" providerId="ADAL" clId="{8C767842-718C-4636-AF89-FCEDD4FF1F72}" dt="2025-05-19T15:57:43.207" v="299" actId="478"/>
          <ac:picMkLst>
            <pc:docMk/>
            <pc:sldMk cId="3109518091" sldId="308"/>
            <ac:picMk id="8" creationId="{B26A2F93-EBF6-D805-9F9E-CE213FFEBFF8}"/>
          </ac:picMkLst>
        </pc:picChg>
        <pc:picChg chg="add mod">
          <ac:chgData name="Cherry Povall" userId="581e679b-133b-4a2a-a29e-576d075a1e43" providerId="ADAL" clId="{8C767842-718C-4636-AF89-FCEDD4FF1F72}" dt="2025-05-19T15:57:41.203" v="298" actId="1076"/>
          <ac:picMkLst>
            <pc:docMk/>
            <pc:sldMk cId="3109518091" sldId="308"/>
            <ac:picMk id="10" creationId="{D67AC87B-2BC6-046A-455A-813228378FFD}"/>
          </ac:picMkLst>
        </pc:picChg>
        <pc:picChg chg="add mod">
          <ac:chgData name="Cherry Povall" userId="581e679b-133b-4a2a-a29e-576d075a1e43" providerId="ADAL" clId="{8C767842-718C-4636-AF89-FCEDD4FF1F72}" dt="2025-05-19T15:58:23.944" v="304" actId="1076"/>
          <ac:picMkLst>
            <pc:docMk/>
            <pc:sldMk cId="3109518091" sldId="308"/>
            <ac:picMk id="12" creationId="{FF64614E-AC6A-6606-4A2E-2666FCA715FF}"/>
          </ac:picMkLst>
        </pc:picChg>
        <pc:picChg chg="add del mod">
          <ac:chgData name="Cherry Povall" userId="581e679b-133b-4a2a-a29e-576d075a1e43" providerId="ADAL" clId="{8C767842-718C-4636-AF89-FCEDD4FF1F72}" dt="2025-05-19T16:00:57.117" v="315" actId="21"/>
          <ac:picMkLst>
            <pc:docMk/>
            <pc:sldMk cId="3109518091" sldId="308"/>
            <ac:picMk id="13" creationId="{2C6FE76A-8CF4-ECEB-DEBA-D7E9BEDC4535}"/>
          </ac:picMkLst>
        </pc:picChg>
      </pc:sldChg>
      <pc:sldChg chg="addSp delSp modSp add mod ord">
        <pc:chgData name="Cherry Povall" userId="581e679b-133b-4a2a-a29e-576d075a1e43" providerId="ADAL" clId="{8C767842-718C-4636-AF89-FCEDD4FF1F72}" dt="2025-05-19T16:01:23.893" v="322" actId="1076"/>
        <pc:sldMkLst>
          <pc:docMk/>
          <pc:sldMk cId="3555888487" sldId="309"/>
        </pc:sldMkLst>
        <pc:spChg chg="mod">
          <ac:chgData name="Cherry Povall" userId="581e679b-133b-4a2a-a29e-576d075a1e43" providerId="ADAL" clId="{8C767842-718C-4636-AF89-FCEDD4FF1F72}" dt="2025-05-19T15:53:29.645" v="271" actId="20577"/>
          <ac:spMkLst>
            <pc:docMk/>
            <pc:sldMk cId="3555888487" sldId="309"/>
            <ac:spMk id="22" creationId="{C51B77AD-AC71-B58C-3926-F205B270D6CA}"/>
          </ac:spMkLst>
        </pc:spChg>
        <pc:picChg chg="mod">
          <ac:chgData name="Cherry Povall" userId="581e679b-133b-4a2a-a29e-576d075a1e43" providerId="ADAL" clId="{8C767842-718C-4636-AF89-FCEDD4FF1F72}" dt="2025-05-19T16:01:23.893" v="322" actId="1076"/>
          <ac:picMkLst>
            <pc:docMk/>
            <pc:sldMk cId="3555888487" sldId="309"/>
            <ac:picMk id="3" creationId="{41F783F0-2B9C-A3C2-AE4C-F69632330792}"/>
          </ac:picMkLst>
        </pc:picChg>
        <pc:picChg chg="add del mod">
          <ac:chgData name="Cherry Povall" userId="581e679b-133b-4a2a-a29e-576d075a1e43" providerId="ADAL" clId="{8C767842-718C-4636-AF89-FCEDD4FF1F72}" dt="2025-05-19T15:55:24.759" v="283" actId="478"/>
          <ac:picMkLst>
            <pc:docMk/>
            <pc:sldMk cId="3555888487" sldId="309"/>
            <ac:picMk id="4" creationId="{C8394E0B-B3F2-B35A-1B75-1B787DEBA6B3}"/>
          </ac:picMkLst>
        </pc:picChg>
        <pc:picChg chg="add mod">
          <ac:chgData name="Cherry Povall" userId="581e679b-133b-4a2a-a29e-576d075a1e43" providerId="ADAL" clId="{8C767842-718C-4636-AF89-FCEDD4FF1F72}" dt="2025-05-19T16:01:23.893" v="322" actId="1076"/>
          <ac:picMkLst>
            <pc:docMk/>
            <pc:sldMk cId="3555888487" sldId="309"/>
            <ac:picMk id="6" creationId="{EAE247C9-C0B2-8971-FF89-ED8817ABC20C}"/>
          </ac:picMkLst>
        </pc:picChg>
        <pc:picChg chg="add del mod">
          <ac:chgData name="Cherry Povall" userId="581e679b-133b-4a2a-a29e-576d075a1e43" providerId="ADAL" clId="{8C767842-718C-4636-AF89-FCEDD4FF1F72}" dt="2025-05-19T15:59:23.292" v="309" actId="478"/>
          <ac:picMkLst>
            <pc:docMk/>
            <pc:sldMk cId="3555888487" sldId="309"/>
            <ac:picMk id="8" creationId="{9651AE6B-BD2E-ED99-2084-1FBE0B04FF1E}"/>
          </ac:picMkLst>
        </pc:picChg>
        <pc:picChg chg="add del mod">
          <ac:chgData name="Cherry Povall" userId="581e679b-133b-4a2a-a29e-576d075a1e43" providerId="ADAL" clId="{8C767842-718C-4636-AF89-FCEDD4FF1F72}" dt="2025-05-19T16:00:50.122" v="312" actId="21"/>
          <ac:picMkLst>
            <pc:docMk/>
            <pc:sldMk cId="3555888487" sldId="309"/>
            <ac:picMk id="10" creationId="{2C6FE76A-8CF4-ECEB-DEBA-D7E9BEDC4535}"/>
          </ac:picMkLst>
        </pc:picChg>
        <pc:picChg chg="add mod">
          <ac:chgData name="Cherry Povall" userId="581e679b-133b-4a2a-a29e-576d075a1e43" providerId="ADAL" clId="{8C767842-718C-4636-AF89-FCEDD4FF1F72}" dt="2025-05-19T16:01:23.893" v="322" actId="1076"/>
          <ac:picMkLst>
            <pc:docMk/>
            <pc:sldMk cId="3555888487" sldId="309"/>
            <ac:picMk id="13" creationId="{2C6FE76A-8CF4-ECEB-DEBA-D7E9BEDC4535}"/>
          </ac:picMkLst>
        </pc:picChg>
      </pc:sldChg>
    </pc:docChg>
  </pc:docChgLst>
  <pc:docChgLst>
    <pc:chgData name="Cherry Povall" userId="581e679b-133b-4a2a-a29e-576d075a1e43" providerId="ADAL" clId="{925C727A-E243-4C1C-809A-D6CF5136BA2E}"/>
    <pc:docChg chg="undo custSel modSld">
      <pc:chgData name="Cherry Povall" userId="581e679b-133b-4a2a-a29e-576d075a1e43" providerId="ADAL" clId="{925C727A-E243-4C1C-809A-D6CF5136BA2E}" dt="2025-05-13T06:45:37.809" v="106" actId="688"/>
      <pc:docMkLst>
        <pc:docMk/>
      </pc:docMkLst>
      <pc:sldChg chg="addSp delSp modSp mod">
        <pc:chgData name="Cherry Povall" userId="581e679b-133b-4a2a-a29e-576d075a1e43" providerId="ADAL" clId="{925C727A-E243-4C1C-809A-D6CF5136BA2E}" dt="2025-05-13T06:44:38.785" v="81" actId="1076"/>
        <pc:sldMkLst>
          <pc:docMk/>
          <pc:sldMk cId="0" sldId="256"/>
        </pc:sldMkLst>
        <pc:spChg chg="add mod">
          <ac:chgData name="Cherry Povall" userId="581e679b-133b-4a2a-a29e-576d075a1e43" providerId="ADAL" clId="{925C727A-E243-4C1C-809A-D6CF5136BA2E}" dt="2025-05-13T06:44:38.785" v="81" actId="1076"/>
          <ac:spMkLst>
            <pc:docMk/>
            <pc:sldMk cId="0" sldId="256"/>
            <ac:spMk id="2" creationId="{141F41CC-6687-1F33-76EE-C3F3E7CC6607}"/>
          </ac:spMkLst>
        </pc:spChg>
        <pc:spChg chg="mod">
          <ac:chgData name="Cherry Povall" userId="581e679b-133b-4a2a-a29e-576d075a1e43" providerId="ADAL" clId="{925C727A-E243-4C1C-809A-D6CF5136BA2E}" dt="2025-05-13T06:44:21.845" v="78" actId="207"/>
          <ac:spMkLst>
            <pc:docMk/>
            <pc:sldMk cId="0" sldId="256"/>
            <ac:spMk id="3743" creationId="{00000000-0000-0000-0000-000000000000}"/>
          </ac:spMkLst>
        </pc:spChg>
        <pc:picChg chg="add del mod">
          <ac:chgData name="Cherry Povall" userId="581e679b-133b-4a2a-a29e-576d075a1e43" providerId="ADAL" clId="{925C727A-E243-4C1C-809A-D6CF5136BA2E}" dt="2025-05-13T06:44:36.348" v="80" actId="1076"/>
          <ac:picMkLst>
            <pc:docMk/>
            <pc:sldMk cId="0" sldId="256"/>
            <ac:picMk id="4" creationId="{CDEB966C-1D62-540C-7CC8-74B52CDE3860}"/>
          </ac:picMkLst>
        </pc:picChg>
      </pc:sldChg>
      <pc:sldChg chg="modSp mod">
        <pc:chgData name="Cherry Povall" userId="581e679b-133b-4a2a-a29e-576d075a1e43" providerId="ADAL" clId="{925C727A-E243-4C1C-809A-D6CF5136BA2E}" dt="2025-05-13T06:45:37.809" v="106" actId="688"/>
        <pc:sldMkLst>
          <pc:docMk/>
          <pc:sldMk cId="0" sldId="302"/>
        </pc:sldMkLst>
        <pc:spChg chg="mod">
          <ac:chgData name="Cherry Povall" userId="581e679b-133b-4a2a-a29e-576d075a1e43" providerId="ADAL" clId="{925C727A-E243-4C1C-809A-D6CF5136BA2E}" dt="2025-05-13T06:45:31.567" v="105" actId="1076"/>
          <ac:spMkLst>
            <pc:docMk/>
            <pc:sldMk cId="0" sldId="302"/>
            <ac:spMk id="5" creationId="{0A9E442F-4CC3-28B8-4E02-67135122E106}"/>
          </ac:spMkLst>
        </pc:spChg>
        <pc:spChg chg="mod">
          <ac:chgData name="Cherry Povall" userId="581e679b-133b-4a2a-a29e-576d075a1e43" providerId="ADAL" clId="{925C727A-E243-4C1C-809A-D6CF5136BA2E}" dt="2025-05-13T06:45:37.809" v="106" actId="688"/>
          <ac:spMkLst>
            <pc:docMk/>
            <pc:sldMk cId="0" sldId="302"/>
            <ac:spMk id="18" creationId="{0002D5E1-75A4-B549-33F9-CD1C631EB73B}"/>
          </ac:spMkLst>
        </pc:spChg>
        <pc:spChg chg="mod">
          <ac:chgData name="Cherry Povall" userId="581e679b-133b-4a2a-a29e-576d075a1e43" providerId="ADAL" clId="{925C727A-E243-4C1C-809A-D6CF5136BA2E}" dt="2025-05-13T06:44:51.223" v="92" actId="20577"/>
          <ac:spMkLst>
            <pc:docMk/>
            <pc:sldMk cId="0" sldId="302"/>
            <ac:spMk id="19" creationId="{FE00E406-5CED-B0A2-5369-F74260CD4385}"/>
          </ac:spMkLst>
        </pc:spChg>
        <pc:spChg chg="mod">
          <ac:chgData name="Cherry Povall" userId="581e679b-133b-4a2a-a29e-576d075a1e43" providerId="ADAL" clId="{925C727A-E243-4C1C-809A-D6CF5136BA2E}" dt="2025-05-13T06:45:00.383" v="98" actId="20577"/>
          <ac:spMkLst>
            <pc:docMk/>
            <pc:sldMk cId="0" sldId="302"/>
            <ac:spMk id="20" creationId="{C489EF8B-1AC1-3FB0-4096-B154AF89D42E}"/>
          </ac:spMkLst>
        </pc:spChg>
      </pc:sldChg>
    </pc:docChg>
  </pc:docChgLst>
  <pc:docChgLst>
    <pc:chgData name="Cherry Povall" userId="581e679b-133b-4a2a-a29e-576d075a1e43" providerId="ADAL" clId="{64E6B27A-8381-4D55-8CAF-CC87015034CB}"/>
    <pc:docChg chg="modSld">
      <pc:chgData name="Cherry Povall" userId="581e679b-133b-4a2a-a29e-576d075a1e43" providerId="ADAL" clId="{64E6B27A-8381-4D55-8CAF-CC87015034CB}" dt="2025-05-20T15:53:50.021" v="7" actId="20577"/>
      <pc:docMkLst>
        <pc:docMk/>
      </pc:docMkLst>
      <pc:sldChg chg="modSp mod">
        <pc:chgData name="Cherry Povall" userId="581e679b-133b-4a2a-a29e-576d075a1e43" providerId="ADAL" clId="{64E6B27A-8381-4D55-8CAF-CC87015034CB}" dt="2025-05-20T15:53:50.021" v="7" actId="20577"/>
        <pc:sldMkLst>
          <pc:docMk/>
          <pc:sldMk cId="809049934" sldId="295"/>
        </pc:sldMkLst>
        <pc:spChg chg="mod">
          <ac:chgData name="Cherry Povall" userId="581e679b-133b-4a2a-a29e-576d075a1e43" providerId="ADAL" clId="{64E6B27A-8381-4D55-8CAF-CC87015034CB}" dt="2025-05-20T15:53:50.021" v="7" actId="20577"/>
          <ac:spMkLst>
            <pc:docMk/>
            <pc:sldMk cId="809049934" sldId="295"/>
            <ac:spMk id="11" creationId="{64B32251-D905-720C-83BB-F5B9987183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87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6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26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9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470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4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6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40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04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>
          <a:extLst>
            <a:ext uri="{FF2B5EF4-FFF2-40B4-BE49-F238E27FC236}">
              <a16:creationId xmlns:a16="http://schemas.microsoft.com/office/drawing/2014/main" id="{C1CCB588-4962-66CF-C8C3-4AC74DA3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>
            <a:extLst>
              <a:ext uri="{FF2B5EF4-FFF2-40B4-BE49-F238E27FC236}">
                <a16:creationId xmlns:a16="http://schemas.microsoft.com/office/drawing/2014/main" id="{350FAD09-DAE8-A91F-BA87-F78785653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>
            <a:extLst>
              <a:ext uri="{FF2B5EF4-FFF2-40B4-BE49-F238E27FC236}">
                <a16:creationId xmlns:a16="http://schemas.microsoft.com/office/drawing/2014/main" id="{2ABCC5B2-AA41-6F8C-CBF7-01F6AF7A9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40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>
          <a:extLst>
            <a:ext uri="{FF2B5EF4-FFF2-40B4-BE49-F238E27FC236}">
              <a16:creationId xmlns:a16="http://schemas.microsoft.com/office/drawing/2014/main" id="{25E231AC-1865-6853-3C9C-27EEF27F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>
            <a:extLst>
              <a:ext uri="{FF2B5EF4-FFF2-40B4-BE49-F238E27FC236}">
                <a16:creationId xmlns:a16="http://schemas.microsoft.com/office/drawing/2014/main" id="{8FD92071-2A4A-E81F-10F1-8428BD0B29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>
            <a:extLst>
              <a:ext uri="{FF2B5EF4-FFF2-40B4-BE49-F238E27FC236}">
                <a16:creationId xmlns:a16="http://schemas.microsoft.com/office/drawing/2014/main" id="{10D28319-D658-D1DE-FCCB-1917DCADF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60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7242489" y="139550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92D050"/>
                </a:solidFill>
              </a:rPr>
              <a:t>Welcome to...</a:t>
            </a:r>
            <a:endParaRPr sz="8000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8C2-0E37-0395-2C8F-8CFABF8E6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7236" y="4568050"/>
            <a:ext cx="5924764" cy="2289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CDEB966C-1D62-540C-7CC8-74B52CDE3860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275982" y="2242945"/>
            <a:ext cx="2626479" cy="2792559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8E6C4-0EA1-9E4E-9A0F-52003571CA87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F41CC-6687-1F33-76EE-C3F3E7CC6607}"/>
              </a:ext>
            </a:extLst>
          </p:cNvPr>
          <p:cNvSpPr txBox="1"/>
          <p:nvPr/>
        </p:nvSpPr>
        <p:spPr>
          <a:xfrm>
            <a:off x="7207762" y="5194983"/>
            <a:ext cx="47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92D050"/>
                </a:solidFill>
                <a:latin typeface="Lucida Handwriting" panose="03010101010101010101" pitchFamily="66" charset="0"/>
              </a:rPr>
              <a:t>…putting children at the heart </a:t>
            </a:r>
          </a:p>
          <a:p>
            <a:r>
              <a:rPr lang="en-GB" sz="1800" dirty="0">
                <a:solidFill>
                  <a:srgbClr val="92D050"/>
                </a:solidFill>
                <a:latin typeface="Lucida Handwriting" panose="03010101010101010101" pitchFamily="66" charset="0"/>
              </a:rPr>
              <a:t>of all we think, say and do.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>
          <a:extLst>
            <a:ext uri="{FF2B5EF4-FFF2-40B4-BE49-F238E27FC236}">
              <a16:creationId xmlns:a16="http://schemas.microsoft.com/office/drawing/2014/main" id="{A281FEE1-6A95-CC7B-67FA-560E2D25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>
            <a:extLst>
              <a:ext uri="{FF2B5EF4-FFF2-40B4-BE49-F238E27FC236}">
                <a16:creationId xmlns:a16="http://schemas.microsoft.com/office/drawing/2014/main" id="{C44254AB-2BE3-0472-36A6-B470AE2C0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Phonics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1A6D2658-EA9F-06D6-FA71-D1C023CAFDEE}"/>
              </a:ext>
            </a:extLst>
          </p:cNvPr>
          <p:cNvSpPr txBox="1">
            <a:spLocks/>
          </p:cNvSpPr>
          <p:nvPr/>
        </p:nvSpPr>
        <p:spPr>
          <a:xfrm>
            <a:off x="616766" y="1028603"/>
            <a:ext cx="4595841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WB 6</a:t>
            </a:r>
            <a:r>
              <a:rPr lang="en-GB" sz="3200" baseline="30000" dirty="0"/>
              <a:t>th</a:t>
            </a:r>
            <a:r>
              <a:rPr lang="en-GB" sz="3200" dirty="0"/>
              <a:t> June,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Decodable Words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F897C1-9C60-AF4F-5997-5DF4AC6524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DBCF9-FB93-F79D-A0CF-AFC69659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71" y="183787"/>
            <a:ext cx="5633512" cy="2095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AC87B-2BC6-046A-455A-813228378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671" y="4740079"/>
            <a:ext cx="5641984" cy="2095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4614E-AC6A-6606-4A2E-2666FCA71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71" y="2461933"/>
            <a:ext cx="5633512" cy="20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 at Home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69156" y="843693"/>
            <a:ext cx="6210360" cy="517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at home 5x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Books and reading records must be in school every day.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Decodable books will be sent home each Thursday and must be returned on Monday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Sharing books will be sent home on Monday and must be returned each Thursday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Maths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0632" y="900100"/>
            <a:ext cx="6645443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Times table rockstars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Fractions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Chronological order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Telling the time</a:t>
            </a:r>
          </a:p>
          <a:p>
            <a:endParaRPr lang="en-GB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F2E04-AEEE-FE6F-A15C-653A6661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40" y="0"/>
            <a:ext cx="521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Assessments and Interventions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03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4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Assessments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Your child will have M</a:t>
            </a:r>
            <a:r>
              <a:rPr lang="en-GB" sz="2800" dirty="0">
                <a:solidFill>
                  <a:schemeClr val="accent2"/>
                </a:solidFill>
              </a:rPr>
              <a:t>a</a:t>
            </a:r>
            <a:r>
              <a:rPr lang="en" sz="2800" dirty="0">
                <a:solidFill>
                  <a:schemeClr val="accent2"/>
                </a:solidFill>
              </a:rPr>
              <a:t>ths and  Reading assessments. We will use teacher assessment to check their understanding of writing.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Phonics: WB 6</a:t>
            </a:r>
            <a:r>
              <a:rPr lang="en" sz="2800" baseline="30000" dirty="0">
                <a:solidFill>
                  <a:schemeClr val="accent2"/>
                </a:solidFill>
              </a:rPr>
              <a:t>th</a:t>
            </a:r>
            <a:r>
              <a:rPr lang="en" sz="2800" dirty="0">
                <a:solidFill>
                  <a:schemeClr val="accent2"/>
                </a:solidFill>
              </a:rPr>
              <a:t> June, 2025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End of year reports will be sent home in July.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Support</a:t>
            </a:r>
            <a:endParaRPr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Children who need extra support will have an additional intervention session to help them catch up on the day’s learning.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1" name="Google Shape;3951;p32"/>
          <p:cNvSpPr txBox="1">
            <a:spLocks noGrp="1"/>
          </p:cNvSpPr>
          <p:nvPr>
            <p:ph type="subTitle" idx="2"/>
          </p:nvPr>
        </p:nvSpPr>
        <p:spPr>
          <a:xfrm>
            <a:off x="2596609" y="345661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These groups are constantly reviewed according to the need of the children and ongoing assessment.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3" name="Google Shape;3953;p32"/>
          <p:cNvSpPr txBox="1">
            <a:spLocks noGrp="1"/>
          </p:cNvSpPr>
          <p:nvPr>
            <p:ph type="subTitle" idx="3"/>
          </p:nvPr>
        </p:nvSpPr>
        <p:spPr>
          <a:xfrm>
            <a:off x="2617157" y="47361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Details on how you can support your child at home are on the school’s website.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9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Other areas of learning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04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layground PE Reminder Sign - Signs2Schools">
            <a:extLst>
              <a:ext uri="{FF2B5EF4-FFF2-40B4-BE49-F238E27FC236}">
                <a16:creationId xmlns:a16="http://schemas.microsoft.com/office/drawing/2014/main" id="{CB59BCFF-304A-5BD5-2862-6FC9BA3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" y="0"/>
            <a:ext cx="3867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4003102" y="0"/>
            <a:ext cx="5968006" cy="60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 dirty="0"/>
              <a:t>It is important that the children bring in their PE kit:</a:t>
            </a:r>
          </a:p>
          <a:p>
            <a:endParaRPr lang="en-GB" sz="2800" dirty="0"/>
          </a:p>
          <a:p>
            <a:r>
              <a:rPr lang="en-GB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1HR – Wednesday &amp; Friday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1K – 	Monday &amp; Friday</a:t>
            </a:r>
            <a:endParaRPr lang="en-GB" sz="2800" dirty="0"/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chemeClr val="accent6"/>
                </a:solidFill>
              </a:rPr>
              <a:t>1M – Tuesday &amp; Thursday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F43B8E-EC54-15E9-9639-4E37B33CE89D}"/>
              </a:ext>
            </a:extLst>
          </p:cNvPr>
          <p:cNvSpPr txBox="1"/>
          <p:nvPr/>
        </p:nvSpPr>
        <p:spPr>
          <a:xfrm>
            <a:off x="3162729" y="3703133"/>
            <a:ext cx="77491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Children are expected to come to school in their uniform and change into their PE kits at school.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White T shirt or polo shirt</a:t>
            </a:r>
          </a:p>
          <a:p>
            <a:r>
              <a:rPr lang="en-GB" sz="1800" dirty="0">
                <a:latin typeface="Baloo 2" panose="020B0604020202020204" charset="0"/>
                <a:cs typeface="Baloo 2" panose="020B0604020202020204" charset="0"/>
              </a:rPr>
              <a:t>B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lack shorts or leggings. 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During colder weather, a plain tracksuit or jogging suit-either black, dark blue or grey coloured clothing. </a:t>
            </a:r>
          </a:p>
          <a:p>
            <a:endParaRPr lang="en-GB" sz="1800" dirty="0"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Football shirts/boots cannot be worn.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Trainers may be worn for outdoor games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0904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7DB049-E473-DA91-B966-DD4FC35F2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211" y="759829"/>
            <a:ext cx="9808038" cy="4421900"/>
          </a:xfrm>
        </p:spPr>
        <p:txBody>
          <a:bodyPr/>
          <a:lstStyle/>
          <a:p>
            <a:r>
              <a:rPr lang="en-GB" sz="2400" dirty="0"/>
              <a:t>We follow the PSHE Association scheme of work.</a:t>
            </a:r>
          </a:p>
          <a:p>
            <a:endParaRPr lang="en-GB" sz="2400" dirty="0"/>
          </a:p>
          <a:p>
            <a:r>
              <a:rPr lang="en-GB" sz="2400" dirty="0"/>
              <a:t>This half term children will cover the topics:</a:t>
            </a:r>
          </a:p>
          <a:p>
            <a:r>
              <a:rPr lang="en-GB" sz="2400" dirty="0"/>
              <a:t>Making healthy choices: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Hygiene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 importance of exercise</a:t>
            </a:r>
          </a:p>
          <a:p>
            <a:pPr marL="107950" indent="0"/>
            <a:r>
              <a:rPr lang="en-GB" sz="2400" dirty="0"/>
              <a:t>Health and Wellbeing: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Handling difficult emotions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Keeping safe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0C0AD-ACB9-A3BF-056C-6825F090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89" y="102654"/>
            <a:ext cx="10551900" cy="763500"/>
          </a:xfrm>
        </p:spPr>
        <p:txBody>
          <a:bodyPr/>
          <a:lstStyle/>
          <a:p>
            <a:r>
              <a:rPr lang="en-GB"/>
              <a:t>PSHE including relationships education</a:t>
            </a:r>
          </a:p>
        </p:txBody>
      </p:sp>
    </p:spTree>
    <p:extLst>
      <p:ext uri="{BB962C8B-B14F-4D97-AF65-F5344CB8AC3E}">
        <p14:creationId xmlns:p14="http://schemas.microsoft.com/office/powerpoint/2010/main" val="178551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F2DC8-C13C-8530-5AC5-A3F9746F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634"/>
            <a:ext cx="10551900" cy="763500"/>
          </a:xfrm>
        </p:spPr>
        <p:txBody>
          <a:bodyPr/>
          <a:lstStyle/>
          <a:p>
            <a:r>
              <a:rPr lang="en-GB"/>
              <a:t>Homework</a:t>
            </a:r>
          </a:p>
        </p:txBody>
      </p:sp>
      <p:sp>
        <p:nvSpPr>
          <p:cNvPr id="2" name="Google Shape;3933;p30">
            <a:extLst>
              <a:ext uri="{FF2B5EF4-FFF2-40B4-BE49-F238E27FC236}">
                <a16:creationId xmlns:a16="http://schemas.microsoft.com/office/drawing/2014/main" id="{11301738-26B0-EB17-010A-77770564B31C}"/>
              </a:ext>
            </a:extLst>
          </p:cNvPr>
          <p:cNvSpPr txBox="1">
            <a:spLocks/>
          </p:cNvSpPr>
          <p:nvPr/>
        </p:nvSpPr>
        <p:spPr>
          <a:xfrm>
            <a:off x="843842" y="846885"/>
            <a:ext cx="10297380" cy="452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Reading 5 times a week with reading diaries updated after every read. </a:t>
            </a:r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Times Tables Rockstars should be played 5 times a week. </a:t>
            </a:r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800" b="0" i="0" dirty="0">
                <a:solidFill>
                  <a:srgbClr val="0B0C0C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Please can an adult at home sign the child’s reading diary every time the child reads. This is invaluable support for the teacher and each child earns a dojo point for their House every time this happens.  </a:t>
            </a:r>
          </a:p>
          <a:p>
            <a:pPr algn="l"/>
            <a:endParaRPr lang="en-GB" sz="1800" b="0" i="0" dirty="0">
              <a:solidFill>
                <a:srgbClr val="0B0C0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" name="Google Shape;3830;p26"/>
          <p:cNvPicPr preferRelativeResize="0"/>
          <p:nvPr/>
        </p:nvPicPr>
        <p:blipFill/>
        <p:spPr>
          <a:xfrm flipH="1">
            <a:off x="10232547" y="541162"/>
            <a:ext cx="2356454" cy="1844627"/>
          </a:xfrm>
          <a:prstGeom prst="rect">
            <a:avLst/>
          </a:prstGeom>
          <a:noFill/>
          <a:ln>
            <a:noFill/>
          </a:ln>
          <a:effectLst>
            <a:outerShdw blurRad="428625" dist="285750" dir="5400000" algn="bl" rotWithShape="0">
              <a:srgbClr val="000000">
                <a:alpha val="90000"/>
              </a:srgbClr>
            </a:outerShdw>
          </a:effectLst>
        </p:spPr>
      </p:pic>
      <p:sp>
        <p:nvSpPr>
          <p:cNvPr id="3831" name="Google Shape;3831;p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368" y="1181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-7507" y="-53777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Our Team...</a:t>
            </a:r>
            <a:endParaRPr sz="6600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5606F5F3-F93E-6F46-8184-2A7C4EED19D4}"/>
              </a:ext>
            </a:extLst>
          </p:cNvPr>
          <p:cNvSpPr/>
          <p:nvPr/>
        </p:nvSpPr>
        <p:spPr>
          <a:xfrm rot="1770218">
            <a:off x="4395638" y="4027687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9" name="Arrow: Curved Left 128">
            <a:extLst>
              <a:ext uri="{FF2B5EF4-FFF2-40B4-BE49-F238E27FC236}">
                <a16:creationId xmlns:a16="http://schemas.microsoft.com/office/drawing/2014/main" id="{9121B881-5934-11B4-F5D8-BC9FC97A549E}"/>
              </a:ext>
            </a:extLst>
          </p:cNvPr>
          <p:cNvSpPr/>
          <p:nvPr/>
        </p:nvSpPr>
        <p:spPr>
          <a:xfrm rot="18272869">
            <a:off x="4046599" y="1094776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1" name="Arrow: Curved Left 130">
            <a:extLst>
              <a:ext uri="{FF2B5EF4-FFF2-40B4-BE49-F238E27FC236}">
                <a16:creationId xmlns:a16="http://schemas.microsoft.com/office/drawing/2014/main" id="{37C22977-FA09-EEA5-29D3-048ECA2A4561}"/>
              </a:ext>
            </a:extLst>
          </p:cNvPr>
          <p:cNvSpPr/>
          <p:nvPr/>
        </p:nvSpPr>
        <p:spPr>
          <a:xfrm rot="13684844">
            <a:off x="797165" y="1414012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D0D31EDF-6FAB-DD57-C6E5-F337C630C1E4}"/>
              </a:ext>
            </a:extLst>
          </p:cNvPr>
          <p:cNvSpPr/>
          <p:nvPr/>
        </p:nvSpPr>
        <p:spPr>
          <a:xfrm>
            <a:off x="6415340" y="2831857"/>
            <a:ext cx="3060067" cy="266838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Pupil Support Assistants:</a:t>
            </a:r>
          </a:p>
          <a:p>
            <a:pPr marL="107950" indent="0">
              <a:buFont typeface="Gochi Hand"/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 </a:t>
            </a:r>
            <a:r>
              <a:rPr lang="en-GB" sz="1400" dirty="0" err="1">
                <a:solidFill>
                  <a:schemeClr val="tx1"/>
                </a:solidFill>
              </a:rPr>
              <a:t>F.Bibi</a:t>
            </a: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dirty="0">
                <a:solidFill>
                  <a:schemeClr val="tx1"/>
                </a:solidFill>
              </a:rPr>
              <a:t>Mrs </a:t>
            </a:r>
            <a:r>
              <a:rPr lang="en-GB" dirty="0" err="1">
                <a:solidFill>
                  <a:schemeClr val="tx1"/>
                </a:solidFill>
              </a:rPr>
              <a:t>S.Bibi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6" name="Star: 7 Points 135">
            <a:extLst>
              <a:ext uri="{FF2B5EF4-FFF2-40B4-BE49-F238E27FC236}">
                <a16:creationId xmlns:a16="http://schemas.microsoft.com/office/drawing/2014/main" id="{E9CC320E-7CE7-7B36-0B56-C23A87669260}"/>
              </a:ext>
            </a:extLst>
          </p:cNvPr>
          <p:cNvSpPr/>
          <p:nvPr/>
        </p:nvSpPr>
        <p:spPr>
          <a:xfrm>
            <a:off x="8917008" y="4193752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Pastoral Support</a:t>
            </a:r>
          </a:p>
          <a:p>
            <a:pPr marL="107950" indent="0">
              <a:buFont typeface="Gochi Hand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 Clayton</a:t>
            </a:r>
          </a:p>
        </p:txBody>
      </p:sp>
      <p:pic>
        <p:nvPicPr>
          <p:cNvPr id="2" name="Picture 2" descr="Welcome to Year 1! – Wormley Primary">
            <a:extLst>
              <a:ext uri="{FF2B5EF4-FFF2-40B4-BE49-F238E27FC236}">
                <a16:creationId xmlns:a16="http://schemas.microsoft.com/office/drawing/2014/main" id="{68888F62-741D-429E-9768-AE6FB201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85" y="-69174"/>
            <a:ext cx="785658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0002D5E1-75A4-B549-33F9-CD1C631EB73B}"/>
              </a:ext>
            </a:extLst>
          </p:cNvPr>
          <p:cNvSpPr/>
          <p:nvPr/>
        </p:nvSpPr>
        <p:spPr>
          <a:xfrm rot="7886154">
            <a:off x="812010" y="4206601"/>
            <a:ext cx="783351" cy="1466292"/>
          </a:xfrm>
          <a:prstGeom prst="curvedLeftArrow">
            <a:avLst>
              <a:gd name="adj1" fmla="val 14612"/>
              <a:gd name="adj2" fmla="val 38921"/>
              <a:gd name="adj3" fmla="val 37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0E406-5CED-B0A2-5369-F74260CD4385}"/>
              </a:ext>
            </a:extLst>
          </p:cNvPr>
          <p:cNvSpPr txBox="1"/>
          <p:nvPr/>
        </p:nvSpPr>
        <p:spPr>
          <a:xfrm>
            <a:off x="1874119" y="1475526"/>
            <a:ext cx="1598335" cy="877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Miss Hares – 1M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Year Group Leader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9EF8B-1AC1-3FB0-4096-B154AF89D42E}"/>
              </a:ext>
            </a:extLst>
          </p:cNvPr>
          <p:cNvSpPr txBox="1"/>
          <p:nvPr/>
        </p:nvSpPr>
        <p:spPr>
          <a:xfrm>
            <a:off x="353062" y="3265439"/>
            <a:ext cx="152105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Mrs. Povall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Phase 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8B82F-EF61-ADED-28B2-A9DB6B4F620E}"/>
              </a:ext>
            </a:extLst>
          </p:cNvPr>
          <p:cNvSpPr txBox="1"/>
          <p:nvPr/>
        </p:nvSpPr>
        <p:spPr>
          <a:xfrm>
            <a:off x="3672913" y="2770885"/>
            <a:ext cx="1995743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Miss Kauser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- 1K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E442F-4CC3-28B8-4E02-67135122E106}"/>
              </a:ext>
            </a:extLst>
          </p:cNvPr>
          <p:cNvSpPr txBox="1"/>
          <p:nvPr/>
        </p:nvSpPr>
        <p:spPr>
          <a:xfrm>
            <a:off x="2160114" y="4813590"/>
            <a:ext cx="1995743" cy="118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Mrs Hussain and Miss Roach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- 1HR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Class Teacher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40DC8-F398-BB25-8303-9A2CE60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50" y="225200"/>
            <a:ext cx="10551900" cy="763500"/>
          </a:xfrm>
        </p:spPr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2F726-6FBB-990E-B54B-CF907A258D0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8700" y="1129900"/>
            <a:ext cx="5597300" cy="5182000"/>
          </a:xfrm>
        </p:spPr>
        <p:txBody>
          <a:bodyPr/>
          <a:lstStyle/>
          <a:p>
            <a:pPr marL="107950" indent="0" algn="l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Parents or carers of a child have a legal responsibility to ensure their child receives a suitable education. This is usually achieved through regular attendance at school.</a:t>
            </a:r>
            <a:endParaRPr lang="en-GB" sz="2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10795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6EEFD-EE39-C187-3543-47C1CB22D3F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96000" y="875900"/>
            <a:ext cx="5375050" cy="5270900"/>
          </a:xfrm>
        </p:spPr>
        <p:txBody>
          <a:bodyPr/>
          <a:lstStyle/>
          <a:p>
            <a:pPr marL="10795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Being in school every day that it is open, is important to your child’s achievement, wellbeing, and their wider development.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Evidence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GDS Transport"/>
              </a:rPr>
              <a:t> 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shows that the students with the highest attendance throughout their time in school gain the best GCSE and A Level results.</a:t>
            </a:r>
          </a:p>
          <a:p>
            <a:pPr marL="107950" indent="0">
              <a:buNone/>
            </a:pPr>
            <a:endParaRPr lang="en-GB" sz="2000" dirty="0">
              <a:solidFill>
                <a:srgbClr val="0B0C0C"/>
              </a:solidFill>
              <a:latin typeface="Aptos" panose="020B0004020202020204" pitchFamily="34" charset="0"/>
            </a:endParaRPr>
          </a:p>
          <a:p>
            <a:pPr marL="10795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Regular attendance:</a:t>
            </a:r>
          </a:p>
          <a:p>
            <a:pPr marL="107950" indent="0">
              <a:buNone/>
            </a:pPr>
            <a:r>
              <a:rPr lang="en-GB" sz="2000" dirty="0">
                <a:solidFill>
                  <a:srgbClr val="0B0C0C"/>
                </a:solidFill>
                <a:latin typeface="Aptos" panose="020B0004020202020204" pitchFamily="34" charset="0"/>
              </a:rPr>
              <a:t>Teaches 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and embeds good routines which are easily transferred into the working life as young people leave education and enter the world of work.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36F3F-1CE8-130D-266B-DC70C978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4" y="2709726"/>
            <a:ext cx="5461083" cy="37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2613274" y="1736966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Thank you for listening, any questions?</a:t>
            </a:r>
            <a:endParaRPr sz="91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2B4F9-A6F9-7FE6-151A-53524628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2" y="3286125"/>
            <a:ext cx="2857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27"/>
          <p:cNvSpPr txBox="1">
            <a:spLocks noGrp="1"/>
          </p:cNvSpPr>
          <p:nvPr>
            <p:ph type="body" idx="1"/>
          </p:nvPr>
        </p:nvSpPr>
        <p:spPr>
          <a:xfrm>
            <a:off x="4264039" y="15938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Our Curriculum</a:t>
            </a:r>
            <a:endParaRPr/>
          </a:p>
        </p:txBody>
      </p:sp>
      <p:sp>
        <p:nvSpPr>
          <p:cNvPr id="3865" name="Google Shape;3865;p27"/>
          <p:cNvSpPr txBox="1">
            <a:spLocks noGrp="1"/>
          </p:cNvSpPr>
          <p:nvPr>
            <p:ph type="body" idx="2"/>
          </p:nvPr>
        </p:nvSpPr>
        <p:spPr>
          <a:xfrm>
            <a:off x="7687430" y="1603937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Reading and Maths</a:t>
            </a:r>
            <a:endParaRPr/>
          </a:p>
        </p:txBody>
      </p:sp>
      <p:sp>
        <p:nvSpPr>
          <p:cNvPr id="3866" name="Google Shape;3866;p27"/>
          <p:cNvSpPr txBox="1">
            <a:spLocks noGrp="1"/>
          </p:cNvSpPr>
          <p:nvPr>
            <p:ph type="body" idx="3"/>
          </p:nvPr>
        </p:nvSpPr>
        <p:spPr>
          <a:xfrm>
            <a:off x="4264039" y="36349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Assessment and Intervention</a:t>
            </a:r>
            <a:endParaRPr/>
          </a:p>
        </p:txBody>
      </p:sp>
      <p:sp>
        <p:nvSpPr>
          <p:cNvPr id="3867" name="Google Shape;3867;p27"/>
          <p:cNvSpPr txBox="1">
            <a:spLocks noGrp="1"/>
          </p:cNvSpPr>
          <p:nvPr>
            <p:ph type="body" idx="4"/>
          </p:nvPr>
        </p:nvSpPr>
        <p:spPr>
          <a:xfrm>
            <a:off x="7719072" y="35308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Other areas of learning</a:t>
            </a:r>
            <a:endParaRPr/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4264039" y="8981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8376882" y="75149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4264039" y="29391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1" name="Google Shape;3871;p27"/>
          <p:cNvSpPr txBox="1">
            <a:spLocks noGrp="1"/>
          </p:cNvSpPr>
          <p:nvPr>
            <p:ph type="title" idx="8"/>
          </p:nvPr>
        </p:nvSpPr>
        <p:spPr>
          <a:xfrm>
            <a:off x="8672601" y="282423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4AC4D"/>
                </a:solidFill>
                <a:latin typeface="Gochi Hand"/>
                <a:ea typeface="Gochi Hand"/>
                <a:cs typeface="Gochi Hand"/>
                <a:sym typeface="Gochi Hand"/>
              </a:rPr>
              <a:t>04</a:t>
            </a:r>
            <a:endParaRPr sz="5500">
              <a:solidFill>
                <a:srgbClr val="04AC4D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3928116" y="3136982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4156046" y="827028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4" name="Google Shape;3894;p27"/>
          <p:cNvGrpSpPr/>
          <p:nvPr/>
        </p:nvGrpSpPr>
        <p:grpSpPr>
          <a:xfrm rot="1304064">
            <a:off x="8175897" y="2512869"/>
            <a:ext cx="516322" cy="1009271"/>
            <a:chOff x="5819791" y="2890940"/>
            <a:chExt cx="551157" cy="1077364"/>
          </a:xfrm>
        </p:grpSpPr>
        <p:sp>
          <p:nvSpPr>
            <p:cNvPr id="3895" name="Google Shape;3895;p27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7876670" y="1028613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088F9E-F46C-68B7-00C9-F098AC73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43" y="4890028"/>
            <a:ext cx="3070335" cy="172706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E0EC775-77DF-439A-4663-3049BCDFB7C8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2800"/>
              <a:t>We have a broad curriculum which covers all areas of learning. Please use the parents’ overview to talk to your child about what they will be learning this year.</a:t>
            </a:r>
            <a:endParaRPr sz="28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01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43084-9746-1764-7FC0-B0810002743A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46825-73FC-7EC4-E177-AF82678F96F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73833" y="1856433"/>
            <a:ext cx="10551626" cy="710304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FEFBF-6776-B2C6-D13A-6F5A61B8DC9E}"/>
              </a:ext>
            </a:extLst>
          </p:cNvPr>
          <p:cNvSpPr txBox="1"/>
          <p:nvPr/>
        </p:nvSpPr>
        <p:spPr>
          <a:xfrm>
            <a:off x="9546956" y="2929180"/>
            <a:ext cx="2645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Curriculum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22603-3FC0-57B1-1246-08E465E5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99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Oracy</a:t>
            </a:r>
            <a:endParaRPr sz="660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0DFCCB-14CB-4C80-C3F8-AB31CE3D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" y="1064498"/>
            <a:ext cx="7410350" cy="5233560"/>
          </a:xfrm>
          <a:prstGeom prst="rect">
            <a:avLst/>
          </a:prstGeom>
        </p:spPr>
      </p:pic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7553350" y="1443957"/>
            <a:ext cx="424652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600"/>
              <a:t>Speaking in full sentences about their work and things that they like to tell each other.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Reading and Maths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02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603546" y="417291"/>
            <a:ext cx="4595841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Phonics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Blending to read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Reading fluency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Comprehension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Decodable Texts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Sharing Books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701" y="1324242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>
          <a:extLst>
            <a:ext uri="{FF2B5EF4-FFF2-40B4-BE49-F238E27FC236}">
              <a16:creationId xmlns:a16="http://schemas.microsoft.com/office/drawing/2014/main" id="{3F738A8C-9099-9D22-93D9-A9948F3BD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>
            <a:extLst>
              <a:ext uri="{FF2B5EF4-FFF2-40B4-BE49-F238E27FC236}">
                <a16:creationId xmlns:a16="http://schemas.microsoft.com/office/drawing/2014/main" id="{10402355-0FC2-FB7C-6664-744696429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Phonics</a:t>
            </a:r>
            <a:endParaRPr sz="6600" dirty="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C51B77AD-AC71-B58C-3926-F205B270D6CA}"/>
              </a:ext>
            </a:extLst>
          </p:cNvPr>
          <p:cNvSpPr txBox="1">
            <a:spLocks/>
          </p:cNvSpPr>
          <p:nvPr/>
        </p:nvSpPr>
        <p:spPr>
          <a:xfrm>
            <a:off x="343388" y="887201"/>
            <a:ext cx="4595841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WB 6</a:t>
            </a:r>
            <a:r>
              <a:rPr lang="en-GB" sz="3200" baseline="30000" dirty="0"/>
              <a:t>th</a:t>
            </a:r>
            <a:r>
              <a:rPr lang="en-GB" sz="3200" dirty="0"/>
              <a:t> June,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Alien Words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C3CB6-707C-980D-E62D-1CBA3F5539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783F0-2B9C-A3C2-AE4C-F6963233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29" y="249281"/>
            <a:ext cx="5576831" cy="199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247C9-C0B2-8971-FF89-ED8817AB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229" y="2372030"/>
            <a:ext cx="5630243" cy="2101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FE76A-8CF4-ECEB-DEBA-D7E9BEDC4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229" y="4597444"/>
            <a:ext cx="5646656" cy="2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8848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522C113CB994E9CFF7B7A4EF41131" ma:contentTypeVersion="19" ma:contentTypeDescription="Create a new document." ma:contentTypeScope="" ma:versionID="a339501b2de19b37b5be0062db7549d1">
  <xsd:schema xmlns:xsd="http://www.w3.org/2001/XMLSchema" xmlns:xs="http://www.w3.org/2001/XMLSchema" xmlns:p="http://schemas.microsoft.com/office/2006/metadata/properties" xmlns:ns2="de2aeea3-6ead-47a1-adce-0589fcea8251" xmlns:ns3="9bfbdd5d-cc9a-4ba5-89bd-811e999a9f26" targetNamespace="http://schemas.microsoft.com/office/2006/metadata/properties" ma:root="true" ma:fieldsID="ccf3f9d9ef2b434f14f44d8534fcf231" ns2:_="" ns3:_="">
    <xsd:import namespace="de2aeea3-6ead-47a1-adce-0589fcea8251"/>
    <xsd:import namespace="9bfbdd5d-cc9a-4ba5-89bd-811e999a9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eea3-6ead-47a1-adce-0589fcea8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7d05a3-1991-4e91-85d2-7451da6c3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dd5d-cc9a-4ba5-89bd-811e999a9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0dce6f-62b7-47ac-94b8-7511679fdd58}" ma:internalName="TaxCatchAll" ma:showField="CatchAllData" ma:web="9bfbdd5d-cc9a-4ba5-89bd-811e999a9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2aeea3-6ead-47a1-adce-0589fcea8251">
      <Terms xmlns="http://schemas.microsoft.com/office/infopath/2007/PartnerControls"/>
    </lcf76f155ced4ddcb4097134ff3c332f>
    <TaxCatchAll xmlns="9bfbdd5d-cc9a-4ba5-89bd-811e999a9f26" xsi:nil="true"/>
    <Date xmlns="de2aeea3-6ead-47a1-adce-0589fcea8251" xsi:nil="true"/>
  </documentManagement>
</p:properties>
</file>

<file path=customXml/itemProps1.xml><?xml version="1.0" encoding="utf-8"?>
<ds:datastoreItem xmlns:ds="http://schemas.openxmlformats.org/officeDocument/2006/customXml" ds:itemID="{CB0AD8D4-69D4-41BB-8B8B-4E28B5817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7D7F9-2F52-4025-A7A4-33257D491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aeea3-6ead-47a1-adce-0589fcea8251"/>
    <ds:schemaRef ds:uri="9bfbdd5d-cc9a-4ba5-89bd-811e999a9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0B66D4-45E4-4479-9AB8-D393C30D4C7B}">
  <ds:schemaRefs>
    <ds:schemaRef ds:uri="http://schemas.microsoft.com/office/2006/metadata/properties"/>
    <ds:schemaRef ds:uri="http://purl.org/dc/elements/1.1/"/>
    <ds:schemaRef ds:uri="de2aeea3-6ead-47a1-adce-0589fcea8251"/>
    <ds:schemaRef ds:uri="http://purl.org/dc/dcmitype/"/>
    <ds:schemaRef ds:uri="http://schemas.microsoft.com/office/2006/documentManagement/types"/>
    <ds:schemaRef ds:uri="http://purl.org/dc/terms/"/>
    <ds:schemaRef ds:uri="9bfbdd5d-cc9a-4ba5-89bd-811e999a9f2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647</Words>
  <Application>Microsoft Office PowerPoint</Application>
  <PresentationFormat>Widescreen</PresentationFormat>
  <Paragraphs>120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Abril Fatface</vt:lpstr>
      <vt:lpstr>Arial</vt:lpstr>
      <vt:lpstr>Lucida Handwriting</vt:lpstr>
      <vt:lpstr>Baloo 2</vt:lpstr>
      <vt:lpstr>Comic Sans MS</vt:lpstr>
      <vt:lpstr>GDS Transport</vt:lpstr>
      <vt:lpstr>Times New Roman</vt:lpstr>
      <vt:lpstr>Aldrich</vt:lpstr>
      <vt:lpstr>Barlow Condensed</vt:lpstr>
      <vt:lpstr>Gochi Hand</vt:lpstr>
      <vt:lpstr>Aptos</vt:lpstr>
      <vt:lpstr>SlidesMania</vt:lpstr>
      <vt:lpstr>PowerPoint Presentation</vt:lpstr>
      <vt:lpstr>Our Team...</vt:lpstr>
      <vt:lpstr>01</vt:lpstr>
      <vt:lpstr>01</vt:lpstr>
      <vt:lpstr>PowerPoint Presentation</vt:lpstr>
      <vt:lpstr>Oracy</vt:lpstr>
      <vt:lpstr>02</vt:lpstr>
      <vt:lpstr>Reading</vt:lpstr>
      <vt:lpstr>Phonics</vt:lpstr>
      <vt:lpstr>Phonics</vt:lpstr>
      <vt:lpstr>Reading at Home</vt:lpstr>
      <vt:lpstr>Maths</vt:lpstr>
      <vt:lpstr>03</vt:lpstr>
      <vt:lpstr>Assessments</vt:lpstr>
      <vt:lpstr>Additional Support</vt:lpstr>
      <vt:lpstr>04</vt:lpstr>
      <vt:lpstr>PowerPoint Presentation</vt:lpstr>
      <vt:lpstr>PSHE including relationships education</vt:lpstr>
      <vt:lpstr>Homework</vt:lpstr>
      <vt:lpstr>Attendance</vt:lpstr>
      <vt:lpstr>Thank you for listening,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Brandon</dc:creator>
  <cp:lastModifiedBy>Cherry Povall</cp:lastModifiedBy>
  <cp:revision>7</cp:revision>
  <dcterms:modified xsi:type="dcterms:W3CDTF">2025-05-21T03:30:42Z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0x010100669522C113CB994E9CFF7B7A4EF41131</vt:lpwstr>
  </property>
  <property fmtid="{D5CDD505-2E9C-101B-9397-08002B2CF9AE}" pid="3" name="MediaServiceImageTags">
    <vt:lpwstr/>
  </property>
</Properties>
</file>