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27"/>
  </p:notesMasterIdLst>
  <p:sldIdLst>
    <p:sldId id="256" r:id="rId5"/>
    <p:sldId id="300" r:id="rId6"/>
    <p:sldId id="258" r:id="rId7"/>
    <p:sldId id="259" r:id="rId8"/>
    <p:sldId id="260" r:id="rId9"/>
    <p:sldId id="261" r:id="rId10"/>
    <p:sldId id="285" r:id="rId11"/>
    <p:sldId id="282" r:id="rId12"/>
    <p:sldId id="284" r:id="rId13"/>
    <p:sldId id="303" r:id="rId14"/>
    <p:sldId id="286" r:id="rId15"/>
    <p:sldId id="281" r:id="rId16"/>
    <p:sldId id="289" r:id="rId17"/>
    <p:sldId id="263" r:id="rId18"/>
    <p:sldId id="299" r:id="rId19"/>
    <p:sldId id="291" r:id="rId20"/>
    <p:sldId id="295" r:id="rId21"/>
    <p:sldId id="301" r:id="rId22"/>
    <p:sldId id="302" r:id="rId23"/>
    <p:sldId id="305" r:id="rId24"/>
    <p:sldId id="297" r:id="rId25"/>
    <p:sldId id="266" r:id="rId26"/>
  </p:sldIdLst>
  <p:sldSz cx="12192000" cy="6858000"/>
  <p:notesSz cx="6858000" cy="9144000"/>
  <p:embeddedFontLst>
    <p:embeddedFont>
      <p:font typeface="Abril Fatface" panose="02000503000000020003" pitchFamily="2" charset="0"/>
      <p:regular r:id="rId28"/>
    </p:embeddedFont>
    <p:embeddedFont>
      <p:font typeface="Aldrich" panose="020B0604020202020204" charset="0"/>
      <p:regular r:id="rId29"/>
    </p:embeddedFont>
    <p:embeddedFont>
      <p:font typeface="Baloo 2" panose="020B0604020202020204" charset="0"/>
      <p:regular r:id="rId30"/>
      <p:bold r:id="rId31"/>
    </p:embeddedFont>
    <p:embeddedFont>
      <p:font typeface="Barlow Condensed" panose="00000506000000000000" pitchFamily="2" charset="0"/>
      <p:regular r:id="rId32"/>
      <p:bold r:id="rId33"/>
      <p:italic r:id="rId34"/>
      <p:boldItalic r:id="rId35"/>
    </p:embeddedFont>
    <p:embeddedFont>
      <p:font typeface="Comic Sans MS" panose="030F0702030302020204" pitchFamily="66" charset="0"/>
      <p:regular r:id="rId36"/>
      <p:bold r:id="rId37"/>
      <p:italic r:id="rId38"/>
      <p:boldItalic r:id="rId39"/>
    </p:embeddedFont>
    <p:embeddedFont>
      <p:font typeface="Gochi Hand" panose="020B0604020202020204" charset="0"/>
      <p:regular r:id="rId40"/>
    </p:embeddedFont>
    <p:embeddedFont>
      <p:font typeface="Lucida Handwriting" panose="03010101010101010101" pitchFamily="66"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DB38C-D212-484E-B4C6-0E2CAAC4D0F4}" v="5" dt="2025-05-13T08:42:24.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08" autoAdjust="0"/>
    <p:restoredTop sz="94660"/>
  </p:normalViewPr>
  <p:slideViewPr>
    <p:cSldViewPr snapToGrid="0">
      <p:cViewPr varScale="1">
        <p:scale>
          <a:sx n="97" d="100"/>
          <a:sy n="97" d="100"/>
        </p:scale>
        <p:origin x="3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ia Ahmed" userId="0630a70f-361a-4057-b985-2afac5f0956a" providerId="ADAL" clId="{8EFDB38C-D212-484E-B4C6-0E2CAAC4D0F4}"/>
    <pc:docChg chg="custSel modSld sldOrd">
      <pc:chgData name="Sania Ahmed" userId="0630a70f-361a-4057-b985-2afac5f0956a" providerId="ADAL" clId="{8EFDB38C-D212-484E-B4C6-0E2CAAC4D0F4}" dt="2025-05-19T13:28:35.320" v="399" actId="1076"/>
      <pc:docMkLst>
        <pc:docMk/>
      </pc:docMkLst>
      <pc:sldChg chg="modSp mod">
        <pc:chgData name="Sania Ahmed" userId="0630a70f-361a-4057-b985-2afac5f0956a" providerId="ADAL" clId="{8EFDB38C-D212-484E-B4C6-0E2CAAC4D0F4}" dt="2025-05-13T08:44:46.721" v="308" actId="20577"/>
        <pc:sldMkLst>
          <pc:docMk/>
          <pc:sldMk cId="0" sldId="258"/>
        </pc:sldMkLst>
        <pc:spChg chg="mod">
          <ac:chgData name="Sania Ahmed" userId="0630a70f-361a-4057-b985-2afac5f0956a" providerId="ADAL" clId="{8EFDB38C-D212-484E-B4C6-0E2CAAC4D0F4}" dt="2025-05-13T08:44:46.721" v="308" actId="20577"/>
          <ac:spMkLst>
            <pc:docMk/>
            <pc:sldMk cId="0" sldId="258"/>
            <ac:spMk id="3865" creationId="{00000000-0000-0000-0000-000000000000}"/>
          </ac:spMkLst>
        </pc:spChg>
      </pc:sldChg>
      <pc:sldChg chg="modSp mod">
        <pc:chgData name="Sania Ahmed" userId="0630a70f-361a-4057-b985-2afac5f0956a" providerId="ADAL" clId="{8EFDB38C-D212-484E-B4C6-0E2CAAC4D0F4}" dt="2025-05-13T08:45:11.951" v="312" actId="20577"/>
        <pc:sldMkLst>
          <pc:docMk/>
          <pc:sldMk cId="0" sldId="259"/>
        </pc:sldMkLst>
        <pc:spChg chg="mod">
          <ac:chgData name="Sania Ahmed" userId="0630a70f-361a-4057-b985-2afac5f0956a" providerId="ADAL" clId="{8EFDB38C-D212-484E-B4C6-0E2CAAC4D0F4}" dt="2025-05-13T08:45:11.951" v="312" actId="20577"/>
          <ac:spMkLst>
            <pc:docMk/>
            <pc:sldMk cId="0" sldId="259"/>
            <ac:spMk id="3920" creationId="{00000000-0000-0000-0000-000000000000}"/>
          </ac:spMkLst>
        </pc:spChg>
      </pc:sldChg>
      <pc:sldChg chg="addSp delSp modSp mod">
        <pc:chgData name="Sania Ahmed" userId="0630a70f-361a-4057-b985-2afac5f0956a" providerId="ADAL" clId="{8EFDB38C-D212-484E-B4C6-0E2CAAC4D0F4}" dt="2025-05-13T08:35:18.999" v="4" actId="1076"/>
        <pc:sldMkLst>
          <pc:docMk/>
          <pc:sldMk cId="0" sldId="260"/>
        </pc:sldMkLst>
        <pc:picChg chg="add mod">
          <ac:chgData name="Sania Ahmed" userId="0630a70f-361a-4057-b985-2afac5f0956a" providerId="ADAL" clId="{8EFDB38C-D212-484E-B4C6-0E2CAAC4D0F4}" dt="2025-05-13T08:35:18.999" v="4" actId="1076"/>
          <ac:picMkLst>
            <pc:docMk/>
            <pc:sldMk cId="0" sldId="260"/>
            <ac:picMk id="4" creationId="{03DE3CCF-9E3B-EF4A-4127-CB8FB7A97B7D}"/>
          </ac:picMkLst>
        </pc:picChg>
      </pc:sldChg>
      <pc:sldChg chg="modSp mod">
        <pc:chgData name="Sania Ahmed" userId="0630a70f-361a-4057-b985-2afac5f0956a" providerId="ADAL" clId="{8EFDB38C-D212-484E-B4C6-0E2CAAC4D0F4}" dt="2025-05-13T08:57:50.965" v="316" actId="20577"/>
        <pc:sldMkLst>
          <pc:docMk/>
          <pc:sldMk cId="0" sldId="263"/>
        </pc:sldMkLst>
        <pc:spChg chg="mod">
          <ac:chgData name="Sania Ahmed" userId="0630a70f-361a-4057-b985-2afac5f0956a" providerId="ADAL" clId="{8EFDB38C-D212-484E-B4C6-0E2CAAC4D0F4}" dt="2025-05-13T08:57:50.965" v="316" actId="20577"/>
          <ac:spMkLst>
            <pc:docMk/>
            <pc:sldMk cId="0" sldId="263"/>
            <ac:spMk id="3949" creationId="{00000000-0000-0000-0000-000000000000}"/>
          </ac:spMkLst>
        </pc:spChg>
      </pc:sldChg>
      <pc:sldChg chg="addSp modSp mod ord">
        <pc:chgData name="Sania Ahmed" userId="0630a70f-361a-4057-b985-2afac5f0956a" providerId="ADAL" clId="{8EFDB38C-D212-484E-B4C6-0E2CAAC4D0F4}" dt="2025-05-19T13:28:35.320" v="399" actId="1076"/>
        <pc:sldMkLst>
          <pc:docMk/>
          <pc:sldMk cId="1482026268" sldId="281"/>
        </pc:sldMkLst>
        <pc:spChg chg="mod">
          <ac:chgData name="Sania Ahmed" userId="0630a70f-361a-4057-b985-2afac5f0956a" providerId="ADAL" clId="{8EFDB38C-D212-484E-B4C6-0E2CAAC4D0F4}" dt="2025-05-19T13:28:35.320" v="399" actId="1076"/>
          <ac:spMkLst>
            <pc:docMk/>
            <pc:sldMk cId="1482026268" sldId="281"/>
            <ac:spMk id="22" creationId="{B22F0368-C3B6-D66C-B44F-C2BCD461AD35}"/>
          </ac:spMkLst>
        </pc:spChg>
        <pc:spChg chg="mod">
          <ac:chgData name="Sania Ahmed" userId="0630a70f-361a-4057-b985-2afac5f0956a" providerId="ADAL" clId="{8EFDB38C-D212-484E-B4C6-0E2CAAC4D0F4}" dt="2025-05-19T07:45:13.315" v="336" actId="20577"/>
          <ac:spMkLst>
            <pc:docMk/>
            <pc:sldMk cId="1482026268" sldId="281"/>
            <ac:spMk id="3933" creationId="{00000000-0000-0000-0000-000000000000}"/>
          </ac:spMkLst>
        </pc:spChg>
        <pc:picChg chg="add mod">
          <ac:chgData name="Sania Ahmed" userId="0630a70f-361a-4057-b985-2afac5f0956a" providerId="ADAL" clId="{8EFDB38C-D212-484E-B4C6-0E2CAAC4D0F4}" dt="2025-05-19T07:51:53.174" v="346" actId="1076"/>
          <ac:picMkLst>
            <pc:docMk/>
            <pc:sldMk cId="1482026268" sldId="281"/>
            <ac:picMk id="3" creationId="{584077B6-5A63-C66F-300A-F1648A28E113}"/>
          </ac:picMkLst>
        </pc:picChg>
        <pc:picChg chg="add mod">
          <ac:chgData name="Sania Ahmed" userId="0630a70f-361a-4057-b985-2afac5f0956a" providerId="ADAL" clId="{8EFDB38C-D212-484E-B4C6-0E2CAAC4D0F4}" dt="2025-05-19T07:51:48.697" v="345" actId="1076"/>
          <ac:picMkLst>
            <pc:docMk/>
            <pc:sldMk cId="1482026268" sldId="281"/>
            <ac:picMk id="5" creationId="{53B65A4F-0C41-E6D5-F2F2-B6D56DB9AAEB}"/>
          </ac:picMkLst>
        </pc:picChg>
      </pc:sldChg>
      <pc:sldChg chg="addSp delSp modSp mod">
        <pc:chgData name="Sania Ahmed" userId="0630a70f-361a-4057-b985-2afac5f0956a" providerId="ADAL" clId="{8EFDB38C-D212-484E-B4C6-0E2CAAC4D0F4}" dt="2025-05-13T08:38:56.733" v="24"/>
        <pc:sldMkLst>
          <pc:docMk/>
          <pc:sldMk cId="2329585986" sldId="282"/>
        </pc:sldMkLst>
        <pc:spChg chg="mod">
          <ac:chgData name="Sania Ahmed" userId="0630a70f-361a-4057-b985-2afac5f0956a" providerId="ADAL" clId="{8EFDB38C-D212-484E-B4C6-0E2CAAC4D0F4}" dt="2025-05-13T08:38:21.463" v="18" actId="1076"/>
          <ac:spMkLst>
            <pc:docMk/>
            <pc:sldMk cId="2329585986" sldId="282"/>
            <ac:spMk id="22" creationId="{B22F0368-C3B6-D66C-B44F-C2BCD461AD35}"/>
          </ac:spMkLst>
        </pc:spChg>
        <pc:picChg chg="mod">
          <ac:chgData name="Sania Ahmed" userId="0630a70f-361a-4057-b985-2afac5f0956a" providerId="ADAL" clId="{8EFDB38C-D212-484E-B4C6-0E2CAAC4D0F4}" dt="2025-05-13T08:38:01.355" v="15" actId="1076"/>
          <ac:picMkLst>
            <pc:docMk/>
            <pc:sldMk cId="2329585986" sldId="282"/>
            <ac:picMk id="5" creationId="{597FCF36-98C1-A2F0-85BB-0EB89522359C}"/>
          </ac:picMkLst>
        </pc:picChg>
      </pc:sldChg>
      <pc:sldChg chg="modSp mod">
        <pc:chgData name="Sania Ahmed" userId="0630a70f-361a-4057-b985-2afac5f0956a" providerId="ADAL" clId="{8EFDB38C-D212-484E-B4C6-0E2CAAC4D0F4}" dt="2025-05-13T08:39:11.418" v="27" actId="14100"/>
        <pc:sldMkLst>
          <pc:docMk/>
          <pc:sldMk cId="2549945798" sldId="284"/>
        </pc:sldMkLst>
        <pc:spChg chg="mod">
          <ac:chgData name="Sania Ahmed" userId="0630a70f-361a-4057-b985-2afac5f0956a" providerId="ADAL" clId="{8EFDB38C-D212-484E-B4C6-0E2CAAC4D0F4}" dt="2025-05-13T08:39:11.418" v="27" actId="14100"/>
          <ac:spMkLst>
            <pc:docMk/>
            <pc:sldMk cId="2549945798" sldId="284"/>
            <ac:spMk id="22" creationId="{B22F0368-C3B6-D66C-B44F-C2BCD461AD35}"/>
          </ac:spMkLst>
        </pc:spChg>
        <pc:picChg chg="mod">
          <ac:chgData name="Sania Ahmed" userId="0630a70f-361a-4057-b985-2afac5f0956a" providerId="ADAL" clId="{8EFDB38C-D212-484E-B4C6-0E2CAAC4D0F4}" dt="2025-05-13T08:39:08.993" v="26" actId="14100"/>
          <ac:picMkLst>
            <pc:docMk/>
            <pc:sldMk cId="2549945798" sldId="284"/>
            <ac:picMk id="5" creationId="{597FCF36-98C1-A2F0-85BB-0EB89522359C}"/>
          </ac:picMkLst>
        </pc:picChg>
      </pc:sldChg>
      <pc:sldChg chg="modSp mod">
        <pc:chgData name="Sania Ahmed" userId="0630a70f-361a-4057-b985-2afac5f0956a" providerId="ADAL" clId="{8EFDB38C-D212-484E-B4C6-0E2CAAC4D0F4}" dt="2025-05-13T08:44:30.974" v="288" actId="20577"/>
        <pc:sldMkLst>
          <pc:docMk/>
          <pc:sldMk cId="664864617" sldId="285"/>
        </pc:sldMkLst>
        <pc:spChg chg="mod">
          <ac:chgData name="Sania Ahmed" userId="0630a70f-361a-4057-b985-2afac5f0956a" providerId="ADAL" clId="{8EFDB38C-D212-484E-B4C6-0E2CAAC4D0F4}" dt="2025-05-13T08:44:30.974" v="288" actId="20577"/>
          <ac:spMkLst>
            <pc:docMk/>
            <pc:sldMk cId="664864617" sldId="285"/>
            <ac:spMk id="3920" creationId="{00000000-0000-0000-0000-000000000000}"/>
          </ac:spMkLst>
        </pc:spChg>
      </pc:sldChg>
      <pc:sldChg chg="addSp delSp modSp mod">
        <pc:chgData name="Sania Ahmed" userId="0630a70f-361a-4057-b985-2afac5f0956a" providerId="ADAL" clId="{8EFDB38C-D212-484E-B4C6-0E2CAAC4D0F4}" dt="2025-05-13T08:42:24.068" v="203" actId="1076"/>
        <pc:sldMkLst>
          <pc:docMk/>
          <pc:sldMk cId="4092619084" sldId="286"/>
        </pc:sldMkLst>
        <pc:spChg chg="mod">
          <ac:chgData name="Sania Ahmed" userId="0630a70f-361a-4057-b985-2afac5f0956a" providerId="ADAL" clId="{8EFDB38C-D212-484E-B4C6-0E2CAAC4D0F4}" dt="2025-05-13T08:42:16.773" v="200" actId="20577"/>
          <ac:spMkLst>
            <pc:docMk/>
            <pc:sldMk cId="4092619084" sldId="286"/>
            <ac:spMk id="22" creationId="{B22F0368-C3B6-D66C-B44F-C2BCD461AD35}"/>
          </ac:spMkLst>
        </pc:spChg>
        <pc:picChg chg="add mod">
          <ac:chgData name="Sania Ahmed" userId="0630a70f-361a-4057-b985-2afac5f0956a" providerId="ADAL" clId="{8EFDB38C-D212-484E-B4C6-0E2CAAC4D0F4}" dt="2025-05-13T08:40:48.724" v="35" actId="1076"/>
          <ac:picMkLst>
            <pc:docMk/>
            <pc:sldMk cId="4092619084" sldId="286"/>
            <ac:picMk id="4" creationId="{7A60BD52-818C-F231-9421-CD6BD15CCED7}"/>
          </ac:picMkLst>
        </pc:picChg>
        <pc:picChg chg="mod">
          <ac:chgData name="Sania Ahmed" userId="0630a70f-361a-4057-b985-2afac5f0956a" providerId="ADAL" clId="{8EFDB38C-D212-484E-B4C6-0E2CAAC4D0F4}" dt="2025-05-13T08:42:24.068" v="203" actId="1076"/>
          <ac:picMkLst>
            <pc:docMk/>
            <pc:sldMk cId="4092619084" sldId="286"/>
            <ac:picMk id="2050" creationId="{04B9782E-1BAB-6D2D-BC4F-975AB8458800}"/>
          </ac:picMkLst>
        </pc:picChg>
      </pc:sldChg>
      <pc:sldChg chg="modSp mod">
        <pc:chgData name="Sania Ahmed" userId="0630a70f-361a-4057-b985-2afac5f0956a" providerId="ADAL" clId="{8EFDB38C-D212-484E-B4C6-0E2CAAC4D0F4}" dt="2025-05-13T08:58:04.245" v="318" actId="20577"/>
        <pc:sldMkLst>
          <pc:docMk/>
          <pc:sldMk cId="809049934" sldId="295"/>
        </pc:sldMkLst>
        <pc:spChg chg="mod">
          <ac:chgData name="Sania Ahmed" userId="0630a70f-361a-4057-b985-2afac5f0956a" providerId="ADAL" clId="{8EFDB38C-D212-484E-B4C6-0E2CAAC4D0F4}" dt="2025-05-13T08:58:04.245" v="318" actId="20577"/>
          <ac:spMkLst>
            <pc:docMk/>
            <pc:sldMk cId="809049934" sldId="295"/>
            <ac:spMk id="11" creationId="{64B32251-D905-720C-83BB-F5B9987183C3}"/>
          </ac:spMkLst>
        </pc:spChg>
      </pc:sldChg>
      <pc:sldChg chg="modSp mod">
        <pc:chgData name="Sania Ahmed" userId="0630a70f-361a-4057-b985-2afac5f0956a" providerId="ADAL" clId="{8EFDB38C-D212-484E-B4C6-0E2CAAC4D0F4}" dt="2025-05-19T07:44:33.379" v="332" actId="20577"/>
        <pc:sldMkLst>
          <pc:docMk/>
          <pc:sldMk cId="221195940" sldId="301"/>
        </pc:sldMkLst>
        <pc:spChg chg="mod">
          <ac:chgData name="Sania Ahmed" userId="0630a70f-361a-4057-b985-2afac5f0956a" providerId="ADAL" clId="{8EFDB38C-D212-484E-B4C6-0E2CAAC4D0F4}" dt="2025-05-19T07:44:33.379" v="332" actId="20577"/>
          <ac:spMkLst>
            <pc:docMk/>
            <pc:sldMk cId="221195940" sldId="301"/>
            <ac:spMk id="2" creationId="{7FA189DD-5B37-BA82-F008-0DB4B4FDC35A}"/>
          </ac:spMkLst>
        </pc:spChg>
      </pc:sldChg>
      <pc:sldChg chg="addSp delSp modSp mod">
        <pc:chgData name="Sania Ahmed" userId="0630a70f-361a-4057-b985-2afac5f0956a" providerId="ADAL" clId="{8EFDB38C-D212-484E-B4C6-0E2CAAC4D0F4}" dt="2025-05-13T08:40:08.344" v="30" actId="1076"/>
        <pc:sldMkLst>
          <pc:docMk/>
          <pc:sldMk cId="2507370019" sldId="303"/>
        </pc:sldMkLst>
        <pc:picChg chg="add mod">
          <ac:chgData name="Sania Ahmed" userId="0630a70f-361a-4057-b985-2afac5f0956a" providerId="ADAL" clId="{8EFDB38C-D212-484E-B4C6-0E2CAAC4D0F4}" dt="2025-05-13T08:40:08.344" v="30" actId="1076"/>
          <ac:picMkLst>
            <pc:docMk/>
            <pc:sldMk cId="2507370019" sldId="303"/>
            <ac:picMk id="3" creationId="{07D4AA34-EAAC-BA45-35F0-62F0BFDF9282}"/>
          </ac:picMkLst>
        </pc:picChg>
      </pc:sldChg>
    </pc:docChg>
  </pc:docChgLst>
</pc:chgInfo>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4095" units="deg"/>
          <inkml:channel name="T" type="integer" max="2.14748E9" units="dev"/>
        </inkml:traceFormat>
        <inkml:channelProperties>
          <inkml:channelProperty channel="X" name="resolution" value="377.1958" units="1/cm"/>
          <inkml:channelProperty channel="Y" name="resolution" value="657.57574" units="1/cm"/>
          <inkml:channelProperty channel="F" name="resolution" value="22.75" units="1/deg"/>
          <inkml:channelProperty channel="T" name="resolution" value="1" units="1/dev"/>
        </inkml:channelProperties>
      </inkml:inkSource>
      <inkml:timestamp xml:id="ts0" timeString="2025-01-24T09:05:59.883"/>
    </inkml:context>
    <inkml:brush xml:id="br0">
      <inkml:brushProperty name="width" value="0.05292" units="cm"/>
      <inkml:brushProperty name="height" value="0.05292" units="cm"/>
      <inkml:brushProperty name="color" value="#FF0000"/>
    </inkml:brush>
  </inkml:definitions>
  <inkml:trace contextRef="#ctx0" brushRef="#br0">20750 8053 2048 0,'0'0'0'16,"0"0"0"15,0 0 0-31,3 21 0 15,5 0 0 1,0-8 0-16,-2-5 0 16,-6-8 0-1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33700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966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77096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264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698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470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52647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fld id="{0FA28ED5-24A4-4288-9331-03C77407872F}" type="slidenum">
              <a:rPr lang="en-US"/>
              <a:t>20</a:t>
            </a:fld>
            <a:endParaRPr lang="en-US"/>
          </a:p>
        </p:txBody>
      </p:sp>
    </p:spTree>
    <p:extLst>
      <p:ext uri="{BB962C8B-B14F-4D97-AF65-F5344CB8AC3E}">
        <p14:creationId xmlns:p14="http://schemas.microsoft.com/office/powerpoint/2010/main" val="1775409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327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10421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2"/>
        <p:cNvGrpSpPr/>
        <p:nvPr/>
      </p:nvGrpSpPr>
      <p:grpSpPr>
        <a:xfrm>
          <a:off x="0" y="0"/>
          <a:ext cx="0" cy="0"/>
          <a:chOff x="0" y="0"/>
          <a:chExt cx="0" cy="0"/>
        </a:xfrm>
      </p:grpSpPr>
      <p:sp>
        <p:nvSpPr>
          <p:cNvPr id="3923" name="Google Shape;3923;ga073618e60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4" name="Google Shape;3924;ga073618e60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4040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6304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5877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4414856" y="-31962"/>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36" name="Google Shape;36;p2"/>
          <p:cNvSpPr/>
          <p:nvPr/>
        </p:nvSpPr>
        <p:spPr>
          <a:xfrm rot="-474430">
            <a:off x="199036" y="-144958"/>
            <a:ext cx="6775060" cy="4275777"/>
          </a:xfrm>
          <a:custGeom>
            <a:avLst/>
            <a:gdLst/>
            <a:ahLst/>
            <a:cxnLst/>
            <a:rect l="l" t="t" r="r" b="b"/>
            <a:pathLst>
              <a:path w="6778429" h="4277903" extrusionOk="0">
                <a:moveTo>
                  <a:pt x="925729" y="2909301"/>
                </a:moveTo>
                <a:cubicBezTo>
                  <a:pt x="905006" y="2909954"/>
                  <a:pt x="884530" y="2918514"/>
                  <a:pt x="869216" y="2934824"/>
                </a:cubicBezTo>
                <a:cubicBezTo>
                  <a:pt x="838586" y="2967454"/>
                  <a:pt x="840202" y="3018724"/>
                  <a:pt x="872824" y="3049353"/>
                </a:cubicBezTo>
                <a:cubicBezTo>
                  <a:pt x="905415" y="3079948"/>
                  <a:pt x="956635" y="3078371"/>
                  <a:pt x="987281" y="3045816"/>
                </a:cubicBezTo>
                <a:cubicBezTo>
                  <a:pt x="987302" y="3045792"/>
                  <a:pt x="987323" y="3045768"/>
                  <a:pt x="987354" y="3045745"/>
                </a:cubicBezTo>
                <a:cubicBezTo>
                  <a:pt x="1017974" y="3013122"/>
                  <a:pt x="1016360" y="2961844"/>
                  <a:pt x="983737" y="2931216"/>
                </a:cubicBezTo>
                <a:cubicBezTo>
                  <a:pt x="967426" y="2915902"/>
                  <a:pt x="946453" y="2908649"/>
                  <a:pt x="925729" y="2909301"/>
                </a:cubicBezTo>
                <a:close/>
                <a:moveTo>
                  <a:pt x="2752590" y="3098409"/>
                </a:moveTo>
                <a:lnTo>
                  <a:pt x="2801515" y="3199989"/>
                </a:lnTo>
                <a:cubicBezTo>
                  <a:pt x="2771967" y="3230437"/>
                  <a:pt x="2772685" y="3279077"/>
                  <a:pt x="2803120" y="3308626"/>
                </a:cubicBezTo>
                <a:cubicBezTo>
                  <a:pt x="2819429" y="3324453"/>
                  <a:pt x="2841908" y="3332257"/>
                  <a:pt x="2864509" y="3329924"/>
                </a:cubicBezTo>
                <a:lnTo>
                  <a:pt x="2914176" y="3431336"/>
                </a:lnTo>
                <a:lnTo>
                  <a:pt x="2737953" y="3516370"/>
                </a:lnTo>
                <a:lnTo>
                  <a:pt x="2671986" y="3548273"/>
                </a:lnTo>
                <a:lnTo>
                  <a:pt x="2623046" y="3446691"/>
                </a:lnTo>
                <a:cubicBezTo>
                  <a:pt x="2652655" y="3416297"/>
                  <a:pt x="2652026" y="3367660"/>
                  <a:pt x="2621628" y="3338053"/>
                </a:cubicBezTo>
                <a:cubicBezTo>
                  <a:pt x="2605296" y="3322142"/>
                  <a:pt x="2582735" y="3314300"/>
                  <a:pt x="2560054" y="3316667"/>
                </a:cubicBezTo>
                <a:lnTo>
                  <a:pt x="2511118" y="3215086"/>
                </a:lnTo>
                <a:lnTo>
                  <a:pt x="2514995" y="3213215"/>
                </a:lnTo>
                <a:lnTo>
                  <a:pt x="2513867" y="3210874"/>
                </a:lnTo>
                <a:lnTo>
                  <a:pt x="2572257" y="3182961"/>
                </a:lnTo>
                <a:lnTo>
                  <a:pt x="2573327" y="3185052"/>
                </a:lnTo>
                <a:close/>
                <a:moveTo>
                  <a:pt x="1412245" y="2391938"/>
                </a:moveTo>
                <a:cubicBezTo>
                  <a:pt x="1391565" y="2392575"/>
                  <a:pt x="1371128" y="2401101"/>
                  <a:pt x="1355834" y="2417365"/>
                </a:cubicBezTo>
                <a:cubicBezTo>
                  <a:pt x="1325257" y="2449886"/>
                  <a:pt x="1326824" y="2501049"/>
                  <a:pt x="1359349" y="2531636"/>
                </a:cubicBezTo>
                <a:cubicBezTo>
                  <a:pt x="1391870" y="2562080"/>
                  <a:pt x="1442864" y="2560561"/>
                  <a:pt x="1473513" y="2528240"/>
                </a:cubicBezTo>
                <a:cubicBezTo>
                  <a:pt x="1473544" y="2528199"/>
                  <a:pt x="1473586" y="2528160"/>
                  <a:pt x="1473619" y="2528119"/>
                </a:cubicBezTo>
                <a:cubicBezTo>
                  <a:pt x="1504206" y="2495600"/>
                  <a:pt x="1502639" y="2444437"/>
                  <a:pt x="1470111" y="2413848"/>
                </a:cubicBezTo>
                <a:cubicBezTo>
                  <a:pt x="1453847" y="2398555"/>
                  <a:pt x="1432925" y="2391302"/>
                  <a:pt x="1412245" y="2391938"/>
                </a:cubicBezTo>
                <a:close/>
                <a:moveTo>
                  <a:pt x="1402425" y="2277384"/>
                </a:moveTo>
                <a:cubicBezTo>
                  <a:pt x="1447870" y="2276037"/>
                  <a:pt x="1493828" y="2292027"/>
                  <a:pt x="1529530" y="2325674"/>
                </a:cubicBezTo>
                <a:cubicBezTo>
                  <a:pt x="1585754" y="2378721"/>
                  <a:pt x="1594001" y="2460588"/>
                  <a:pt x="1580576" y="2533134"/>
                </a:cubicBezTo>
                <a:cubicBezTo>
                  <a:pt x="1573498" y="2570086"/>
                  <a:pt x="1561305" y="2605867"/>
                  <a:pt x="1544347" y="2639444"/>
                </a:cubicBezTo>
                <a:cubicBezTo>
                  <a:pt x="1526820" y="2674123"/>
                  <a:pt x="1493751" y="2699432"/>
                  <a:pt x="1483770" y="2738133"/>
                </a:cubicBezTo>
                <a:lnTo>
                  <a:pt x="1484087" y="2738447"/>
                </a:lnTo>
                <a:cubicBezTo>
                  <a:pt x="1477704" y="2762965"/>
                  <a:pt x="1479387" y="2787298"/>
                  <a:pt x="1484843" y="2809431"/>
                </a:cubicBezTo>
                <a:lnTo>
                  <a:pt x="1508218" y="2867145"/>
                </a:lnTo>
                <a:lnTo>
                  <a:pt x="1508637" y="2866998"/>
                </a:lnTo>
                <a:cubicBezTo>
                  <a:pt x="1516107" y="2880649"/>
                  <a:pt x="1523300" y="2891109"/>
                  <a:pt x="1527386" y="2897353"/>
                </a:cubicBezTo>
                <a:lnTo>
                  <a:pt x="1570303" y="2979735"/>
                </a:lnTo>
                <a:lnTo>
                  <a:pt x="1721754" y="3045293"/>
                </a:lnTo>
                <a:lnTo>
                  <a:pt x="1845403" y="3098530"/>
                </a:lnTo>
                <a:lnTo>
                  <a:pt x="2066391" y="3193958"/>
                </a:lnTo>
                <a:cubicBezTo>
                  <a:pt x="2112787" y="3214015"/>
                  <a:pt x="2158731" y="3235362"/>
                  <a:pt x="2206542" y="3252374"/>
                </a:cubicBezTo>
                <a:cubicBezTo>
                  <a:pt x="2219364" y="3256725"/>
                  <a:pt x="2239374" y="3263495"/>
                  <a:pt x="2254918" y="3273765"/>
                </a:cubicBezTo>
                <a:lnTo>
                  <a:pt x="2261901" y="3280617"/>
                </a:lnTo>
                <a:lnTo>
                  <a:pt x="2266611" y="3279828"/>
                </a:lnTo>
                <a:cubicBezTo>
                  <a:pt x="2279003" y="3287975"/>
                  <a:pt x="2284897" y="3303065"/>
                  <a:pt x="2281290" y="3317455"/>
                </a:cubicBezTo>
                <a:cubicBezTo>
                  <a:pt x="2272924" y="3348453"/>
                  <a:pt x="2223556" y="3343837"/>
                  <a:pt x="2200935" y="3339339"/>
                </a:cubicBezTo>
                <a:lnTo>
                  <a:pt x="2200490" y="3339277"/>
                </a:lnTo>
                <a:lnTo>
                  <a:pt x="2198015" y="3338672"/>
                </a:lnTo>
                <a:lnTo>
                  <a:pt x="2196085" y="3338575"/>
                </a:lnTo>
                <a:cubicBezTo>
                  <a:pt x="2088625" y="3317770"/>
                  <a:pt x="1981625" y="3283155"/>
                  <a:pt x="1876206" y="3253985"/>
                </a:cubicBezTo>
                <a:cubicBezTo>
                  <a:pt x="1852875" y="3247496"/>
                  <a:pt x="1829546" y="3241008"/>
                  <a:pt x="1806258" y="3234254"/>
                </a:cubicBezTo>
                <a:lnTo>
                  <a:pt x="1658596" y="3190234"/>
                </a:lnTo>
                <a:lnTo>
                  <a:pt x="1711370" y="3334295"/>
                </a:lnTo>
                <a:cubicBezTo>
                  <a:pt x="1719552" y="3357055"/>
                  <a:pt x="1727449" y="3379956"/>
                  <a:pt x="1735327" y="3402943"/>
                </a:cubicBezTo>
                <a:cubicBezTo>
                  <a:pt x="1770937" y="3506274"/>
                  <a:pt x="1812126" y="3611012"/>
                  <a:pt x="1839554" y="3716990"/>
                </a:cubicBezTo>
                <a:lnTo>
                  <a:pt x="1839530" y="3717166"/>
                </a:lnTo>
                <a:cubicBezTo>
                  <a:pt x="1845424" y="3739607"/>
                  <a:pt x="1852954" y="3788403"/>
                  <a:pt x="1822508" y="3798671"/>
                </a:cubicBezTo>
                <a:cubicBezTo>
                  <a:pt x="1786296" y="3810930"/>
                  <a:pt x="1764598" y="3757733"/>
                  <a:pt x="1753920" y="3732824"/>
                </a:cubicBezTo>
                <a:cubicBezTo>
                  <a:pt x="1734008" y="3686270"/>
                  <a:pt x="1709953" y="3641663"/>
                  <a:pt x="1686961" y="3596483"/>
                </a:cubicBezTo>
                <a:cubicBezTo>
                  <a:pt x="1650675" y="3524949"/>
                  <a:pt x="1614356" y="3453384"/>
                  <a:pt x="1578010" y="3381779"/>
                </a:cubicBezTo>
                <a:cubicBezTo>
                  <a:pt x="1557722" y="3341749"/>
                  <a:pt x="1537260" y="3301696"/>
                  <a:pt x="1516984" y="3261577"/>
                </a:cubicBezTo>
                <a:lnTo>
                  <a:pt x="1444053" y="3118052"/>
                </a:lnTo>
                <a:lnTo>
                  <a:pt x="1423722" y="3110020"/>
                </a:lnTo>
                <a:cubicBezTo>
                  <a:pt x="1401566" y="3100286"/>
                  <a:pt x="1379919" y="3089629"/>
                  <a:pt x="1359055" y="3077717"/>
                </a:cubicBezTo>
                <a:cubicBezTo>
                  <a:pt x="1352795" y="3074144"/>
                  <a:pt x="1341641" y="3067547"/>
                  <a:pt x="1327610" y="3060911"/>
                </a:cubicBezTo>
                <a:lnTo>
                  <a:pt x="1327895" y="3059920"/>
                </a:lnTo>
                <a:lnTo>
                  <a:pt x="1273041" y="3041314"/>
                </a:lnTo>
                <a:cubicBezTo>
                  <a:pt x="1250622" y="3037182"/>
                  <a:pt x="1226213" y="3036985"/>
                  <a:pt x="1202008" y="3044879"/>
                </a:cubicBezTo>
                <a:cubicBezTo>
                  <a:pt x="1163993" y="3057157"/>
                  <a:pt x="1140724" y="3091667"/>
                  <a:pt x="1107154" y="3111502"/>
                </a:cubicBezTo>
                <a:cubicBezTo>
                  <a:pt x="1074601" y="3130432"/>
                  <a:pt x="1039586" y="3144786"/>
                  <a:pt x="1003112" y="3154145"/>
                </a:cubicBezTo>
                <a:cubicBezTo>
                  <a:pt x="949480" y="3167629"/>
                  <a:pt x="889712" y="3169112"/>
                  <a:pt x="839376" y="3146695"/>
                </a:cubicBezTo>
                <a:lnTo>
                  <a:pt x="838140" y="3145879"/>
                </a:lnTo>
                <a:lnTo>
                  <a:pt x="835261" y="3145066"/>
                </a:lnTo>
                <a:cubicBezTo>
                  <a:pt x="818494" y="3137581"/>
                  <a:pt x="802770" y="3127443"/>
                  <a:pt x="788663" y="3114220"/>
                </a:cubicBezTo>
                <a:cubicBezTo>
                  <a:pt x="788647" y="3114199"/>
                  <a:pt x="788631" y="3114189"/>
                  <a:pt x="788608" y="3114167"/>
                </a:cubicBezTo>
                <a:lnTo>
                  <a:pt x="771179" y="3089550"/>
                </a:lnTo>
                <a:lnTo>
                  <a:pt x="763595" y="3080301"/>
                </a:lnTo>
                <a:lnTo>
                  <a:pt x="761702" y="3076166"/>
                </a:lnTo>
                <a:lnTo>
                  <a:pt x="747658" y="3056331"/>
                </a:lnTo>
                <a:cubicBezTo>
                  <a:pt x="719614" y="2992695"/>
                  <a:pt x="730383" y="2915711"/>
                  <a:pt x="781061" y="2861904"/>
                </a:cubicBezTo>
                <a:cubicBezTo>
                  <a:pt x="816765" y="2825115"/>
                  <a:pt x="866268" y="2805001"/>
                  <a:pt x="917514" y="2806472"/>
                </a:cubicBezTo>
                <a:cubicBezTo>
                  <a:pt x="973170" y="2807909"/>
                  <a:pt x="1191365" y="2888893"/>
                  <a:pt x="1247035" y="2911593"/>
                </a:cubicBezTo>
                <a:cubicBezTo>
                  <a:pt x="1298661" y="2932919"/>
                  <a:pt x="1324481" y="2947412"/>
                  <a:pt x="1356474" y="2958980"/>
                </a:cubicBezTo>
                <a:lnTo>
                  <a:pt x="1342405" y="3007995"/>
                </a:lnTo>
                <a:lnTo>
                  <a:pt x="1342761" y="3008174"/>
                </a:lnTo>
                <a:lnTo>
                  <a:pt x="1356430" y="2960596"/>
                </a:lnTo>
                <a:cubicBezTo>
                  <a:pt x="1365692" y="2963957"/>
                  <a:pt x="1375445" y="2967026"/>
                  <a:pt x="1386371" y="2970077"/>
                </a:cubicBezTo>
                <a:lnTo>
                  <a:pt x="1431431" y="2977106"/>
                </a:lnTo>
                <a:lnTo>
                  <a:pt x="1427494" y="2959245"/>
                </a:lnTo>
                <a:lnTo>
                  <a:pt x="1421716" y="2935534"/>
                </a:lnTo>
                <a:cubicBezTo>
                  <a:pt x="1418043" y="2925023"/>
                  <a:pt x="1414463" y="2915787"/>
                  <a:pt x="1410557" y="2906955"/>
                </a:cubicBezTo>
                <a:lnTo>
                  <a:pt x="1411790" y="2906566"/>
                </a:lnTo>
                <a:lnTo>
                  <a:pt x="1410053" y="2902070"/>
                </a:lnTo>
                <a:lnTo>
                  <a:pt x="1409971" y="2902099"/>
                </a:lnTo>
                <a:cubicBezTo>
                  <a:pt x="1396493" y="2870765"/>
                  <a:pt x="1380426" y="2845737"/>
                  <a:pt x="1356241" y="2795526"/>
                </a:cubicBezTo>
                <a:cubicBezTo>
                  <a:pt x="1330274" y="2741283"/>
                  <a:pt x="1236493" y="2528239"/>
                  <a:pt x="1231747" y="2472985"/>
                </a:cubicBezTo>
                <a:cubicBezTo>
                  <a:pt x="1227040" y="2421988"/>
                  <a:pt x="1243887" y="2371341"/>
                  <a:pt x="1278203" y="2333323"/>
                </a:cubicBezTo>
                <a:cubicBezTo>
                  <a:pt x="1278267" y="2333251"/>
                  <a:pt x="1278332" y="2333178"/>
                  <a:pt x="1278403" y="2333116"/>
                </a:cubicBezTo>
                <a:cubicBezTo>
                  <a:pt x="1312050" y="2297415"/>
                  <a:pt x="1356981" y="2278731"/>
                  <a:pt x="1402425" y="2277384"/>
                </a:cubicBezTo>
                <a:close/>
                <a:moveTo>
                  <a:pt x="2349013" y="2234737"/>
                </a:moveTo>
                <a:lnTo>
                  <a:pt x="2299177" y="2250912"/>
                </a:lnTo>
                <a:cubicBezTo>
                  <a:pt x="2281695" y="2258572"/>
                  <a:pt x="2264721" y="2268098"/>
                  <a:pt x="2248523" y="2279536"/>
                </a:cubicBezTo>
                <a:lnTo>
                  <a:pt x="2246610" y="2280982"/>
                </a:lnTo>
                <a:lnTo>
                  <a:pt x="2377808" y="2462836"/>
                </a:lnTo>
                <a:lnTo>
                  <a:pt x="2379857" y="2462045"/>
                </a:lnTo>
                <a:close/>
                <a:moveTo>
                  <a:pt x="2497810" y="2240595"/>
                </a:moveTo>
                <a:lnTo>
                  <a:pt x="2562759" y="2719178"/>
                </a:lnTo>
                <a:lnTo>
                  <a:pt x="2582639" y="2746733"/>
                </a:lnTo>
                <a:cubicBezTo>
                  <a:pt x="2583334" y="2746335"/>
                  <a:pt x="2583997" y="2745886"/>
                  <a:pt x="2584625" y="2745389"/>
                </a:cubicBezTo>
                <a:cubicBezTo>
                  <a:pt x="2710520" y="2652624"/>
                  <a:pt x="2739064" y="2476209"/>
                  <a:pt x="2648856" y="2348472"/>
                </a:cubicBezTo>
                <a:cubicBezTo>
                  <a:pt x="2614536" y="2299881"/>
                  <a:pt x="2567880" y="2265171"/>
                  <a:pt x="2516148" y="2245592"/>
                </a:cubicBezTo>
                <a:close/>
                <a:moveTo>
                  <a:pt x="316321" y="1651551"/>
                </a:moveTo>
                <a:lnTo>
                  <a:pt x="315906" y="1652496"/>
                </a:lnTo>
                <a:lnTo>
                  <a:pt x="319645" y="1652914"/>
                </a:lnTo>
                <a:lnTo>
                  <a:pt x="191123" y="1945366"/>
                </a:lnTo>
                <a:lnTo>
                  <a:pt x="92090" y="1856185"/>
                </a:lnTo>
                <a:lnTo>
                  <a:pt x="108357" y="1819175"/>
                </a:lnTo>
                <a:lnTo>
                  <a:pt x="57386" y="1796761"/>
                </a:lnTo>
                <a:lnTo>
                  <a:pt x="73142" y="1760976"/>
                </a:lnTo>
                <a:lnTo>
                  <a:pt x="15278" y="1735504"/>
                </a:lnTo>
                <a:lnTo>
                  <a:pt x="0" y="1647814"/>
                </a:lnTo>
                <a:lnTo>
                  <a:pt x="605" y="1648079"/>
                </a:lnTo>
                <a:lnTo>
                  <a:pt x="400" y="1646880"/>
                </a:lnTo>
                <a:lnTo>
                  <a:pt x="101714" y="1688557"/>
                </a:lnTo>
                <a:lnTo>
                  <a:pt x="115200" y="1662218"/>
                </a:lnTo>
                <a:lnTo>
                  <a:pt x="116427" y="1662677"/>
                </a:lnTo>
                <a:lnTo>
                  <a:pt x="117966" y="1659184"/>
                </a:lnTo>
                <a:lnTo>
                  <a:pt x="165236" y="1679956"/>
                </a:lnTo>
                <a:lnTo>
                  <a:pt x="184222" y="1636867"/>
                </a:lnTo>
                <a:close/>
                <a:moveTo>
                  <a:pt x="3120564" y="1954039"/>
                </a:moveTo>
                <a:lnTo>
                  <a:pt x="3127986" y="2087139"/>
                </a:lnTo>
                <a:lnTo>
                  <a:pt x="3090410" y="2101904"/>
                </a:lnTo>
                <a:lnTo>
                  <a:pt x="3110718" y="2153654"/>
                </a:lnTo>
                <a:lnTo>
                  <a:pt x="3074319" y="2167935"/>
                </a:lnTo>
                <a:lnTo>
                  <a:pt x="3097386" y="2226829"/>
                </a:lnTo>
                <a:lnTo>
                  <a:pt x="3046342" y="2299817"/>
                </a:lnTo>
                <a:lnTo>
                  <a:pt x="3046137" y="2299292"/>
                </a:lnTo>
                <a:lnTo>
                  <a:pt x="3045472" y="2300236"/>
                </a:lnTo>
                <a:lnTo>
                  <a:pt x="3002990" y="2199232"/>
                </a:lnTo>
                <a:lnTo>
                  <a:pt x="2974842" y="2208429"/>
                </a:lnTo>
                <a:lnTo>
                  <a:pt x="2974279" y="2207205"/>
                </a:lnTo>
                <a:lnTo>
                  <a:pt x="2970766" y="2208583"/>
                </a:lnTo>
                <a:lnTo>
                  <a:pt x="2951924" y="2160566"/>
                </a:lnTo>
                <a:lnTo>
                  <a:pt x="2908043" y="2177785"/>
                </a:lnTo>
                <a:lnTo>
                  <a:pt x="2824686" y="2074221"/>
                </a:lnTo>
                <a:lnTo>
                  <a:pt x="2825649" y="2073843"/>
                </a:lnTo>
                <a:lnTo>
                  <a:pt x="2823259" y="2070870"/>
                </a:lnTo>
                <a:close/>
                <a:moveTo>
                  <a:pt x="6100276" y="2327101"/>
                </a:moveTo>
                <a:cubicBezTo>
                  <a:pt x="6106791" y="2330278"/>
                  <a:pt x="6112099" y="2335929"/>
                  <a:pt x="6114674" y="2343314"/>
                </a:cubicBezTo>
                <a:lnTo>
                  <a:pt x="6256729" y="2909886"/>
                </a:lnTo>
                <a:cubicBezTo>
                  <a:pt x="6276366" y="2988026"/>
                  <a:pt x="6233004" y="3068213"/>
                  <a:pt x="6156867" y="3094560"/>
                </a:cubicBezTo>
                <a:cubicBezTo>
                  <a:pt x="6144265" y="3098979"/>
                  <a:pt x="6131142" y="3101696"/>
                  <a:pt x="6117820" y="3102649"/>
                </a:cubicBezTo>
                <a:lnTo>
                  <a:pt x="6117644" y="3102674"/>
                </a:lnTo>
                <a:lnTo>
                  <a:pt x="6123802" y="3097005"/>
                </a:lnTo>
                <a:lnTo>
                  <a:pt x="6089537" y="3101999"/>
                </a:lnTo>
                <a:cubicBezTo>
                  <a:pt x="6032319" y="3099450"/>
                  <a:pt x="5979093" y="3065236"/>
                  <a:pt x="5954459" y="3010025"/>
                </a:cubicBezTo>
                <a:lnTo>
                  <a:pt x="5826478" y="2723621"/>
                </a:lnTo>
                <a:lnTo>
                  <a:pt x="5796453" y="2656516"/>
                </a:lnTo>
                <a:lnTo>
                  <a:pt x="5716225" y="2476888"/>
                </a:lnTo>
                <a:cubicBezTo>
                  <a:pt x="5711200" y="2462119"/>
                  <a:pt x="5718993" y="2446053"/>
                  <a:pt x="5733711" y="2440876"/>
                </a:cubicBezTo>
                <a:lnTo>
                  <a:pt x="6069238" y="2324909"/>
                </a:lnTo>
                <a:cubicBezTo>
                  <a:pt x="6076613" y="2322371"/>
                  <a:pt x="6084321" y="2323058"/>
                  <a:pt x="6090822" y="2326225"/>
                </a:cubicBezTo>
                <a:lnTo>
                  <a:pt x="6091082" y="2326520"/>
                </a:lnTo>
                <a:close/>
                <a:moveTo>
                  <a:pt x="5840299" y="2091596"/>
                </a:moveTo>
                <a:lnTo>
                  <a:pt x="5878562" y="2194214"/>
                </a:lnTo>
                <a:lnTo>
                  <a:pt x="5906974" y="2186285"/>
                </a:lnTo>
                <a:lnTo>
                  <a:pt x="5907438" y="2187412"/>
                </a:lnTo>
                <a:lnTo>
                  <a:pt x="5911100" y="2186148"/>
                </a:lnTo>
                <a:lnTo>
                  <a:pt x="5927960" y="2234995"/>
                </a:lnTo>
                <a:lnTo>
                  <a:pt x="5972482" y="2219671"/>
                </a:lnTo>
                <a:lnTo>
                  <a:pt x="6051444" y="2326574"/>
                </a:lnTo>
                <a:lnTo>
                  <a:pt x="6050468" y="2326913"/>
                </a:lnTo>
                <a:lnTo>
                  <a:pt x="6052742" y="2329994"/>
                </a:lnTo>
                <a:lnTo>
                  <a:pt x="5750798" y="2434326"/>
                </a:lnTo>
                <a:lnTo>
                  <a:pt x="5748922" y="2301017"/>
                </a:lnTo>
                <a:lnTo>
                  <a:pt x="5787079" y="2287830"/>
                </a:lnTo>
                <a:lnTo>
                  <a:pt x="5768931" y="2235255"/>
                </a:lnTo>
                <a:lnTo>
                  <a:pt x="5805918" y="2222480"/>
                </a:lnTo>
                <a:lnTo>
                  <a:pt x="5785360" y="2162701"/>
                </a:lnTo>
                <a:lnTo>
                  <a:pt x="5839353" y="2091912"/>
                </a:lnTo>
                <a:lnTo>
                  <a:pt x="5839570" y="2092542"/>
                </a:lnTo>
                <a:close/>
                <a:moveTo>
                  <a:pt x="2754164" y="1301792"/>
                </a:moveTo>
                <a:cubicBezTo>
                  <a:pt x="2811436" y="1301985"/>
                  <a:pt x="2866029" y="1333971"/>
                  <a:pt x="2892919" y="1388112"/>
                </a:cubicBezTo>
                <a:lnTo>
                  <a:pt x="3032700" y="1668818"/>
                </a:lnTo>
                <a:lnTo>
                  <a:pt x="3065462" y="1734367"/>
                </a:lnTo>
                <a:lnTo>
                  <a:pt x="3152964" y="1910772"/>
                </a:lnTo>
                <a:cubicBezTo>
                  <a:pt x="3158632" y="1925325"/>
                  <a:pt x="3151480" y="1941718"/>
                  <a:pt x="3136963" y="1947465"/>
                </a:cubicBezTo>
                <a:lnTo>
                  <a:pt x="2806593" y="2077353"/>
                </a:lnTo>
                <a:cubicBezTo>
                  <a:pt x="2799328" y="2080186"/>
                  <a:pt x="2791601" y="2079814"/>
                  <a:pt x="2784983" y="2076922"/>
                </a:cubicBezTo>
                <a:lnTo>
                  <a:pt x="2784665" y="2076591"/>
                </a:lnTo>
                <a:lnTo>
                  <a:pt x="2775562" y="2076396"/>
                </a:lnTo>
                <a:cubicBezTo>
                  <a:pt x="2768930" y="2073503"/>
                  <a:pt x="2763393" y="2068095"/>
                  <a:pt x="2760503" y="2060850"/>
                </a:cubicBezTo>
                <a:lnTo>
                  <a:pt x="2595175" y="1500745"/>
                </a:lnTo>
                <a:cubicBezTo>
                  <a:pt x="2572336" y="1423423"/>
                  <a:pt x="2612357" y="1341469"/>
                  <a:pt x="2687379" y="1311949"/>
                </a:cubicBezTo>
                <a:cubicBezTo>
                  <a:pt x="2699793" y="1307010"/>
                  <a:pt x="2712819" y="1303759"/>
                  <a:pt x="2726101" y="1302291"/>
                </a:cubicBezTo>
                <a:lnTo>
                  <a:pt x="2726190" y="1302304"/>
                </a:lnTo>
                <a:lnTo>
                  <a:pt x="2720348" y="1308151"/>
                </a:lnTo>
                <a:close/>
                <a:moveTo>
                  <a:pt x="3769214" y="1050876"/>
                </a:moveTo>
                <a:cubicBezTo>
                  <a:pt x="3776298" y="1049384"/>
                  <a:pt x="3783948" y="1050586"/>
                  <a:pt x="3790497" y="1054834"/>
                </a:cubicBezTo>
                <a:lnTo>
                  <a:pt x="4087870" y="1248545"/>
                </a:lnTo>
                <a:cubicBezTo>
                  <a:pt x="4094400" y="1252827"/>
                  <a:pt x="4098578" y="1259349"/>
                  <a:pt x="4100054" y="1266434"/>
                </a:cubicBezTo>
                <a:lnTo>
                  <a:pt x="4099971" y="1266871"/>
                </a:lnTo>
                <a:lnTo>
                  <a:pt x="4104913" y="1274136"/>
                </a:lnTo>
                <a:cubicBezTo>
                  <a:pt x="4106404" y="1281214"/>
                  <a:pt x="4105213" y="1288854"/>
                  <a:pt x="4100990" y="1295409"/>
                </a:cubicBezTo>
                <a:lnTo>
                  <a:pt x="3741014" y="1755690"/>
                </a:lnTo>
                <a:cubicBezTo>
                  <a:pt x="3691230" y="1819097"/>
                  <a:pt x="3601254" y="1833949"/>
                  <a:pt x="3533733" y="1789917"/>
                </a:cubicBezTo>
                <a:cubicBezTo>
                  <a:pt x="3522498" y="1782669"/>
                  <a:pt x="3512287" y="1773951"/>
                  <a:pt x="3503377" y="1763981"/>
                </a:cubicBezTo>
                <a:lnTo>
                  <a:pt x="3503402" y="1763805"/>
                </a:lnTo>
                <a:lnTo>
                  <a:pt x="3511508" y="1765171"/>
                </a:lnTo>
                <a:lnTo>
                  <a:pt x="3486552" y="1741251"/>
                </a:lnTo>
                <a:cubicBezTo>
                  <a:pt x="3453406" y="1694562"/>
                  <a:pt x="3447679" y="1631563"/>
                  <a:pt x="3476068" y="1578203"/>
                </a:cubicBezTo>
                <a:lnTo>
                  <a:pt x="3623757" y="1301455"/>
                </a:lnTo>
                <a:lnTo>
                  <a:pt x="3658714" y="1236675"/>
                </a:lnTo>
                <a:lnTo>
                  <a:pt x="3751332" y="1063079"/>
                </a:lnTo>
                <a:cubicBezTo>
                  <a:pt x="3755614" y="1056554"/>
                  <a:pt x="3762131" y="1052368"/>
                  <a:pt x="3769214" y="1050876"/>
                </a:cubicBezTo>
                <a:close/>
                <a:moveTo>
                  <a:pt x="4130350" y="924445"/>
                </a:moveTo>
                <a:lnTo>
                  <a:pt x="4129978" y="925015"/>
                </a:lnTo>
                <a:lnTo>
                  <a:pt x="4131173" y="925010"/>
                </a:lnTo>
                <a:lnTo>
                  <a:pt x="4073594" y="1018179"/>
                </a:lnTo>
                <a:lnTo>
                  <a:pt x="4097381" y="1035804"/>
                </a:lnTo>
                <a:lnTo>
                  <a:pt x="4096759" y="1036890"/>
                </a:lnTo>
                <a:lnTo>
                  <a:pt x="4099917" y="1038949"/>
                </a:lnTo>
                <a:lnTo>
                  <a:pt x="4071726" y="1082206"/>
                </a:lnTo>
                <a:lnTo>
                  <a:pt x="4111211" y="1107997"/>
                </a:lnTo>
                <a:lnTo>
                  <a:pt x="4075211" y="1235960"/>
                </a:lnTo>
                <a:lnTo>
                  <a:pt x="4074365" y="1235408"/>
                </a:lnTo>
                <a:lnTo>
                  <a:pt x="4073344" y="1239034"/>
                </a:lnTo>
                <a:lnTo>
                  <a:pt x="3805621" y="1064673"/>
                </a:lnTo>
                <a:lnTo>
                  <a:pt x="3909727" y="981409"/>
                </a:lnTo>
                <a:lnTo>
                  <a:pt x="3943569" y="1003457"/>
                </a:lnTo>
                <a:lnTo>
                  <a:pt x="3973955" y="956831"/>
                </a:lnTo>
                <a:lnTo>
                  <a:pt x="4006717" y="978190"/>
                </a:lnTo>
                <a:lnTo>
                  <a:pt x="4041325" y="925215"/>
                </a:lnTo>
                <a:close/>
                <a:moveTo>
                  <a:pt x="2958328" y="577485"/>
                </a:moveTo>
                <a:lnTo>
                  <a:pt x="2724707" y="613395"/>
                </a:lnTo>
                <a:lnTo>
                  <a:pt x="3011552" y="923368"/>
                </a:lnTo>
                <a:close/>
                <a:moveTo>
                  <a:pt x="5441435" y="891528"/>
                </a:moveTo>
                <a:lnTo>
                  <a:pt x="5425837" y="970014"/>
                </a:lnTo>
                <a:lnTo>
                  <a:pt x="5428029" y="970695"/>
                </a:lnTo>
                <a:lnTo>
                  <a:pt x="5423486" y="992693"/>
                </a:lnTo>
                <a:lnTo>
                  <a:pt x="5423469" y="992815"/>
                </a:lnTo>
                <a:lnTo>
                  <a:pt x="5416408" y="1028680"/>
                </a:lnTo>
                <a:lnTo>
                  <a:pt x="5415609" y="1034424"/>
                </a:lnTo>
                <a:cubicBezTo>
                  <a:pt x="5414798" y="1040258"/>
                  <a:pt x="5413331" y="1046270"/>
                  <a:pt x="5412177" y="1051966"/>
                </a:cubicBezTo>
                <a:lnTo>
                  <a:pt x="5411316" y="1058152"/>
                </a:lnTo>
                <a:cubicBezTo>
                  <a:pt x="5411169" y="1059213"/>
                  <a:pt x="5411033" y="1060185"/>
                  <a:pt x="5410886" y="1061245"/>
                </a:cubicBezTo>
                <a:lnTo>
                  <a:pt x="5399028" y="1115231"/>
                </a:lnTo>
                <a:lnTo>
                  <a:pt x="5400555" y="1120618"/>
                </a:lnTo>
                <a:lnTo>
                  <a:pt x="5395816" y="1129352"/>
                </a:lnTo>
                <a:lnTo>
                  <a:pt x="5395734" y="1130157"/>
                </a:lnTo>
                <a:cubicBezTo>
                  <a:pt x="5395731" y="1130176"/>
                  <a:pt x="5395720" y="1130195"/>
                  <a:pt x="5395708" y="1130212"/>
                </a:cubicBezTo>
                <a:lnTo>
                  <a:pt x="5394867" y="1131270"/>
                </a:lnTo>
                <a:lnTo>
                  <a:pt x="5394626" y="1132441"/>
                </a:lnTo>
                <a:lnTo>
                  <a:pt x="5394211" y="1132309"/>
                </a:lnTo>
                <a:lnTo>
                  <a:pt x="4885803" y="2069308"/>
                </a:lnTo>
                <a:lnTo>
                  <a:pt x="5419166" y="1650335"/>
                </a:lnTo>
                <a:cubicBezTo>
                  <a:pt x="5420009" y="1649326"/>
                  <a:pt x="5420949" y="1648393"/>
                  <a:pt x="5421983" y="1647573"/>
                </a:cubicBezTo>
                <a:lnTo>
                  <a:pt x="5424354" y="1646936"/>
                </a:lnTo>
                <a:lnTo>
                  <a:pt x="5424174" y="1646707"/>
                </a:lnTo>
                <a:lnTo>
                  <a:pt x="5485885" y="1623402"/>
                </a:lnTo>
                <a:lnTo>
                  <a:pt x="5557789" y="1596109"/>
                </a:lnTo>
                <a:lnTo>
                  <a:pt x="5564732" y="1593472"/>
                </a:lnTo>
                <a:lnTo>
                  <a:pt x="5565339" y="1593709"/>
                </a:lnTo>
                <a:lnTo>
                  <a:pt x="5649066" y="1562320"/>
                </a:lnTo>
                <a:lnTo>
                  <a:pt x="5604184" y="1628068"/>
                </a:lnTo>
                <a:lnTo>
                  <a:pt x="5606100" y="1629688"/>
                </a:lnTo>
                <a:lnTo>
                  <a:pt x="5567558" y="1684650"/>
                </a:lnTo>
                <a:lnTo>
                  <a:pt x="5558378" y="1698079"/>
                </a:lnTo>
                <a:lnTo>
                  <a:pt x="5554876" y="1703177"/>
                </a:lnTo>
                <a:cubicBezTo>
                  <a:pt x="5554741" y="1704150"/>
                  <a:pt x="5553733" y="1704910"/>
                  <a:pt x="5553068" y="1705809"/>
                </a:cubicBezTo>
                <a:lnTo>
                  <a:pt x="5522054" y="1751077"/>
                </a:lnTo>
                <a:lnTo>
                  <a:pt x="5521327" y="1756529"/>
                </a:lnTo>
                <a:lnTo>
                  <a:pt x="5512043" y="1763822"/>
                </a:lnTo>
                <a:lnTo>
                  <a:pt x="5511246" y="1764959"/>
                </a:lnTo>
                <a:lnTo>
                  <a:pt x="5510937" y="1764691"/>
                </a:lnTo>
                <a:lnTo>
                  <a:pt x="4859572" y="2276342"/>
                </a:lnTo>
                <a:lnTo>
                  <a:pt x="5513774" y="2835087"/>
                </a:lnTo>
                <a:cubicBezTo>
                  <a:pt x="5546601" y="2863203"/>
                  <a:pt x="5550458" y="2912604"/>
                  <a:pt x="5522382" y="2945472"/>
                </a:cubicBezTo>
                <a:lnTo>
                  <a:pt x="4407600" y="4250464"/>
                </a:lnTo>
                <a:cubicBezTo>
                  <a:pt x="4379542" y="4283326"/>
                  <a:pt x="4330154" y="4287221"/>
                  <a:pt x="4297291" y="4259172"/>
                </a:cubicBezTo>
                <a:lnTo>
                  <a:pt x="3271662" y="3382989"/>
                </a:lnTo>
                <a:lnTo>
                  <a:pt x="3229693" y="3450284"/>
                </a:lnTo>
                <a:lnTo>
                  <a:pt x="3221946" y="3446258"/>
                </a:lnTo>
                <a:lnTo>
                  <a:pt x="3212112" y="4261538"/>
                </a:lnTo>
                <a:cubicBezTo>
                  <a:pt x="3199597" y="4258897"/>
                  <a:pt x="3186780" y="4256483"/>
                  <a:pt x="3174013" y="4254347"/>
                </a:cubicBezTo>
                <a:lnTo>
                  <a:pt x="3171363" y="4253978"/>
                </a:lnTo>
                <a:cubicBezTo>
                  <a:pt x="3095753" y="4241271"/>
                  <a:pt x="3018900" y="4237623"/>
                  <a:pt x="2942430" y="4243120"/>
                </a:cubicBezTo>
                <a:lnTo>
                  <a:pt x="2942438" y="4234653"/>
                </a:lnTo>
                <a:lnTo>
                  <a:pt x="2942629" y="4233276"/>
                </a:lnTo>
                <a:lnTo>
                  <a:pt x="2942629" y="4232164"/>
                </a:lnTo>
                <a:lnTo>
                  <a:pt x="2942746" y="4232165"/>
                </a:lnTo>
                <a:lnTo>
                  <a:pt x="2942782" y="4222449"/>
                </a:lnTo>
                <a:lnTo>
                  <a:pt x="2942809" y="4222253"/>
                </a:lnTo>
                <a:lnTo>
                  <a:pt x="2942653" y="4222253"/>
                </a:lnTo>
                <a:lnTo>
                  <a:pt x="2942653" y="4219933"/>
                </a:lnTo>
                <a:lnTo>
                  <a:pt x="2943091" y="4219933"/>
                </a:lnTo>
                <a:lnTo>
                  <a:pt x="2943130" y="4210245"/>
                </a:lnTo>
                <a:lnTo>
                  <a:pt x="2943450" y="4207947"/>
                </a:lnTo>
                <a:lnTo>
                  <a:pt x="2943475" y="4198041"/>
                </a:lnTo>
                <a:lnTo>
                  <a:pt x="2943795" y="4195743"/>
                </a:lnTo>
                <a:lnTo>
                  <a:pt x="2943823" y="4185837"/>
                </a:lnTo>
                <a:lnTo>
                  <a:pt x="2944143" y="4183539"/>
                </a:lnTo>
                <a:lnTo>
                  <a:pt x="2944081" y="4173621"/>
                </a:lnTo>
                <a:lnTo>
                  <a:pt x="2944142" y="4173183"/>
                </a:lnTo>
                <a:lnTo>
                  <a:pt x="2942617" y="4173183"/>
                </a:lnTo>
                <a:lnTo>
                  <a:pt x="2942617" y="4170863"/>
                </a:lnTo>
                <a:lnTo>
                  <a:pt x="2944401" y="4170863"/>
                </a:lnTo>
                <a:lnTo>
                  <a:pt x="2944393" y="4162313"/>
                </a:lnTo>
                <a:lnTo>
                  <a:pt x="2944394" y="4162144"/>
                </a:lnTo>
                <a:lnTo>
                  <a:pt x="2942660" y="4162144"/>
                </a:lnTo>
                <a:lnTo>
                  <a:pt x="2942659" y="4157504"/>
                </a:lnTo>
                <a:lnTo>
                  <a:pt x="2944400" y="4157504"/>
                </a:lnTo>
                <a:lnTo>
                  <a:pt x="2944392" y="4148709"/>
                </a:lnTo>
                <a:lnTo>
                  <a:pt x="2944399" y="4148661"/>
                </a:lnTo>
                <a:lnTo>
                  <a:pt x="2942593" y="4148661"/>
                </a:lnTo>
                <a:lnTo>
                  <a:pt x="2942593" y="4146341"/>
                </a:lnTo>
                <a:lnTo>
                  <a:pt x="2944712" y="4146341"/>
                </a:lnTo>
                <a:lnTo>
                  <a:pt x="2944740" y="4136506"/>
                </a:lnTo>
                <a:lnTo>
                  <a:pt x="2944767" y="4136317"/>
                </a:lnTo>
                <a:lnTo>
                  <a:pt x="2942627" y="4136317"/>
                </a:lnTo>
                <a:lnTo>
                  <a:pt x="2942625" y="4133997"/>
                </a:lnTo>
                <a:lnTo>
                  <a:pt x="2945060" y="4133997"/>
                </a:lnTo>
                <a:lnTo>
                  <a:pt x="2945099" y="4124213"/>
                </a:lnTo>
                <a:lnTo>
                  <a:pt x="2945406" y="4122004"/>
                </a:lnTo>
                <a:lnTo>
                  <a:pt x="2945445" y="4112009"/>
                </a:lnTo>
                <a:lnTo>
                  <a:pt x="2945463" y="4111882"/>
                </a:lnTo>
                <a:lnTo>
                  <a:pt x="2942593" y="4111882"/>
                </a:lnTo>
                <a:lnTo>
                  <a:pt x="2942593" y="4109562"/>
                </a:lnTo>
                <a:lnTo>
                  <a:pt x="2945754" y="4109562"/>
                </a:lnTo>
                <a:lnTo>
                  <a:pt x="2945790" y="4099805"/>
                </a:lnTo>
                <a:lnTo>
                  <a:pt x="2945811" y="4099652"/>
                </a:lnTo>
                <a:lnTo>
                  <a:pt x="2942618" y="4099652"/>
                </a:lnTo>
                <a:lnTo>
                  <a:pt x="2942616" y="4097331"/>
                </a:lnTo>
                <a:lnTo>
                  <a:pt x="2946098" y="4097331"/>
                </a:lnTo>
                <a:lnTo>
                  <a:pt x="2946138" y="4087601"/>
                </a:lnTo>
                <a:lnTo>
                  <a:pt x="2946171" y="4087360"/>
                </a:lnTo>
                <a:lnTo>
                  <a:pt x="2942660" y="4087361"/>
                </a:lnTo>
                <a:lnTo>
                  <a:pt x="2942660" y="4085040"/>
                </a:lnTo>
                <a:lnTo>
                  <a:pt x="2946457" y="4085040"/>
                </a:lnTo>
                <a:lnTo>
                  <a:pt x="2946483" y="4075397"/>
                </a:lnTo>
                <a:lnTo>
                  <a:pt x="2946523" y="4075106"/>
                </a:lnTo>
                <a:lnTo>
                  <a:pt x="2942691" y="4075106"/>
                </a:lnTo>
                <a:lnTo>
                  <a:pt x="2942691" y="4072785"/>
                </a:lnTo>
                <a:lnTo>
                  <a:pt x="2946804" y="4072785"/>
                </a:lnTo>
                <a:lnTo>
                  <a:pt x="2946829" y="4063193"/>
                </a:lnTo>
                <a:lnTo>
                  <a:pt x="2946878" y="4062837"/>
                </a:lnTo>
                <a:lnTo>
                  <a:pt x="2942636" y="4062837"/>
                </a:lnTo>
                <a:lnTo>
                  <a:pt x="2942636" y="4060517"/>
                </a:lnTo>
                <a:lnTo>
                  <a:pt x="2947147" y="4060517"/>
                </a:lnTo>
                <a:lnTo>
                  <a:pt x="2947086" y="4050977"/>
                </a:lnTo>
                <a:lnTo>
                  <a:pt x="2947141" y="4050582"/>
                </a:lnTo>
                <a:lnTo>
                  <a:pt x="2942669" y="4050582"/>
                </a:lnTo>
                <a:lnTo>
                  <a:pt x="2942670" y="4048261"/>
                </a:lnTo>
                <a:lnTo>
                  <a:pt x="2947405" y="4048261"/>
                </a:lnTo>
                <a:lnTo>
                  <a:pt x="2947398" y="4039670"/>
                </a:lnTo>
                <a:lnTo>
                  <a:pt x="2947401" y="4039543"/>
                </a:lnTo>
                <a:lnTo>
                  <a:pt x="2942622" y="4039543"/>
                </a:lnTo>
                <a:lnTo>
                  <a:pt x="2942623" y="4034903"/>
                </a:lnTo>
                <a:lnTo>
                  <a:pt x="2947420" y="4034903"/>
                </a:lnTo>
                <a:lnTo>
                  <a:pt x="2947412" y="4025978"/>
                </a:lnTo>
                <a:lnTo>
                  <a:pt x="2947732" y="4023679"/>
                </a:lnTo>
                <a:lnTo>
                  <a:pt x="2947682" y="4013804"/>
                </a:lnTo>
                <a:lnTo>
                  <a:pt x="2942680" y="4013804"/>
                </a:lnTo>
                <a:lnTo>
                  <a:pt x="2942680" y="4011484"/>
                </a:lnTo>
                <a:lnTo>
                  <a:pt x="2947986" y="4011483"/>
                </a:lnTo>
                <a:lnTo>
                  <a:pt x="2947989" y="4011463"/>
                </a:lnTo>
                <a:lnTo>
                  <a:pt x="2948030" y="4001470"/>
                </a:lnTo>
                <a:lnTo>
                  <a:pt x="2948337" y="3999259"/>
                </a:lnTo>
                <a:lnTo>
                  <a:pt x="2948286" y="3989283"/>
                </a:lnTo>
                <a:lnTo>
                  <a:pt x="2942652" y="3989283"/>
                </a:lnTo>
                <a:lnTo>
                  <a:pt x="2942652" y="3986962"/>
                </a:lnTo>
                <a:lnTo>
                  <a:pt x="2948594" y="3986962"/>
                </a:lnTo>
                <a:lnTo>
                  <a:pt x="2948545" y="3977037"/>
                </a:lnTo>
                <a:lnTo>
                  <a:pt x="2948545" y="3977036"/>
                </a:lnTo>
                <a:lnTo>
                  <a:pt x="2942582" y="3977036"/>
                </a:lnTo>
                <a:lnTo>
                  <a:pt x="2942582" y="3974717"/>
                </a:lnTo>
                <a:lnTo>
                  <a:pt x="2948852" y="3974717"/>
                </a:lnTo>
                <a:lnTo>
                  <a:pt x="2948804" y="3964821"/>
                </a:lnTo>
                <a:lnTo>
                  <a:pt x="2948813" y="3964759"/>
                </a:lnTo>
                <a:lnTo>
                  <a:pt x="2942624" y="3964759"/>
                </a:lnTo>
                <a:lnTo>
                  <a:pt x="2942624" y="3962438"/>
                </a:lnTo>
                <a:lnTo>
                  <a:pt x="2949113" y="3962438"/>
                </a:lnTo>
                <a:lnTo>
                  <a:pt x="2949149" y="3952616"/>
                </a:lnTo>
                <a:lnTo>
                  <a:pt x="2949456" y="3950407"/>
                </a:lnTo>
                <a:lnTo>
                  <a:pt x="2942831" y="3940386"/>
                </a:lnTo>
                <a:lnTo>
                  <a:pt x="2942852" y="3940236"/>
                </a:lnTo>
                <a:lnTo>
                  <a:pt x="2942691" y="3940236"/>
                </a:lnTo>
                <a:lnTo>
                  <a:pt x="2942691" y="3937915"/>
                </a:lnTo>
                <a:lnTo>
                  <a:pt x="2943140" y="3937915"/>
                </a:lnTo>
                <a:lnTo>
                  <a:pt x="2943178" y="3928182"/>
                </a:lnTo>
                <a:lnTo>
                  <a:pt x="2943207" y="3927969"/>
                </a:lnTo>
                <a:lnTo>
                  <a:pt x="2942636" y="3927969"/>
                </a:lnTo>
                <a:lnTo>
                  <a:pt x="2942635" y="3925649"/>
                </a:lnTo>
                <a:lnTo>
                  <a:pt x="2943497" y="3925649"/>
                </a:lnTo>
                <a:lnTo>
                  <a:pt x="2943491" y="3916929"/>
                </a:lnTo>
                <a:lnTo>
                  <a:pt x="2942589" y="3916929"/>
                </a:lnTo>
                <a:lnTo>
                  <a:pt x="2942589" y="3912289"/>
                </a:lnTo>
                <a:lnTo>
                  <a:pt x="2943573" y="3912289"/>
                </a:lnTo>
                <a:lnTo>
                  <a:pt x="2943565" y="3903457"/>
                </a:lnTo>
                <a:lnTo>
                  <a:pt x="2942700" y="3903457"/>
                </a:lnTo>
                <a:lnTo>
                  <a:pt x="2942701" y="3901137"/>
                </a:lnTo>
                <a:lnTo>
                  <a:pt x="2943874" y="3901137"/>
                </a:lnTo>
                <a:lnTo>
                  <a:pt x="2943883" y="3901074"/>
                </a:lnTo>
                <a:lnTo>
                  <a:pt x="2943910" y="3891167"/>
                </a:lnTo>
                <a:lnTo>
                  <a:pt x="2944229" y="3888869"/>
                </a:lnTo>
                <a:lnTo>
                  <a:pt x="2942352" y="3879059"/>
                </a:lnTo>
                <a:lnTo>
                  <a:pt x="2942672" y="3876760"/>
                </a:lnTo>
                <a:lnTo>
                  <a:pt x="2942611" y="3866843"/>
                </a:lnTo>
                <a:lnTo>
                  <a:pt x="2942931" y="3864546"/>
                </a:lnTo>
                <a:lnTo>
                  <a:pt x="2942868" y="3854626"/>
                </a:lnTo>
                <a:lnTo>
                  <a:pt x="2942895" y="3854436"/>
                </a:lnTo>
                <a:lnTo>
                  <a:pt x="2942634" y="3854436"/>
                </a:lnTo>
                <a:lnTo>
                  <a:pt x="2942634" y="3852115"/>
                </a:lnTo>
                <a:lnTo>
                  <a:pt x="2943188" y="3852115"/>
                </a:lnTo>
                <a:lnTo>
                  <a:pt x="2943138" y="3842322"/>
                </a:lnTo>
                <a:lnTo>
                  <a:pt x="2943445" y="3840113"/>
                </a:lnTo>
                <a:lnTo>
                  <a:pt x="2943484" y="3830118"/>
                </a:lnTo>
                <a:lnTo>
                  <a:pt x="2943516" y="3829889"/>
                </a:lnTo>
                <a:lnTo>
                  <a:pt x="2942622" y="3829889"/>
                </a:lnTo>
                <a:lnTo>
                  <a:pt x="2942620" y="3827568"/>
                </a:lnTo>
                <a:lnTo>
                  <a:pt x="2943795" y="3827568"/>
                </a:lnTo>
                <a:lnTo>
                  <a:pt x="2943831" y="3817914"/>
                </a:lnTo>
                <a:lnTo>
                  <a:pt x="2944138" y="3815705"/>
                </a:lnTo>
                <a:lnTo>
                  <a:pt x="2944177" y="3805710"/>
                </a:lnTo>
                <a:lnTo>
                  <a:pt x="2944224" y="3805367"/>
                </a:lnTo>
                <a:lnTo>
                  <a:pt x="2942600" y="3805367"/>
                </a:lnTo>
                <a:lnTo>
                  <a:pt x="2942600" y="3803046"/>
                </a:lnTo>
                <a:lnTo>
                  <a:pt x="2944485" y="3803046"/>
                </a:lnTo>
                <a:lnTo>
                  <a:pt x="2944477" y="3794490"/>
                </a:lnTo>
                <a:lnTo>
                  <a:pt x="2944479" y="3794327"/>
                </a:lnTo>
                <a:lnTo>
                  <a:pt x="2942641" y="3794327"/>
                </a:lnTo>
                <a:lnTo>
                  <a:pt x="2942641" y="3789687"/>
                </a:lnTo>
                <a:lnTo>
                  <a:pt x="2944488" y="3789687"/>
                </a:lnTo>
                <a:lnTo>
                  <a:pt x="2944567" y="3780900"/>
                </a:lnTo>
                <a:lnTo>
                  <a:pt x="2944575" y="3780844"/>
                </a:lnTo>
                <a:lnTo>
                  <a:pt x="2942667" y="3780845"/>
                </a:lnTo>
                <a:lnTo>
                  <a:pt x="2942667" y="3778524"/>
                </a:lnTo>
                <a:lnTo>
                  <a:pt x="2944889" y="3778524"/>
                </a:lnTo>
                <a:lnTo>
                  <a:pt x="2944913" y="3768696"/>
                </a:lnTo>
                <a:lnTo>
                  <a:pt x="2944928" y="3768590"/>
                </a:lnTo>
                <a:lnTo>
                  <a:pt x="2942698" y="3768590"/>
                </a:lnTo>
                <a:lnTo>
                  <a:pt x="2942698" y="3766269"/>
                </a:lnTo>
                <a:lnTo>
                  <a:pt x="2945234" y="3766269"/>
                </a:lnTo>
                <a:lnTo>
                  <a:pt x="2945260" y="3756492"/>
                </a:lnTo>
                <a:lnTo>
                  <a:pt x="2945580" y="3754193"/>
                </a:lnTo>
                <a:lnTo>
                  <a:pt x="2945517" y="3744275"/>
                </a:lnTo>
                <a:lnTo>
                  <a:pt x="2945534" y="3744155"/>
                </a:lnTo>
                <a:lnTo>
                  <a:pt x="2942667" y="3744156"/>
                </a:lnTo>
                <a:lnTo>
                  <a:pt x="2942665" y="3741834"/>
                </a:lnTo>
                <a:lnTo>
                  <a:pt x="2945836" y="3741834"/>
                </a:lnTo>
                <a:lnTo>
                  <a:pt x="2945789" y="3731970"/>
                </a:lnTo>
                <a:lnTo>
                  <a:pt x="2945809" y="3731833"/>
                </a:lnTo>
                <a:lnTo>
                  <a:pt x="2942689" y="3731833"/>
                </a:lnTo>
                <a:lnTo>
                  <a:pt x="2942689" y="3729514"/>
                </a:lnTo>
                <a:lnTo>
                  <a:pt x="2946099" y="3729514"/>
                </a:lnTo>
                <a:lnTo>
                  <a:pt x="2946135" y="3719767"/>
                </a:lnTo>
                <a:lnTo>
                  <a:pt x="2946443" y="3717557"/>
                </a:lnTo>
                <a:lnTo>
                  <a:pt x="2946482" y="3707562"/>
                </a:lnTo>
                <a:lnTo>
                  <a:pt x="2946789" y="3705353"/>
                </a:lnTo>
                <a:lnTo>
                  <a:pt x="2946828" y="3695360"/>
                </a:lnTo>
                <a:lnTo>
                  <a:pt x="2947136" y="3693149"/>
                </a:lnTo>
                <a:lnTo>
                  <a:pt x="2947085" y="3683142"/>
                </a:lnTo>
                <a:lnTo>
                  <a:pt x="2947393" y="3680933"/>
                </a:lnTo>
                <a:lnTo>
                  <a:pt x="2947386" y="3671923"/>
                </a:lnTo>
                <a:lnTo>
                  <a:pt x="2947387" y="3671725"/>
                </a:lnTo>
                <a:lnTo>
                  <a:pt x="2942696" y="3671725"/>
                </a:lnTo>
                <a:lnTo>
                  <a:pt x="2942697" y="3667085"/>
                </a:lnTo>
                <a:lnTo>
                  <a:pt x="2947394" y="3667085"/>
                </a:lnTo>
                <a:lnTo>
                  <a:pt x="2947387" y="3658321"/>
                </a:lnTo>
                <a:lnTo>
                  <a:pt x="2947707" y="3656022"/>
                </a:lnTo>
                <a:lnTo>
                  <a:pt x="2947733" y="3646116"/>
                </a:lnTo>
                <a:lnTo>
                  <a:pt x="2948053" y="3643818"/>
                </a:lnTo>
                <a:lnTo>
                  <a:pt x="2948080" y="3633913"/>
                </a:lnTo>
                <a:lnTo>
                  <a:pt x="2948107" y="3633720"/>
                </a:lnTo>
                <a:lnTo>
                  <a:pt x="2942607" y="3633720"/>
                </a:lnTo>
                <a:lnTo>
                  <a:pt x="2942607" y="3631399"/>
                </a:lnTo>
                <a:lnTo>
                  <a:pt x="2948400" y="3631399"/>
                </a:lnTo>
                <a:lnTo>
                  <a:pt x="2948426" y="3621708"/>
                </a:lnTo>
                <a:lnTo>
                  <a:pt x="2948746" y="3619410"/>
                </a:lnTo>
                <a:lnTo>
                  <a:pt x="2948772" y="3609505"/>
                </a:lnTo>
                <a:lnTo>
                  <a:pt x="2948812" y="3609221"/>
                </a:lnTo>
                <a:lnTo>
                  <a:pt x="2942564" y="3609221"/>
                </a:lnTo>
                <a:lnTo>
                  <a:pt x="2942565" y="3606900"/>
                </a:lnTo>
                <a:lnTo>
                  <a:pt x="2949094" y="3606900"/>
                </a:lnTo>
                <a:lnTo>
                  <a:pt x="2949122" y="3597300"/>
                </a:lnTo>
                <a:lnTo>
                  <a:pt x="2949159" y="3597031"/>
                </a:lnTo>
                <a:lnTo>
                  <a:pt x="2942695" y="3597031"/>
                </a:lnTo>
                <a:lnTo>
                  <a:pt x="2942695" y="3594710"/>
                </a:lnTo>
                <a:lnTo>
                  <a:pt x="2949441" y="3594710"/>
                </a:lnTo>
                <a:lnTo>
                  <a:pt x="2949468" y="3585097"/>
                </a:lnTo>
                <a:lnTo>
                  <a:pt x="2949787" y="3582799"/>
                </a:lnTo>
                <a:lnTo>
                  <a:pt x="2949827" y="3572804"/>
                </a:lnTo>
                <a:lnTo>
                  <a:pt x="2949868" y="3572507"/>
                </a:lnTo>
                <a:lnTo>
                  <a:pt x="2942674" y="3572506"/>
                </a:lnTo>
                <a:lnTo>
                  <a:pt x="2942674" y="3570186"/>
                </a:lnTo>
                <a:lnTo>
                  <a:pt x="2950132" y="3570187"/>
                </a:lnTo>
                <a:lnTo>
                  <a:pt x="2950084" y="3560588"/>
                </a:lnTo>
                <a:lnTo>
                  <a:pt x="2950391" y="3558379"/>
                </a:lnTo>
                <a:lnTo>
                  <a:pt x="2950386" y="3552173"/>
                </a:lnTo>
                <a:lnTo>
                  <a:pt x="2950102" y="3552174"/>
                </a:lnTo>
                <a:lnTo>
                  <a:pt x="2950096" y="3549854"/>
                </a:lnTo>
                <a:lnTo>
                  <a:pt x="2950384" y="3549853"/>
                </a:lnTo>
                <a:lnTo>
                  <a:pt x="2950384" y="3549369"/>
                </a:lnTo>
                <a:lnTo>
                  <a:pt x="2950384" y="3549112"/>
                </a:lnTo>
                <a:lnTo>
                  <a:pt x="2942662" y="3549112"/>
                </a:lnTo>
                <a:lnTo>
                  <a:pt x="2942660" y="3544472"/>
                </a:lnTo>
                <a:lnTo>
                  <a:pt x="2950394" y="3544472"/>
                </a:lnTo>
                <a:lnTo>
                  <a:pt x="2950385" y="3535765"/>
                </a:lnTo>
                <a:lnTo>
                  <a:pt x="2950404" y="3535629"/>
                </a:lnTo>
                <a:lnTo>
                  <a:pt x="2942597" y="3535629"/>
                </a:lnTo>
                <a:lnTo>
                  <a:pt x="2942598" y="3533308"/>
                </a:lnTo>
                <a:lnTo>
                  <a:pt x="2950695" y="3533308"/>
                </a:lnTo>
                <a:lnTo>
                  <a:pt x="2950732" y="3523561"/>
                </a:lnTo>
                <a:lnTo>
                  <a:pt x="2950758" y="3523373"/>
                </a:lnTo>
                <a:lnTo>
                  <a:pt x="2942631" y="3523374"/>
                </a:lnTo>
                <a:lnTo>
                  <a:pt x="2942629" y="3521053"/>
                </a:lnTo>
                <a:lnTo>
                  <a:pt x="2951040" y="3521052"/>
                </a:lnTo>
                <a:lnTo>
                  <a:pt x="2951078" y="3511357"/>
                </a:lnTo>
                <a:lnTo>
                  <a:pt x="2951111" y="3511118"/>
                </a:lnTo>
                <a:lnTo>
                  <a:pt x="2942665" y="3511119"/>
                </a:lnTo>
                <a:lnTo>
                  <a:pt x="2942666" y="3508798"/>
                </a:lnTo>
                <a:lnTo>
                  <a:pt x="2951387" y="3508797"/>
                </a:lnTo>
                <a:lnTo>
                  <a:pt x="2951424" y="3499153"/>
                </a:lnTo>
                <a:lnTo>
                  <a:pt x="2951466" y="3498851"/>
                </a:lnTo>
                <a:lnTo>
                  <a:pt x="2942607" y="3498851"/>
                </a:lnTo>
                <a:lnTo>
                  <a:pt x="2942607" y="3496531"/>
                </a:lnTo>
                <a:lnTo>
                  <a:pt x="2951742" y="3496531"/>
                </a:lnTo>
                <a:lnTo>
                  <a:pt x="2951682" y="3486937"/>
                </a:lnTo>
                <a:lnTo>
                  <a:pt x="2951726" y="3486618"/>
                </a:lnTo>
                <a:lnTo>
                  <a:pt x="2942620" y="3486618"/>
                </a:lnTo>
                <a:lnTo>
                  <a:pt x="2942621" y="3484298"/>
                </a:lnTo>
                <a:lnTo>
                  <a:pt x="2951999" y="3484298"/>
                </a:lnTo>
                <a:lnTo>
                  <a:pt x="2951942" y="3474721"/>
                </a:lnTo>
                <a:lnTo>
                  <a:pt x="2951984" y="3474417"/>
                </a:lnTo>
                <a:lnTo>
                  <a:pt x="2942573" y="3474417"/>
                </a:lnTo>
                <a:lnTo>
                  <a:pt x="2942574" y="3472096"/>
                </a:lnTo>
                <a:lnTo>
                  <a:pt x="2952263" y="3472096"/>
                </a:lnTo>
                <a:lnTo>
                  <a:pt x="2952288" y="3462517"/>
                </a:lnTo>
                <a:lnTo>
                  <a:pt x="2952337" y="3462161"/>
                </a:lnTo>
                <a:lnTo>
                  <a:pt x="2942607" y="3462161"/>
                </a:lnTo>
                <a:lnTo>
                  <a:pt x="2942607" y="3459841"/>
                </a:lnTo>
                <a:lnTo>
                  <a:pt x="2952607" y="3459840"/>
                </a:lnTo>
                <a:lnTo>
                  <a:pt x="2952634" y="3450313"/>
                </a:lnTo>
                <a:lnTo>
                  <a:pt x="2952692" y="3449894"/>
                </a:lnTo>
                <a:lnTo>
                  <a:pt x="2942640" y="3449894"/>
                </a:lnTo>
                <a:lnTo>
                  <a:pt x="2942640" y="3447573"/>
                </a:lnTo>
                <a:lnTo>
                  <a:pt x="2952508" y="3447573"/>
                </a:lnTo>
                <a:lnTo>
                  <a:pt x="2942506" y="3437643"/>
                </a:lnTo>
                <a:lnTo>
                  <a:pt x="2942813" y="3435434"/>
                </a:lnTo>
                <a:lnTo>
                  <a:pt x="2942892" y="3426436"/>
                </a:lnTo>
                <a:lnTo>
                  <a:pt x="2942904" y="3421843"/>
                </a:lnTo>
                <a:lnTo>
                  <a:pt x="2942894" y="3412833"/>
                </a:lnTo>
                <a:lnTo>
                  <a:pt x="2943201" y="3410623"/>
                </a:lnTo>
                <a:lnTo>
                  <a:pt x="2943240" y="3400629"/>
                </a:lnTo>
                <a:lnTo>
                  <a:pt x="2943548" y="3398419"/>
                </a:lnTo>
                <a:lnTo>
                  <a:pt x="2943590" y="3388505"/>
                </a:lnTo>
                <a:lnTo>
                  <a:pt x="2942628" y="3388505"/>
                </a:lnTo>
                <a:lnTo>
                  <a:pt x="2942629" y="3386184"/>
                </a:lnTo>
                <a:lnTo>
                  <a:pt x="2943898" y="3386184"/>
                </a:lnTo>
                <a:lnTo>
                  <a:pt x="2943935" y="3376249"/>
                </a:lnTo>
                <a:lnTo>
                  <a:pt x="2942663" y="3376249"/>
                </a:lnTo>
                <a:lnTo>
                  <a:pt x="2942663" y="3373929"/>
                </a:lnTo>
                <a:lnTo>
                  <a:pt x="2944255" y="3373929"/>
                </a:lnTo>
                <a:lnTo>
                  <a:pt x="2944255" y="3373923"/>
                </a:lnTo>
                <a:lnTo>
                  <a:pt x="2944194" y="3364106"/>
                </a:lnTo>
                <a:lnTo>
                  <a:pt x="2942678" y="3364106"/>
                </a:lnTo>
                <a:lnTo>
                  <a:pt x="2942675" y="3361786"/>
                </a:lnTo>
                <a:lnTo>
                  <a:pt x="2944502" y="3361786"/>
                </a:lnTo>
                <a:lnTo>
                  <a:pt x="2944513" y="3361707"/>
                </a:lnTo>
                <a:lnTo>
                  <a:pt x="2944449" y="3351814"/>
                </a:lnTo>
                <a:lnTo>
                  <a:pt x="2942629" y="3351814"/>
                </a:lnTo>
                <a:lnTo>
                  <a:pt x="2942629" y="3349494"/>
                </a:lnTo>
                <a:lnTo>
                  <a:pt x="2944769" y="3349494"/>
                </a:lnTo>
                <a:lnTo>
                  <a:pt x="2944770" y="3349490"/>
                </a:lnTo>
                <a:lnTo>
                  <a:pt x="2944796" y="3339584"/>
                </a:lnTo>
                <a:lnTo>
                  <a:pt x="2944801" y="3339548"/>
                </a:lnTo>
                <a:lnTo>
                  <a:pt x="2942573" y="3339548"/>
                </a:lnTo>
                <a:lnTo>
                  <a:pt x="2942574" y="3337228"/>
                </a:lnTo>
                <a:lnTo>
                  <a:pt x="2945115" y="3337227"/>
                </a:lnTo>
                <a:lnTo>
                  <a:pt x="2945143" y="3327381"/>
                </a:lnTo>
                <a:lnTo>
                  <a:pt x="2945155" y="3327292"/>
                </a:lnTo>
                <a:lnTo>
                  <a:pt x="2942608" y="3327292"/>
                </a:lnTo>
                <a:lnTo>
                  <a:pt x="2942608" y="3324972"/>
                </a:lnTo>
                <a:lnTo>
                  <a:pt x="2945463" y="3324972"/>
                </a:lnTo>
                <a:lnTo>
                  <a:pt x="2945492" y="3315177"/>
                </a:lnTo>
                <a:lnTo>
                  <a:pt x="2945511" y="3315038"/>
                </a:lnTo>
                <a:lnTo>
                  <a:pt x="2942641" y="3315038"/>
                </a:lnTo>
                <a:lnTo>
                  <a:pt x="2942642" y="3312717"/>
                </a:lnTo>
                <a:lnTo>
                  <a:pt x="2945811" y="3312717"/>
                </a:lnTo>
                <a:lnTo>
                  <a:pt x="2945803" y="3303986"/>
                </a:lnTo>
                <a:lnTo>
                  <a:pt x="2942596" y="3303986"/>
                </a:lnTo>
                <a:lnTo>
                  <a:pt x="2942593" y="3299345"/>
                </a:lnTo>
                <a:lnTo>
                  <a:pt x="2945797" y="3299345"/>
                </a:lnTo>
                <a:lnTo>
                  <a:pt x="2945880" y="3290515"/>
                </a:lnTo>
                <a:lnTo>
                  <a:pt x="2942708" y="3290515"/>
                </a:lnTo>
                <a:lnTo>
                  <a:pt x="2942708" y="3288194"/>
                </a:lnTo>
                <a:lnTo>
                  <a:pt x="2946182" y="3288194"/>
                </a:lnTo>
                <a:lnTo>
                  <a:pt x="2946187" y="3288157"/>
                </a:lnTo>
                <a:lnTo>
                  <a:pt x="2946226" y="3278246"/>
                </a:lnTo>
                <a:lnTo>
                  <a:pt x="2942653" y="3278247"/>
                </a:lnTo>
                <a:lnTo>
                  <a:pt x="2942653" y="3275927"/>
                </a:lnTo>
                <a:lnTo>
                  <a:pt x="2946534" y="3275927"/>
                </a:lnTo>
                <a:lnTo>
                  <a:pt x="2946573" y="3265958"/>
                </a:lnTo>
                <a:lnTo>
                  <a:pt x="2946880" y="3263749"/>
                </a:lnTo>
                <a:lnTo>
                  <a:pt x="2946919" y="3253755"/>
                </a:lnTo>
                <a:lnTo>
                  <a:pt x="2946935" y="3253636"/>
                </a:lnTo>
                <a:lnTo>
                  <a:pt x="2942629" y="3253636"/>
                </a:lnTo>
                <a:lnTo>
                  <a:pt x="2942629" y="3251315"/>
                </a:lnTo>
                <a:lnTo>
                  <a:pt x="2947226" y="3251315"/>
                </a:lnTo>
                <a:lnTo>
                  <a:pt x="2947179" y="3241538"/>
                </a:lnTo>
                <a:lnTo>
                  <a:pt x="2947185" y="3241493"/>
                </a:lnTo>
                <a:lnTo>
                  <a:pt x="2942641" y="3241493"/>
                </a:lnTo>
                <a:lnTo>
                  <a:pt x="2942642" y="3239172"/>
                </a:lnTo>
                <a:lnTo>
                  <a:pt x="2947485" y="3239172"/>
                </a:lnTo>
                <a:lnTo>
                  <a:pt x="2947436" y="3229322"/>
                </a:lnTo>
                <a:lnTo>
                  <a:pt x="2947743" y="3227113"/>
                </a:lnTo>
                <a:lnTo>
                  <a:pt x="2947693" y="3217106"/>
                </a:lnTo>
                <a:lnTo>
                  <a:pt x="2947716" y="3216945"/>
                </a:lnTo>
                <a:lnTo>
                  <a:pt x="2942626" y="3216945"/>
                </a:lnTo>
                <a:lnTo>
                  <a:pt x="2942626" y="3214625"/>
                </a:lnTo>
                <a:lnTo>
                  <a:pt x="2948012" y="3214625"/>
                </a:lnTo>
                <a:lnTo>
                  <a:pt x="2947953" y="3204890"/>
                </a:lnTo>
                <a:lnTo>
                  <a:pt x="2947981" y="3204691"/>
                </a:lnTo>
                <a:lnTo>
                  <a:pt x="2942660" y="3204691"/>
                </a:lnTo>
                <a:lnTo>
                  <a:pt x="2942660" y="3202370"/>
                </a:lnTo>
                <a:lnTo>
                  <a:pt x="2948272" y="3202370"/>
                </a:lnTo>
                <a:lnTo>
                  <a:pt x="2948210" y="3192673"/>
                </a:lnTo>
                <a:lnTo>
                  <a:pt x="2948530" y="3190375"/>
                </a:lnTo>
                <a:lnTo>
                  <a:pt x="2948523" y="3181384"/>
                </a:lnTo>
                <a:lnTo>
                  <a:pt x="2942648" y="3181384"/>
                </a:lnTo>
                <a:lnTo>
                  <a:pt x="2942649" y="3176744"/>
                </a:lnTo>
                <a:lnTo>
                  <a:pt x="2948544" y="3176744"/>
                </a:lnTo>
                <a:lnTo>
                  <a:pt x="2948544" y="3176684"/>
                </a:lnTo>
                <a:lnTo>
                  <a:pt x="2948537" y="3167901"/>
                </a:lnTo>
                <a:lnTo>
                  <a:pt x="2942583" y="3167901"/>
                </a:lnTo>
                <a:lnTo>
                  <a:pt x="2942584" y="3165581"/>
                </a:lnTo>
                <a:lnTo>
                  <a:pt x="2948828" y="3165581"/>
                </a:lnTo>
                <a:lnTo>
                  <a:pt x="2948856" y="3165376"/>
                </a:lnTo>
                <a:lnTo>
                  <a:pt x="2948794" y="3155457"/>
                </a:lnTo>
                <a:lnTo>
                  <a:pt x="2949113" y="3153160"/>
                </a:lnTo>
                <a:lnTo>
                  <a:pt x="2949151" y="3143390"/>
                </a:lnTo>
                <a:lnTo>
                  <a:pt x="2942651" y="3143390"/>
                </a:lnTo>
                <a:lnTo>
                  <a:pt x="2942651" y="3141070"/>
                </a:lnTo>
                <a:lnTo>
                  <a:pt x="2949444" y="3141070"/>
                </a:lnTo>
                <a:lnTo>
                  <a:pt x="2949460" y="3140956"/>
                </a:lnTo>
                <a:lnTo>
                  <a:pt x="2949498" y="3131033"/>
                </a:lnTo>
                <a:lnTo>
                  <a:pt x="2942685" y="3131033"/>
                </a:lnTo>
                <a:lnTo>
                  <a:pt x="2942685" y="3128713"/>
                </a:lnTo>
                <a:lnTo>
                  <a:pt x="2949806" y="3128713"/>
                </a:lnTo>
                <a:lnTo>
                  <a:pt x="2949844" y="3118891"/>
                </a:lnTo>
                <a:lnTo>
                  <a:pt x="2942700" y="3118891"/>
                </a:lnTo>
                <a:lnTo>
                  <a:pt x="2942700" y="3116571"/>
                </a:lnTo>
                <a:lnTo>
                  <a:pt x="2950149" y="3116571"/>
                </a:lnTo>
                <a:lnTo>
                  <a:pt x="2950152" y="3116548"/>
                </a:lnTo>
                <a:lnTo>
                  <a:pt x="2950191" y="3106599"/>
                </a:lnTo>
                <a:lnTo>
                  <a:pt x="2942651" y="3106599"/>
                </a:lnTo>
                <a:lnTo>
                  <a:pt x="2942651" y="3104279"/>
                </a:lnTo>
                <a:lnTo>
                  <a:pt x="2950508" y="3104279"/>
                </a:lnTo>
                <a:lnTo>
                  <a:pt x="2950511" y="3104256"/>
                </a:lnTo>
                <a:lnTo>
                  <a:pt x="2950538" y="3094349"/>
                </a:lnTo>
                <a:lnTo>
                  <a:pt x="2950857" y="3092052"/>
                </a:lnTo>
                <a:lnTo>
                  <a:pt x="2950874" y="3086579"/>
                </a:lnTo>
                <a:lnTo>
                  <a:pt x="2949135" y="3086583"/>
                </a:lnTo>
                <a:lnTo>
                  <a:pt x="2949130" y="3084262"/>
                </a:lnTo>
                <a:lnTo>
                  <a:pt x="2950880" y="3084259"/>
                </a:lnTo>
                <a:lnTo>
                  <a:pt x="2950887" y="3082146"/>
                </a:lnTo>
                <a:lnTo>
                  <a:pt x="2950896" y="3082076"/>
                </a:lnTo>
                <a:lnTo>
                  <a:pt x="2942630" y="3082076"/>
                </a:lnTo>
                <a:lnTo>
                  <a:pt x="2942630" y="3079756"/>
                </a:lnTo>
                <a:lnTo>
                  <a:pt x="2951208" y="3079756"/>
                </a:lnTo>
                <a:lnTo>
                  <a:pt x="2951233" y="3069942"/>
                </a:lnTo>
                <a:lnTo>
                  <a:pt x="2951250" y="3069823"/>
                </a:lnTo>
                <a:lnTo>
                  <a:pt x="2942663" y="3069823"/>
                </a:lnTo>
                <a:lnTo>
                  <a:pt x="2942664" y="3067502"/>
                </a:lnTo>
                <a:lnTo>
                  <a:pt x="2951552" y="3067502"/>
                </a:lnTo>
                <a:lnTo>
                  <a:pt x="2951543" y="3058695"/>
                </a:lnTo>
                <a:lnTo>
                  <a:pt x="2942716" y="3058695"/>
                </a:lnTo>
                <a:lnTo>
                  <a:pt x="2942716" y="3054055"/>
                </a:lnTo>
                <a:lnTo>
                  <a:pt x="2951541" y="3054055"/>
                </a:lnTo>
                <a:lnTo>
                  <a:pt x="2951533" y="3045300"/>
                </a:lnTo>
                <a:lnTo>
                  <a:pt x="2942642" y="3045300"/>
                </a:lnTo>
                <a:lnTo>
                  <a:pt x="2942642" y="3042979"/>
                </a:lnTo>
                <a:lnTo>
                  <a:pt x="2951830" y="3042979"/>
                </a:lnTo>
                <a:lnTo>
                  <a:pt x="2951852" y="3042821"/>
                </a:lnTo>
                <a:lnTo>
                  <a:pt x="2951878" y="3033044"/>
                </a:lnTo>
                <a:lnTo>
                  <a:pt x="2942673" y="3033044"/>
                </a:lnTo>
                <a:lnTo>
                  <a:pt x="2942673" y="3030724"/>
                </a:lnTo>
                <a:lnTo>
                  <a:pt x="2952183" y="3030723"/>
                </a:lnTo>
                <a:lnTo>
                  <a:pt x="2952198" y="3030617"/>
                </a:lnTo>
                <a:lnTo>
                  <a:pt x="2952239" y="3020778"/>
                </a:lnTo>
                <a:lnTo>
                  <a:pt x="2942617" y="3020778"/>
                </a:lnTo>
                <a:lnTo>
                  <a:pt x="2942618" y="3018457"/>
                </a:lnTo>
                <a:lnTo>
                  <a:pt x="2952541" y="3018457"/>
                </a:lnTo>
                <a:lnTo>
                  <a:pt x="2952547" y="3018414"/>
                </a:lnTo>
                <a:lnTo>
                  <a:pt x="2952587" y="3008522"/>
                </a:lnTo>
                <a:lnTo>
                  <a:pt x="2942651" y="3008522"/>
                </a:lnTo>
                <a:lnTo>
                  <a:pt x="2942651" y="3006202"/>
                </a:lnTo>
                <a:lnTo>
                  <a:pt x="2952894" y="3006202"/>
                </a:lnTo>
                <a:lnTo>
                  <a:pt x="2952932" y="2996279"/>
                </a:lnTo>
                <a:lnTo>
                  <a:pt x="2942575" y="2996279"/>
                </a:lnTo>
                <a:lnTo>
                  <a:pt x="2942575" y="2993958"/>
                </a:lnTo>
                <a:lnTo>
                  <a:pt x="2953241" y="2993958"/>
                </a:lnTo>
                <a:lnTo>
                  <a:pt x="2953279" y="2984011"/>
                </a:lnTo>
                <a:lnTo>
                  <a:pt x="2953281" y="2983998"/>
                </a:lnTo>
                <a:lnTo>
                  <a:pt x="2942618" y="2983998"/>
                </a:lnTo>
                <a:lnTo>
                  <a:pt x="2942619" y="2981677"/>
                </a:lnTo>
                <a:lnTo>
                  <a:pt x="2953586" y="2981677"/>
                </a:lnTo>
                <a:lnTo>
                  <a:pt x="2953625" y="2971807"/>
                </a:lnTo>
                <a:lnTo>
                  <a:pt x="2953636" y="2971730"/>
                </a:lnTo>
                <a:lnTo>
                  <a:pt x="2942651" y="2971730"/>
                </a:lnTo>
                <a:lnTo>
                  <a:pt x="2942651" y="2969410"/>
                </a:lnTo>
                <a:lnTo>
                  <a:pt x="2953932" y="2969409"/>
                </a:lnTo>
                <a:lnTo>
                  <a:pt x="2953971" y="2959603"/>
                </a:lnTo>
                <a:lnTo>
                  <a:pt x="2953989" y="2959476"/>
                </a:lnTo>
                <a:lnTo>
                  <a:pt x="2942685" y="2959476"/>
                </a:lnTo>
                <a:lnTo>
                  <a:pt x="2942685" y="2957156"/>
                </a:lnTo>
                <a:lnTo>
                  <a:pt x="2954279" y="2957155"/>
                </a:lnTo>
                <a:lnTo>
                  <a:pt x="2954318" y="2947399"/>
                </a:lnTo>
                <a:lnTo>
                  <a:pt x="2954343" y="2947220"/>
                </a:lnTo>
                <a:lnTo>
                  <a:pt x="2942719" y="2947220"/>
                </a:lnTo>
                <a:lnTo>
                  <a:pt x="2942716" y="2944900"/>
                </a:lnTo>
                <a:lnTo>
                  <a:pt x="2954624" y="2944900"/>
                </a:lnTo>
                <a:lnTo>
                  <a:pt x="2954618" y="2936180"/>
                </a:lnTo>
                <a:lnTo>
                  <a:pt x="2954617" y="2936080"/>
                </a:lnTo>
                <a:lnTo>
                  <a:pt x="2942594" y="2936080"/>
                </a:lnTo>
                <a:lnTo>
                  <a:pt x="2942595" y="2931440"/>
                </a:lnTo>
                <a:lnTo>
                  <a:pt x="2954627" y="2931440"/>
                </a:lnTo>
                <a:lnTo>
                  <a:pt x="2954620" y="2922697"/>
                </a:lnTo>
                <a:lnTo>
                  <a:pt x="2942697" y="2922698"/>
                </a:lnTo>
                <a:lnTo>
                  <a:pt x="2942698" y="2920377"/>
                </a:lnTo>
                <a:lnTo>
                  <a:pt x="2954926" y="2920377"/>
                </a:lnTo>
                <a:lnTo>
                  <a:pt x="2954939" y="2920279"/>
                </a:lnTo>
                <a:lnTo>
                  <a:pt x="2954879" y="2910431"/>
                </a:lnTo>
                <a:lnTo>
                  <a:pt x="2942639" y="2910431"/>
                </a:lnTo>
                <a:lnTo>
                  <a:pt x="2942639" y="2908110"/>
                </a:lnTo>
                <a:lnTo>
                  <a:pt x="2955189" y="2908110"/>
                </a:lnTo>
                <a:lnTo>
                  <a:pt x="2955196" y="2908062"/>
                </a:lnTo>
                <a:lnTo>
                  <a:pt x="2955223" y="2898175"/>
                </a:lnTo>
                <a:lnTo>
                  <a:pt x="2942673" y="2898175"/>
                </a:lnTo>
                <a:lnTo>
                  <a:pt x="2942673" y="2895855"/>
                </a:lnTo>
                <a:lnTo>
                  <a:pt x="2955338" y="2895855"/>
                </a:lnTo>
                <a:lnTo>
                  <a:pt x="2955360" y="2887455"/>
                </a:lnTo>
                <a:lnTo>
                  <a:pt x="2955575" y="2885909"/>
                </a:lnTo>
                <a:lnTo>
                  <a:pt x="2942620" y="2885909"/>
                </a:lnTo>
                <a:lnTo>
                  <a:pt x="2942621" y="2883588"/>
                </a:lnTo>
                <a:lnTo>
                  <a:pt x="2955669" y="2883587"/>
                </a:lnTo>
                <a:lnTo>
                  <a:pt x="2955620" y="2875239"/>
                </a:lnTo>
                <a:lnTo>
                  <a:pt x="2955837" y="2873677"/>
                </a:lnTo>
                <a:lnTo>
                  <a:pt x="2942631" y="2873677"/>
                </a:lnTo>
                <a:lnTo>
                  <a:pt x="2942631" y="2871356"/>
                </a:lnTo>
                <a:lnTo>
                  <a:pt x="2955929" y="2871356"/>
                </a:lnTo>
                <a:lnTo>
                  <a:pt x="2955877" y="2863022"/>
                </a:lnTo>
                <a:lnTo>
                  <a:pt x="2956105" y="2861385"/>
                </a:lnTo>
                <a:lnTo>
                  <a:pt x="2942596" y="2861386"/>
                </a:lnTo>
                <a:lnTo>
                  <a:pt x="2942596" y="2859065"/>
                </a:lnTo>
                <a:lnTo>
                  <a:pt x="2956202" y="2859064"/>
                </a:lnTo>
                <a:lnTo>
                  <a:pt x="2956236" y="2850730"/>
                </a:lnTo>
                <a:lnTo>
                  <a:pt x="2956446" y="2849219"/>
                </a:lnTo>
                <a:lnTo>
                  <a:pt x="2942618" y="2849219"/>
                </a:lnTo>
                <a:lnTo>
                  <a:pt x="2942618" y="2846899"/>
                </a:lnTo>
                <a:lnTo>
                  <a:pt x="2956549" y="2846898"/>
                </a:lnTo>
                <a:lnTo>
                  <a:pt x="2956582" y="2838526"/>
                </a:lnTo>
                <a:lnTo>
                  <a:pt x="2956668" y="2837907"/>
                </a:lnTo>
                <a:lnTo>
                  <a:pt x="2956812" y="2836874"/>
                </a:lnTo>
                <a:lnTo>
                  <a:pt x="2942652" y="2836874"/>
                </a:lnTo>
                <a:lnTo>
                  <a:pt x="2942653" y="2834554"/>
                </a:lnTo>
                <a:lnTo>
                  <a:pt x="2956897" y="2834554"/>
                </a:lnTo>
                <a:lnTo>
                  <a:pt x="2956929" y="2826322"/>
                </a:lnTo>
                <a:lnTo>
                  <a:pt x="2957167" y="2824606"/>
                </a:lnTo>
                <a:lnTo>
                  <a:pt x="2942597" y="2824607"/>
                </a:lnTo>
                <a:lnTo>
                  <a:pt x="2942594" y="2822286"/>
                </a:lnTo>
                <a:lnTo>
                  <a:pt x="2957247" y="2822286"/>
                </a:lnTo>
                <a:lnTo>
                  <a:pt x="2957241" y="2815015"/>
                </a:lnTo>
                <a:lnTo>
                  <a:pt x="2957273" y="2813479"/>
                </a:lnTo>
                <a:lnTo>
                  <a:pt x="2942653" y="2813479"/>
                </a:lnTo>
                <a:lnTo>
                  <a:pt x="2942654" y="2808839"/>
                </a:lnTo>
                <a:lnTo>
                  <a:pt x="2957338" y="2808839"/>
                </a:lnTo>
                <a:lnTo>
                  <a:pt x="2957332" y="2801424"/>
                </a:lnTo>
                <a:lnTo>
                  <a:pt x="2957518" y="2800084"/>
                </a:lnTo>
                <a:lnTo>
                  <a:pt x="2942664" y="2800084"/>
                </a:lnTo>
                <a:lnTo>
                  <a:pt x="2942664" y="2797763"/>
                </a:lnTo>
                <a:lnTo>
                  <a:pt x="2957656" y="2797763"/>
                </a:lnTo>
                <a:lnTo>
                  <a:pt x="2957678" y="2789220"/>
                </a:lnTo>
                <a:lnTo>
                  <a:pt x="2957871" y="2787829"/>
                </a:lnTo>
                <a:lnTo>
                  <a:pt x="2942697" y="2787829"/>
                </a:lnTo>
                <a:lnTo>
                  <a:pt x="2942698" y="2785509"/>
                </a:lnTo>
                <a:lnTo>
                  <a:pt x="2958001" y="2785509"/>
                </a:lnTo>
                <a:lnTo>
                  <a:pt x="2958024" y="2777016"/>
                </a:lnTo>
                <a:lnTo>
                  <a:pt x="2958227" y="2775562"/>
                </a:lnTo>
                <a:lnTo>
                  <a:pt x="2942642" y="2775562"/>
                </a:lnTo>
                <a:lnTo>
                  <a:pt x="2942642" y="2773241"/>
                </a:lnTo>
                <a:lnTo>
                  <a:pt x="2958347" y="2773241"/>
                </a:lnTo>
                <a:lnTo>
                  <a:pt x="2958371" y="2764812"/>
                </a:lnTo>
                <a:lnTo>
                  <a:pt x="2958580" y="2763306"/>
                </a:lnTo>
                <a:lnTo>
                  <a:pt x="2942673" y="2763306"/>
                </a:lnTo>
                <a:lnTo>
                  <a:pt x="2942673" y="2760986"/>
                </a:lnTo>
                <a:lnTo>
                  <a:pt x="2958680" y="2760986"/>
                </a:lnTo>
                <a:lnTo>
                  <a:pt x="2958628" y="2752596"/>
                </a:lnTo>
                <a:lnTo>
                  <a:pt x="2958839" y="2751075"/>
                </a:lnTo>
                <a:lnTo>
                  <a:pt x="2942689" y="2751075"/>
                </a:lnTo>
                <a:lnTo>
                  <a:pt x="2942689" y="2748755"/>
                </a:lnTo>
                <a:lnTo>
                  <a:pt x="2958940" y="2748754"/>
                </a:lnTo>
                <a:lnTo>
                  <a:pt x="2958900" y="2740291"/>
                </a:lnTo>
                <a:lnTo>
                  <a:pt x="2959110" y="2738784"/>
                </a:lnTo>
                <a:lnTo>
                  <a:pt x="2942654" y="2738784"/>
                </a:lnTo>
                <a:lnTo>
                  <a:pt x="2942655" y="2736464"/>
                </a:lnTo>
                <a:lnTo>
                  <a:pt x="2959198" y="2736464"/>
                </a:lnTo>
                <a:lnTo>
                  <a:pt x="2959157" y="2728075"/>
                </a:lnTo>
                <a:lnTo>
                  <a:pt x="2959360" y="2726618"/>
                </a:lnTo>
                <a:lnTo>
                  <a:pt x="2942673" y="2726618"/>
                </a:lnTo>
                <a:lnTo>
                  <a:pt x="2942674" y="2724297"/>
                </a:lnTo>
                <a:lnTo>
                  <a:pt x="2959469" y="2724297"/>
                </a:lnTo>
                <a:lnTo>
                  <a:pt x="2959504" y="2715870"/>
                </a:lnTo>
                <a:lnTo>
                  <a:pt x="2959811" y="2713661"/>
                </a:lnTo>
                <a:lnTo>
                  <a:pt x="2959839" y="2706737"/>
                </a:lnTo>
                <a:lnTo>
                  <a:pt x="2948232" y="2706763"/>
                </a:lnTo>
                <a:lnTo>
                  <a:pt x="2948226" y="2704443"/>
                </a:lnTo>
                <a:lnTo>
                  <a:pt x="2959848" y="2704417"/>
                </a:lnTo>
                <a:lnTo>
                  <a:pt x="2959850" y="2703667"/>
                </a:lnTo>
                <a:lnTo>
                  <a:pt x="2960081" y="2702005"/>
                </a:lnTo>
                <a:lnTo>
                  <a:pt x="2942653" y="2702005"/>
                </a:lnTo>
                <a:lnTo>
                  <a:pt x="2942653" y="2699685"/>
                </a:lnTo>
                <a:lnTo>
                  <a:pt x="2960108" y="2699685"/>
                </a:lnTo>
                <a:lnTo>
                  <a:pt x="2960101" y="2692801"/>
                </a:lnTo>
                <a:lnTo>
                  <a:pt x="2960109" y="2688208"/>
                </a:lnTo>
                <a:lnTo>
                  <a:pt x="2960154" y="2683276"/>
                </a:lnTo>
                <a:lnTo>
                  <a:pt x="2948262" y="2683303"/>
                </a:lnTo>
                <a:lnTo>
                  <a:pt x="2948251" y="2678664"/>
                </a:lnTo>
                <a:lnTo>
                  <a:pt x="2960268" y="2678637"/>
                </a:lnTo>
                <a:lnTo>
                  <a:pt x="2960496" y="2677000"/>
                </a:lnTo>
                <a:lnTo>
                  <a:pt x="2960463" y="2669885"/>
                </a:lnTo>
                <a:lnTo>
                  <a:pt x="2948161" y="2669913"/>
                </a:lnTo>
                <a:lnTo>
                  <a:pt x="2948158" y="2667593"/>
                </a:lnTo>
                <a:lnTo>
                  <a:pt x="2960451" y="2667565"/>
                </a:lnTo>
                <a:lnTo>
                  <a:pt x="2960449" y="2666993"/>
                </a:lnTo>
                <a:lnTo>
                  <a:pt x="2960696" y="2665216"/>
                </a:lnTo>
                <a:lnTo>
                  <a:pt x="2942578" y="2665216"/>
                </a:lnTo>
                <a:lnTo>
                  <a:pt x="2942579" y="2662895"/>
                </a:lnTo>
                <a:lnTo>
                  <a:pt x="2960764" y="2662895"/>
                </a:lnTo>
                <a:lnTo>
                  <a:pt x="2960795" y="2654790"/>
                </a:lnTo>
                <a:lnTo>
                  <a:pt x="2961050" y="2652959"/>
                </a:lnTo>
                <a:lnTo>
                  <a:pt x="2942698" y="2652960"/>
                </a:lnTo>
                <a:lnTo>
                  <a:pt x="2942698" y="2650640"/>
                </a:lnTo>
                <a:lnTo>
                  <a:pt x="2961108" y="2650639"/>
                </a:lnTo>
                <a:lnTo>
                  <a:pt x="2961141" y="2642585"/>
                </a:lnTo>
                <a:lnTo>
                  <a:pt x="2961399" y="2640730"/>
                </a:lnTo>
                <a:lnTo>
                  <a:pt x="2961361" y="2633122"/>
                </a:lnTo>
                <a:lnTo>
                  <a:pt x="2948182" y="2633152"/>
                </a:lnTo>
                <a:lnTo>
                  <a:pt x="2948177" y="2630832"/>
                </a:lnTo>
                <a:lnTo>
                  <a:pt x="2961350" y="2630802"/>
                </a:lnTo>
                <a:lnTo>
                  <a:pt x="2961349" y="2630724"/>
                </a:lnTo>
                <a:lnTo>
                  <a:pt x="2961664" y="2628461"/>
                </a:lnTo>
                <a:lnTo>
                  <a:pt x="2942655" y="2628461"/>
                </a:lnTo>
                <a:lnTo>
                  <a:pt x="2942656" y="2626140"/>
                </a:lnTo>
                <a:lnTo>
                  <a:pt x="2961676" y="2626140"/>
                </a:lnTo>
                <a:lnTo>
                  <a:pt x="2961699" y="2618519"/>
                </a:lnTo>
                <a:lnTo>
                  <a:pt x="2962018" y="2616222"/>
                </a:lnTo>
                <a:lnTo>
                  <a:pt x="2962018" y="2616183"/>
                </a:lnTo>
                <a:lnTo>
                  <a:pt x="2942710" y="2616183"/>
                </a:lnTo>
                <a:lnTo>
                  <a:pt x="2942710" y="2613862"/>
                </a:lnTo>
                <a:lnTo>
                  <a:pt x="2962024" y="2613862"/>
                </a:lnTo>
                <a:lnTo>
                  <a:pt x="2962045" y="2606316"/>
                </a:lnTo>
                <a:lnTo>
                  <a:pt x="2962364" y="2604018"/>
                </a:lnTo>
                <a:lnTo>
                  <a:pt x="2962384" y="2596435"/>
                </a:lnTo>
                <a:lnTo>
                  <a:pt x="2948012" y="2596468"/>
                </a:lnTo>
                <a:lnTo>
                  <a:pt x="2948006" y="2594148"/>
                </a:lnTo>
                <a:lnTo>
                  <a:pt x="2962390" y="2594115"/>
                </a:lnTo>
                <a:lnTo>
                  <a:pt x="2962391" y="2594111"/>
                </a:lnTo>
                <a:lnTo>
                  <a:pt x="2962711" y="2591814"/>
                </a:lnTo>
                <a:lnTo>
                  <a:pt x="2962711" y="2591748"/>
                </a:lnTo>
                <a:lnTo>
                  <a:pt x="2942676" y="2591749"/>
                </a:lnTo>
                <a:lnTo>
                  <a:pt x="2942676" y="2589428"/>
                </a:lnTo>
                <a:lnTo>
                  <a:pt x="2962717" y="2589427"/>
                </a:lnTo>
                <a:lnTo>
                  <a:pt x="2962737" y="2581908"/>
                </a:lnTo>
                <a:lnTo>
                  <a:pt x="2963020" y="2579875"/>
                </a:lnTo>
                <a:lnTo>
                  <a:pt x="2963013" y="2571922"/>
                </a:lnTo>
                <a:lnTo>
                  <a:pt x="2947936" y="2571957"/>
                </a:lnTo>
                <a:lnTo>
                  <a:pt x="2947931" y="2569636"/>
                </a:lnTo>
                <a:lnTo>
                  <a:pt x="2963013" y="2569602"/>
                </a:lnTo>
                <a:lnTo>
                  <a:pt x="2963017" y="2568264"/>
                </a:lnTo>
                <a:lnTo>
                  <a:pt x="2942678" y="2568264"/>
                </a:lnTo>
                <a:lnTo>
                  <a:pt x="2942678" y="2563624"/>
                </a:lnTo>
                <a:lnTo>
                  <a:pt x="2963024" y="2563624"/>
                </a:lnTo>
                <a:lnTo>
                  <a:pt x="2963030" y="2559066"/>
                </a:lnTo>
                <a:lnTo>
                  <a:pt x="3164233" y="2559028"/>
                </a:lnTo>
                <a:lnTo>
                  <a:pt x="3214672" y="2196462"/>
                </a:lnTo>
                <a:cubicBezTo>
                  <a:pt x="3215817" y="2188397"/>
                  <a:pt x="3220112" y="2181552"/>
                  <a:pt x="3226138" y="2177005"/>
                </a:cubicBezTo>
                <a:lnTo>
                  <a:pt x="3247906" y="2171314"/>
                </a:lnTo>
                <a:lnTo>
                  <a:pt x="3247995" y="2171291"/>
                </a:lnTo>
                <a:lnTo>
                  <a:pt x="3326991" y="2182281"/>
                </a:lnTo>
                <a:lnTo>
                  <a:pt x="3326992" y="2182281"/>
                </a:lnTo>
                <a:lnTo>
                  <a:pt x="3452755" y="2199777"/>
                </a:lnTo>
                <a:cubicBezTo>
                  <a:pt x="3468929" y="2202027"/>
                  <a:pt x="3480226" y="2216921"/>
                  <a:pt x="3478029" y="2233100"/>
                </a:cubicBezTo>
                <a:lnTo>
                  <a:pt x="3467022" y="2312223"/>
                </a:lnTo>
                <a:lnTo>
                  <a:pt x="3467287" y="2312260"/>
                </a:lnTo>
                <a:lnTo>
                  <a:pt x="3435431" y="2541249"/>
                </a:lnTo>
                <a:lnTo>
                  <a:pt x="3435165" y="2541212"/>
                </a:lnTo>
                <a:lnTo>
                  <a:pt x="3423378" y="2625939"/>
                </a:lnTo>
                <a:cubicBezTo>
                  <a:pt x="3421035" y="2642072"/>
                  <a:pt x="3406121" y="2653313"/>
                  <a:pt x="3389967" y="2651110"/>
                </a:cubicBezTo>
                <a:lnTo>
                  <a:pt x="3389879" y="2651098"/>
                </a:lnTo>
                <a:lnTo>
                  <a:pt x="3264203" y="2633614"/>
                </a:lnTo>
                <a:lnTo>
                  <a:pt x="3264027" y="2633589"/>
                </a:lnTo>
                <a:lnTo>
                  <a:pt x="3231802" y="2629106"/>
                </a:lnTo>
                <a:lnTo>
                  <a:pt x="3225805" y="3126325"/>
                </a:lnTo>
                <a:lnTo>
                  <a:pt x="3317707" y="2884967"/>
                </a:lnTo>
                <a:cubicBezTo>
                  <a:pt x="3379620" y="2742410"/>
                  <a:pt x="3450668" y="2603998"/>
                  <a:pt x="3530397" y="2470596"/>
                </a:cubicBezTo>
                <a:lnTo>
                  <a:pt x="3569047" y="2492557"/>
                </a:lnTo>
                <a:lnTo>
                  <a:pt x="3529816" y="2470245"/>
                </a:lnTo>
                <a:lnTo>
                  <a:pt x="3574011" y="2397709"/>
                </a:lnTo>
                <a:lnTo>
                  <a:pt x="3650296" y="2272513"/>
                </a:lnTo>
                <a:cubicBezTo>
                  <a:pt x="3701798" y="2189345"/>
                  <a:pt x="3748728" y="2117550"/>
                  <a:pt x="3787566" y="2059755"/>
                </a:cubicBezTo>
                <a:lnTo>
                  <a:pt x="3819441" y="2012811"/>
                </a:lnTo>
                <a:lnTo>
                  <a:pt x="3818574" y="2012239"/>
                </a:lnTo>
                <a:cubicBezTo>
                  <a:pt x="3813285" y="1972875"/>
                  <a:pt x="3815464" y="1932862"/>
                  <a:pt x="3824981" y="1894304"/>
                </a:cubicBezTo>
                <a:cubicBezTo>
                  <a:pt x="3832409" y="1864229"/>
                  <a:pt x="3844520" y="1835518"/>
                  <a:pt x="3860874" y="1809207"/>
                </a:cubicBezTo>
                <a:lnTo>
                  <a:pt x="3861291" y="1808565"/>
                </a:lnTo>
                <a:lnTo>
                  <a:pt x="3862558" y="1806172"/>
                </a:lnTo>
                <a:lnTo>
                  <a:pt x="3862653" y="1805489"/>
                </a:lnTo>
                <a:cubicBezTo>
                  <a:pt x="3867340" y="1796601"/>
                  <a:pt x="3872478" y="1787965"/>
                  <a:pt x="3878055" y="1779615"/>
                </a:cubicBezTo>
                <a:cubicBezTo>
                  <a:pt x="3888909" y="1763107"/>
                  <a:pt x="3900354" y="1748843"/>
                  <a:pt x="3910039" y="1736857"/>
                </a:cubicBezTo>
                <a:cubicBezTo>
                  <a:pt x="3954807" y="1682310"/>
                  <a:pt x="4013308" y="1640692"/>
                  <a:pt x="4079514" y="1616291"/>
                </a:cubicBezTo>
                <a:cubicBezTo>
                  <a:pt x="4085310" y="1614123"/>
                  <a:pt x="4090717" y="1612173"/>
                  <a:pt x="4095910" y="1610463"/>
                </a:cubicBezTo>
                <a:lnTo>
                  <a:pt x="4101001" y="1608829"/>
                </a:lnTo>
                <a:lnTo>
                  <a:pt x="4100956" y="1609010"/>
                </a:lnTo>
                <a:lnTo>
                  <a:pt x="4101165" y="1608943"/>
                </a:lnTo>
                <a:cubicBezTo>
                  <a:pt x="4098615" y="1618859"/>
                  <a:pt x="4095766" y="1630264"/>
                  <a:pt x="4092633" y="1643072"/>
                </a:cubicBezTo>
                <a:lnTo>
                  <a:pt x="4092559" y="1643601"/>
                </a:lnTo>
                <a:lnTo>
                  <a:pt x="4083020" y="1684977"/>
                </a:lnTo>
                <a:cubicBezTo>
                  <a:pt x="4081255" y="1692479"/>
                  <a:pt x="4079530" y="1700348"/>
                  <a:pt x="4077756" y="1708568"/>
                </a:cubicBezTo>
                <a:cubicBezTo>
                  <a:pt x="4074244" y="1724746"/>
                  <a:pt x="4070560" y="1742162"/>
                  <a:pt x="4066917" y="1760575"/>
                </a:cubicBezTo>
                <a:cubicBezTo>
                  <a:pt x="4053323" y="1828503"/>
                  <a:pt x="4048933" y="1863298"/>
                  <a:pt x="4040638" y="1893134"/>
                </a:cubicBezTo>
                <a:cubicBezTo>
                  <a:pt x="4037349" y="1905316"/>
                  <a:pt x="4033125" y="1917224"/>
                  <a:pt x="4028024" y="1928766"/>
                </a:cubicBezTo>
                <a:cubicBezTo>
                  <a:pt x="4015607" y="1957309"/>
                  <a:pt x="3993943" y="1994041"/>
                  <a:pt x="3953717" y="2032156"/>
                </a:cubicBezTo>
                <a:lnTo>
                  <a:pt x="3912023" y="2066329"/>
                </a:lnTo>
                <a:lnTo>
                  <a:pt x="3830301" y="2302452"/>
                </a:lnTo>
                <a:lnTo>
                  <a:pt x="3751196" y="2498410"/>
                </a:lnTo>
                <a:lnTo>
                  <a:pt x="3730874" y="2548755"/>
                </a:lnTo>
                <a:cubicBezTo>
                  <a:pt x="3725962" y="2558161"/>
                  <a:pt x="3721844" y="2567679"/>
                  <a:pt x="3718017" y="2577055"/>
                </a:cubicBezTo>
                <a:lnTo>
                  <a:pt x="3715065" y="2575372"/>
                </a:lnTo>
                <a:lnTo>
                  <a:pt x="3715016" y="2575483"/>
                </a:lnTo>
                <a:lnTo>
                  <a:pt x="3718334" y="2577370"/>
                </a:lnTo>
                <a:cubicBezTo>
                  <a:pt x="3650856" y="2730242"/>
                  <a:pt x="3576212" y="2879749"/>
                  <a:pt x="3494680" y="3025398"/>
                </a:cubicBezTo>
                <a:lnTo>
                  <a:pt x="3345535" y="3264540"/>
                </a:lnTo>
                <a:lnTo>
                  <a:pt x="4471600" y="1946346"/>
                </a:lnTo>
                <a:lnTo>
                  <a:pt x="4471936" y="1946634"/>
                </a:lnTo>
                <a:lnTo>
                  <a:pt x="4472525" y="1945944"/>
                </a:lnTo>
                <a:lnTo>
                  <a:pt x="4472790" y="1945981"/>
                </a:lnTo>
                <a:lnTo>
                  <a:pt x="4474042" y="1947050"/>
                </a:lnTo>
                <a:lnTo>
                  <a:pt x="4475420" y="1945437"/>
                </a:lnTo>
                <a:lnTo>
                  <a:pt x="4610844" y="2061213"/>
                </a:lnTo>
                <a:lnTo>
                  <a:pt x="4609518" y="2062764"/>
                </a:lnTo>
                <a:lnTo>
                  <a:pt x="4686712" y="2128694"/>
                </a:lnTo>
                <a:lnTo>
                  <a:pt x="5264314" y="1063826"/>
                </a:lnTo>
                <a:cubicBezTo>
                  <a:pt x="5264676" y="1062583"/>
                  <a:pt x="5265175" y="1061384"/>
                  <a:pt x="5265802" y="1060249"/>
                </a:cubicBezTo>
                <a:lnTo>
                  <a:pt x="5268095" y="1058441"/>
                </a:lnTo>
                <a:lnTo>
                  <a:pt x="5267787" y="1058273"/>
                </a:lnTo>
                <a:lnTo>
                  <a:pt x="5315156" y="1012432"/>
                </a:lnTo>
                <a:lnTo>
                  <a:pt x="5370445" y="958862"/>
                </a:lnTo>
                <a:lnTo>
                  <a:pt x="5375751" y="953745"/>
                </a:lnTo>
                <a:lnTo>
                  <a:pt x="5377102" y="953699"/>
                </a:lnTo>
                <a:close/>
                <a:moveTo>
                  <a:pt x="4610339" y="726752"/>
                </a:moveTo>
                <a:cubicBezTo>
                  <a:pt x="4623685" y="727798"/>
                  <a:pt x="4636824" y="730665"/>
                  <a:pt x="4649397" y="735271"/>
                </a:cubicBezTo>
                <a:lnTo>
                  <a:pt x="4649660" y="735220"/>
                </a:lnTo>
                <a:lnTo>
                  <a:pt x="4641808" y="737859"/>
                </a:lnTo>
                <a:lnTo>
                  <a:pt x="4674844" y="747169"/>
                </a:lnTo>
                <a:cubicBezTo>
                  <a:pt x="4726003" y="772753"/>
                  <a:pt x="4760674" y="825567"/>
                  <a:pt x="4760794" y="885943"/>
                </a:cubicBezTo>
                <a:lnTo>
                  <a:pt x="4760933" y="1199701"/>
                </a:lnTo>
                <a:lnTo>
                  <a:pt x="4761276" y="1273223"/>
                </a:lnTo>
                <a:lnTo>
                  <a:pt x="4761299" y="1469991"/>
                </a:lnTo>
                <a:cubicBezTo>
                  <a:pt x="4759907" y="1485520"/>
                  <a:pt x="4746245" y="1497018"/>
                  <a:pt x="4730702" y="1495739"/>
                </a:cubicBezTo>
                <a:lnTo>
                  <a:pt x="4713214" y="1494218"/>
                </a:lnTo>
                <a:lnTo>
                  <a:pt x="4660648" y="1616655"/>
                </a:lnTo>
                <a:lnTo>
                  <a:pt x="4620367" y="1613146"/>
                </a:lnTo>
                <a:lnTo>
                  <a:pt x="4615516" y="1668532"/>
                </a:lnTo>
                <a:lnTo>
                  <a:pt x="4576582" y="1665138"/>
                </a:lnTo>
                <a:lnTo>
                  <a:pt x="4571053" y="1728182"/>
                </a:lnTo>
                <a:lnTo>
                  <a:pt x="4492906" y="1770837"/>
                </a:lnTo>
                <a:lnTo>
                  <a:pt x="4492965" y="1770179"/>
                </a:lnTo>
                <a:lnTo>
                  <a:pt x="4491892" y="1770760"/>
                </a:lnTo>
                <a:lnTo>
                  <a:pt x="4498783" y="1661417"/>
                </a:lnTo>
                <a:lnTo>
                  <a:pt x="4469522" y="1657115"/>
                </a:lnTo>
                <a:lnTo>
                  <a:pt x="4469561" y="1655807"/>
                </a:lnTo>
                <a:lnTo>
                  <a:pt x="4465756" y="1655475"/>
                </a:lnTo>
                <a:lnTo>
                  <a:pt x="4470246" y="1604032"/>
                </a:lnTo>
                <a:lnTo>
                  <a:pt x="4423331" y="1599903"/>
                </a:lnTo>
                <a:lnTo>
                  <a:pt x="4394763" y="1470005"/>
                </a:lnTo>
                <a:lnTo>
                  <a:pt x="4395791" y="1470096"/>
                </a:lnTo>
                <a:lnTo>
                  <a:pt x="4395013" y="1466548"/>
                </a:lnTo>
                <a:lnTo>
                  <a:pt x="4377057" y="1464986"/>
                </a:lnTo>
                <a:lnTo>
                  <a:pt x="4368816" y="1460693"/>
                </a:lnTo>
                <a:lnTo>
                  <a:pt x="4368693" y="1460682"/>
                </a:lnTo>
                <a:lnTo>
                  <a:pt x="4358563" y="1455351"/>
                </a:lnTo>
                <a:lnTo>
                  <a:pt x="4357880" y="1454995"/>
                </a:lnTo>
                <a:lnTo>
                  <a:pt x="4357879" y="1454991"/>
                </a:lnTo>
                <a:lnTo>
                  <a:pt x="4349546" y="1450606"/>
                </a:lnTo>
                <a:cubicBezTo>
                  <a:pt x="4344905" y="1445057"/>
                  <a:pt x="4342367" y="1437750"/>
                  <a:pt x="4343016" y="1429981"/>
                </a:cubicBezTo>
                <a:lnTo>
                  <a:pt x="4444009" y="854591"/>
                </a:lnTo>
                <a:cubicBezTo>
                  <a:pt x="4457924" y="775300"/>
                  <a:pt x="4530136" y="719801"/>
                  <a:pt x="4610339" y="726752"/>
                </a:cubicBezTo>
                <a:close/>
                <a:moveTo>
                  <a:pt x="3137489" y="323968"/>
                </a:moveTo>
                <a:lnTo>
                  <a:pt x="3163192" y="491992"/>
                </a:lnTo>
                <a:lnTo>
                  <a:pt x="3163198" y="491992"/>
                </a:lnTo>
                <a:lnTo>
                  <a:pt x="3163629" y="494814"/>
                </a:lnTo>
                <a:lnTo>
                  <a:pt x="3163623" y="494815"/>
                </a:lnTo>
                <a:lnTo>
                  <a:pt x="3168754" y="528360"/>
                </a:lnTo>
                <a:lnTo>
                  <a:pt x="3168766" y="528358"/>
                </a:lnTo>
                <a:lnTo>
                  <a:pt x="3169197" y="531180"/>
                </a:lnTo>
                <a:lnTo>
                  <a:pt x="3169188" y="531182"/>
                </a:lnTo>
                <a:lnTo>
                  <a:pt x="3170465" y="539538"/>
                </a:lnTo>
                <a:lnTo>
                  <a:pt x="3170492" y="539534"/>
                </a:lnTo>
                <a:lnTo>
                  <a:pt x="3170923" y="542356"/>
                </a:lnTo>
                <a:lnTo>
                  <a:pt x="3170896" y="542360"/>
                </a:lnTo>
                <a:lnTo>
                  <a:pt x="3172619" y="553619"/>
                </a:lnTo>
                <a:lnTo>
                  <a:pt x="3172634" y="553616"/>
                </a:lnTo>
                <a:lnTo>
                  <a:pt x="3173065" y="556439"/>
                </a:lnTo>
                <a:lnTo>
                  <a:pt x="3173050" y="556441"/>
                </a:lnTo>
                <a:lnTo>
                  <a:pt x="3174315" y="564713"/>
                </a:lnTo>
                <a:lnTo>
                  <a:pt x="3174321" y="564713"/>
                </a:lnTo>
                <a:lnTo>
                  <a:pt x="3174752" y="567535"/>
                </a:lnTo>
                <a:lnTo>
                  <a:pt x="3174746" y="567535"/>
                </a:lnTo>
                <a:lnTo>
                  <a:pt x="3179878" y="601075"/>
                </a:lnTo>
                <a:lnTo>
                  <a:pt x="3179914" y="601069"/>
                </a:lnTo>
                <a:lnTo>
                  <a:pt x="3180345" y="603891"/>
                </a:lnTo>
                <a:lnTo>
                  <a:pt x="3180309" y="603897"/>
                </a:lnTo>
                <a:lnTo>
                  <a:pt x="3183315" y="623551"/>
                </a:lnTo>
                <a:lnTo>
                  <a:pt x="3183318" y="623551"/>
                </a:lnTo>
                <a:lnTo>
                  <a:pt x="3183752" y="626373"/>
                </a:lnTo>
                <a:lnTo>
                  <a:pt x="3183749" y="626374"/>
                </a:lnTo>
                <a:lnTo>
                  <a:pt x="3187166" y="648737"/>
                </a:lnTo>
                <a:lnTo>
                  <a:pt x="3187187" y="648734"/>
                </a:lnTo>
                <a:lnTo>
                  <a:pt x="3187619" y="651556"/>
                </a:lnTo>
                <a:lnTo>
                  <a:pt x="3187597" y="651559"/>
                </a:lnTo>
                <a:lnTo>
                  <a:pt x="3209425" y="794251"/>
                </a:lnTo>
                <a:lnTo>
                  <a:pt x="3209425" y="794250"/>
                </a:lnTo>
                <a:lnTo>
                  <a:pt x="3209857" y="797073"/>
                </a:lnTo>
                <a:lnTo>
                  <a:pt x="3209857" y="797073"/>
                </a:lnTo>
                <a:lnTo>
                  <a:pt x="3213271" y="819395"/>
                </a:lnTo>
                <a:lnTo>
                  <a:pt x="3213280" y="819394"/>
                </a:lnTo>
                <a:lnTo>
                  <a:pt x="3213711" y="822215"/>
                </a:lnTo>
                <a:lnTo>
                  <a:pt x="3213703" y="822217"/>
                </a:lnTo>
                <a:lnTo>
                  <a:pt x="3222684" y="880932"/>
                </a:lnTo>
                <a:lnTo>
                  <a:pt x="3222702" y="880929"/>
                </a:lnTo>
                <a:lnTo>
                  <a:pt x="3223133" y="883751"/>
                </a:lnTo>
                <a:lnTo>
                  <a:pt x="3223115" y="883754"/>
                </a:lnTo>
                <a:lnTo>
                  <a:pt x="3227825" y="914550"/>
                </a:lnTo>
                <a:lnTo>
                  <a:pt x="3227879" y="914542"/>
                </a:lnTo>
                <a:lnTo>
                  <a:pt x="3228310" y="917364"/>
                </a:lnTo>
                <a:lnTo>
                  <a:pt x="3228257" y="917372"/>
                </a:lnTo>
                <a:lnTo>
                  <a:pt x="3244524" y="1023709"/>
                </a:lnTo>
                <a:lnTo>
                  <a:pt x="3244563" y="1023704"/>
                </a:lnTo>
                <a:lnTo>
                  <a:pt x="3244994" y="1026525"/>
                </a:lnTo>
                <a:lnTo>
                  <a:pt x="3244958" y="1026532"/>
                </a:lnTo>
                <a:lnTo>
                  <a:pt x="3287334" y="1303562"/>
                </a:lnTo>
                <a:lnTo>
                  <a:pt x="3287355" y="1303558"/>
                </a:lnTo>
                <a:lnTo>
                  <a:pt x="3287786" y="1306380"/>
                </a:lnTo>
                <a:lnTo>
                  <a:pt x="3287765" y="1306384"/>
                </a:lnTo>
                <a:lnTo>
                  <a:pt x="3332206" y="1596723"/>
                </a:lnTo>
                <a:lnTo>
                  <a:pt x="2584943" y="789228"/>
                </a:lnTo>
                <a:lnTo>
                  <a:pt x="2276247" y="455675"/>
                </a:lnTo>
                <a:close/>
                <a:moveTo>
                  <a:pt x="6778429" y="802403"/>
                </a:moveTo>
                <a:lnTo>
                  <a:pt x="6735441" y="867154"/>
                </a:lnTo>
                <a:lnTo>
                  <a:pt x="6737031" y="868069"/>
                </a:lnTo>
                <a:lnTo>
                  <a:pt x="6670633" y="966273"/>
                </a:lnTo>
                <a:lnTo>
                  <a:pt x="6655341" y="989315"/>
                </a:lnTo>
                <a:lnTo>
                  <a:pt x="6655647" y="992703"/>
                </a:lnTo>
                <a:lnTo>
                  <a:pt x="6647477" y="1000520"/>
                </a:lnTo>
                <a:lnTo>
                  <a:pt x="6646562" y="1001874"/>
                </a:lnTo>
                <a:lnTo>
                  <a:pt x="6646254" y="1001691"/>
                </a:lnTo>
                <a:lnTo>
                  <a:pt x="5284508" y="2304763"/>
                </a:lnTo>
                <a:lnTo>
                  <a:pt x="5285432" y="2305740"/>
                </a:lnTo>
                <a:lnTo>
                  <a:pt x="5229480" y="2358649"/>
                </a:lnTo>
                <a:lnTo>
                  <a:pt x="5229390" y="2358553"/>
                </a:lnTo>
                <a:lnTo>
                  <a:pt x="5229361" y="2358579"/>
                </a:lnTo>
                <a:lnTo>
                  <a:pt x="5228495" y="2357666"/>
                </a:lnTo>
                <a:lnTo>
                  <a:pt x="5214239" y="2371146"/>
                </a:lnTo>
                <a:cubicBezTo>
                  <a:pt x="5193791" y="2390476"/>
                  <a:pt x="5161549" y="2389575"/>
                  <a:pt x="5142213" y="2369130"/>
                </a:cubicBezTo>
                <a:lnTo>
                  <a:pt x="5140293" y="2364106"/>
                </a:lnTo>
                <a:lnTo>
                  <a:pt x="5141560" y="2368505"/>
                </a:lnTo>
                <a:lnTo>
                  <a:pt x="5125536" y="2351609"/>
                </a:lnTo>
                <a:cubicBezTo>
                  <a:pt x="5114364" y="2339770"/>
                  <a:pt x="5117142" y="2318568"/>
                  <a:pt x="5131992" y="2304866"/>
                </a:cubicBezTo>
                <a:lnTo>
                  <a:pt x="5160653" y="2277773"/>
                </a:lnTo>
                <a:lnTo>
                  <a:pt x="5161080" y="2278224"/>
                </a:lnTo>
                <a:lnTo>
                  <a:pt x="5209038" y="2232873"/>
                </a:lnTo>
                <a:lnTo>
                  <a:pt x="5208646" y="2232467"/>
                </a:lnTo>
                <a:lnTo>
                  <a:pt x="6572095" y="927678"/>
                </a:lnTo>
                <a:cubicBezTo>
                  <a:pt x="6572877" y="926650"/>
                  <a:pt x="6573748" y="925701"/>
                  <a:pt x="6574712" y="924837"/>
                </a:cubicBezTo>
                <a:lnTo>
                  <a:pt x="6577223" y="923535"/>
                </a:lnTo>
                <a:lnTo>
                  <a:pt x="6577148" y="923457"/>
                </a:lnTo>
                <a:lnTo>
                  <a:pt x="6632404" y="889662"/>
                </a:lnTo>
                <a:lnTo>
                  <a:pt x="6696742" y="850789"/>
                </a:lnTo>
                <a:lnTo>
                  <a:pt x="6703024" y="847047"/>
                </a:lnTo>
                <a:lnTo>
                  <a:pt x="6704217" y="847187"/>
                </a:lnTo>
                <a:close/>
                <a:moveTo>
                  <a:pt x="1570693" y="3904"/>
                </a:moveTo>
                <a:cubicBezTo>
                  <a:pt x="1590184" y="10200"/>
                  <a:pt x="1607280" y="23906"/>
                  <a:pt x="1617395" y="43541"/>
                </a:cubicBezTo>
                <a:lnTo>
                  <a:pt x="2208405" y="1198409"/>
                </a:lnTo>
                <a:lnTo>
                  <a:pt x="2178817" y="980422"/>
                </a:lnTo>
                <a:cubicBezTo>
                  <a:pt x="2178410" y="979182"/>
                  <a:pt x="2178139" y="977907"/>
                  <a:pt x="2177994" y="976614"/>
                </a:cubicBezTo>
                <a:lnTo>
                  <a:pt x="2178613" y="974016"/>
                </a:lnTo>
                <a:lnTo>
                  <a:pt x="2178350" y="974052"/>
                </a:lnTo>
                <a:lnTo>
                  <a:pt x="2189457" y="909111"/>
                </a:lnTo>
                <a:lnTo>
                  <a:pt x="2202352" y="833248"/>
                </a:lnTo>
                <a:lnTo>
                  <a:pt x="2203372" y="825913"/>
                </a:lnTo>
                <a:lnTo>
                  <a:pt x="2204361" y="825135"/>
                </a:lnTo>
                <a:lnTo>
                  <a:pt x="2219224" y="737849"/>
                </a:lnTo>
                <a:lnTo>
                  <a:pt x="2253372" y="809780"/>
                </a:lnTo>
                <a:lnTo>
                  <a:pt x="2255598" y="809009"/>
                </a:lnTo>
                <a:lnTo>
                  <a:pt x="2262313" y="823754"/>
                </a:lnTo>
                <a:lnTo>
                  <a:pt x="2264128" y="827608"/>
                </a:lnTo>
                <a:lnTo>
                  <a:pt x="2265046" y="829448"/>
                </a:lnTo>
                <a:lnTo>
                  <a:pt x="2280518" y="862590"/>
                </a:lnTo>
                <a:lnTo>
                  <a:pt x="2283039" y="867806"/>
                </a:lnTo>
                <a:lnTo>
                  <a:pt x="2290750" y="884284"/>
                </a:lnTo>
                <a:lnTo>
                  <a:pt x="2293467" y="889977"/>
                </a:lnTo>
                <a:lnTo>
                  <a:pt x="2294791" y="892774"/>
                </a:lnTo>
                <a:lnTo>
                  <a:pt x="2318450" y="943257"/>
                </a:lnTo>
                <a:lnTo>
                  <a:pt x="2322118" y="946304"/>
                </a:lnTo>
                <a:lnTo>
                  <a:pt x="2323031" y="953033"/>
                </a:lnTo>
                <a:lnTo>
                  <a:pt x="2323064" y="953104"/>
                </a:lnTo>
                <a:lnTo>
                  <a:pt x="2323323" y="954490"/>
                </a:lnTo>
                <a:lnTo>
                  <a:pt x="2323231" y="954503"/>
                </a:lnTo>
                <a:lnTo>
                  <a:pt x="2323766" y="958446"/>
                </a:lnTo>
                <a:lnTo>
                  <a:pt x="2324139" y="959265"/>
                </a:lnTo>
                <a:lnTo>
                  <a:pt x="2323888" y="959349"/>
                </a:lnTo>
                <a:lnTo>
                  <a:pt x="2409744" y="1591835"/>
                </a:lnTo>
                <a:lnTo>
                  <a:pt x="2417803" y="1607581"/>
                </a:lnTo>
                <a:cubicBezTo>
                  <a:pt x="2427804" y="1627284"/>
                  <a:pt x="2428904" y="1649174"/>
                  <a:pt x="2422591" y="1668662"/>
                </a:cubicBezTo>
                <a:lnTo>
                  <a:pt x="2420649" y="1672176"/>
                </a:lnTo>
                <a:lnTo>
                  <a:pt x="2467962" y="2020719"/>
                </a:lnTo>
                <a:lnTo>
                  <a:pt x="2493218" y="2022365"/>
                </a:lnTo>
                <a:lnTo>
                  <a:pt x="2493238" y="2022241"/>
                </a:lnTo>
                <a:lnTo>
                  <a:pt x="2493497" y="2022277"/>
                </a:lnTo>
                <a:lnTo>
                  <a:pt x="2493539" y="2022013"/>
                </a:lnTo>
                <a:lnTo>
                  <a:pt x="2498060" y="2022551"/>
                </a:lnTo>
                <a:lnTo>
                  <a:pt x="2498003" y="2022904"/>
                </a:lnTo>
                <a:lnTo>
                  <a:pt x="2498011" y="2022905"/>
                </a:lnTo>
                <a:lnTo>
                  <a:pt x="2497982" y="2023072"/>
                </a:lnTo>
                <a:lnTo>
                  <a:pt x="2541076" y="2034354"/>
                </a:lnTo>
                <a:lnTo>
                  <a:pt x="2541853" y="2031526"/>
                </a:lnTo>
                <a:lnTo>
                  <a:pt x="2544166" y="2031757"/>
                </a:lnTo>
                <a:lnTo>
                  <a:pt x="2543292" y="2034935"/>
                </a:lnTo>
                <a:lnTo>
                  <a:pt x="2588136" y="2046676"/>
                </a:lnTo>
                <a:lnTo>
                  <a:pt x="2634415" y="2067583"/>
                </a:lnTo>
                <a:lnTo>
                  <a:pt x="2634769" y="2066883"/>
                </a:lnTo>
                <a:lnTo>
                  <a:pt x="2636791" y="2067885"/>
                </a:lnTo>
                <a:lnTo>
                  <a:pt x="2636475" y="2068513"/>
                </a:lnTo>
                <a:lnTo>
                  <a:pt x="2653678" y="2076282"/>
                </a:lnTo>
                <a:lnTo>
                  <a:pt x="2672562" y="2088399"/>
                </a:lnTo>
                <a:lnTo>
                  <a:pt x="2673412" y="2087034"/>
                </a:lnTo>
                <a:lnTo>
                  <a:pt x="2673895" y="2087336"/>
                </a:lnTo>
                <a:lnTo>
                  <a:pt x="2674030" y="2087120"/>
                </a:lnTo>
                <a:lnTo>
                  <a:pt x="2677925" y="2089555"/>
                </a:lnTo>
                <a:lnTo>
                  <a:pt x="2676904" y="2091187"/>
                </a:lnTo>
                <a:lnTo>
                  <a:pt x="2714852" y="2115537"/>
                </a:lnTo>
                <a:lnTo>
                  <a:pt x="2752837" y="2148810"/>
                </a:lnTo>
                <a:lnTo>
                  <a:pt x="2753369" y="2148247"/>
                </a:lnTo>
                <a:lnTo>
                  <a:pt x="2755040" y="2149831"/>
                </a:lnTo>
                <a:lnTo>
                  <a:pt x="2754570" y="2150328"/>
                </a:lnTo>
                <a:lnTo>
                  <a:pt x="2770473" y="2164250"/>
                </a:lnTo>
                <a:lnTo>
                  <a:pt x="2785874" y="2182519"/>
                </a:lnTo>
                <a:lnTo>
                  <a:pt x="2788467" y="2180237"/>
                </a:lnTo>
                <a:lnTo>
                  <a:pt x="2789937" y="2181974"/>
                </a:lnTo>
                <a:lnTo>
                  <a:pt x="2787339" y="2184259"/>
                </a:lnTo>
                <a:lnTo>
                  <a:pt x="2819357" y="2222238"/>
                </a:lnTo>
                <a:lnTo>
                  <a:pt x="2841834" y="2261092"/>
                </a:lnTo>
                <a:lnTo>
                  <a:pt x="2845447" y="2258975"/>
                </a:lnTo>
                <a:lnTo>
                  <a:pt x="2846611" y="2260939"/>
                </a:lnTo>
                <a:lnTo>
                  <a:pt x="2842978" y="2263071"/>
                </a:lnTo>
                <a:lnTo>
                  <a:pt x="2869731" y="2309310"/>
                </a:lnTo>
                <a:lnTo>
                  <a:pt x="2883222" y="2349503"/>
                </a:lnTo>
                <a:lnTo>
                  <a:pt x="2884063" y="2349210"/>
                </a:lnTo>
                <a:lnTo>
                  <a:pt x="2884764" y="2351290"/>
                </a:lnTo>
                <a:lnTo>
                  <a:pt x="2883920" y="2351586"/>
                </a:lnTo>
                <a:lnTo>
                  <a:pt x="2898867" y="2396118"/>
                </a:lnTo>
                <a:lnTo>
                  <a:pt x="2899543" y="2395958"/>
                </a:lnTo>
                <a:lnTo>
                  <a:pt x="2899543" y="2395959"/>
                </a:lnTo>
                <a:lnTo>
                  <a:pt x="2899546" y="2395959"/>
                </a:lnTo>
                <a:lnTo>
                  <a:pt x="2900559" y="2400334"/>
                </a:lnTo>
                <a:lnTo>
                  <a:pt x="2900301" y="2400395"/>
                </a:lnTo>
                <a:lnTo>
                  <a:pt x="2900787" y="2401837"/>
                </a:lnTo>
                <a:lnTo>
                  <a:pt x="2903857" y="2440414"/>
                </a:lnTo>
                <a:lnTo>
                  <a:pt x="2905365" y="2440192"/>
                </a:lnTo>
                <a:lnTo>
                  <a:pt x="2905689" y="2442400"/>
                </a:lnTo>
                <a:lnTo>
                  <a:pt x="2904036" y="2442646"/>
                </a:lnTo>
                <a:lnTo>
                  <a:pt x="2907760" y="2489402"/>
                </a:lnTo>
                <a:lnTo>
                  <a:pt x="2908976" y="2489343"/>
                </a:lnTo>
                <a:lnTo>
                  <a:pt x="2909010" y="2491690"/>
                </a:lnTo>
                <a:lnTo>
                  <a:pt x="2907945" y="2491740"/>
                </a:lnTo>
                <a:lnTo>
                  <a:pt x="2912169" y="2544761"/>
                </a:lnTo>
                <a:lnTo>
                  <a:pt x="2903270" y="2586853"/>
                </a:lnTo>
                <a:lnTo>
                  <a:pt x="2906424" y="2587365"/>
                </a:lnTo>
                <a:lnTo>
                  <a:pt x="2905785" y="2591961"/>
                </a:lnTo>
                <a:lnTo>
                  <a:pt x="2902310" y="2591397"/>
                </a:lnTo>
                <a:lnTo>
                  <a:pt x="2894642" y="2627659"/>
                </a:lnTo>
                <a:lnTo>
                  <a:pt x="2895124" y="2627774"/>
                </a:lnTo>
                <a:lnTo>
                  <a:pt x="2894893" y="2630084"/>
                </a:lnTo>
                <a:lnTo>
                  <a:pt x="2894167" y="2629910"/>
                </a:lnTo>
                <a:lnTo>
                  <a:pt x="2882672" y="2684283"/>
                </a:lnTo>
                <a:lnTo>
                  <a:pt x="2836269" y="2769679"/>
                </a:lnTo>
                <a:lnTo>
                  <a:pt x="2841353" y="2772815"/>
                </a:lnTo>
                <a:lnTo>
                  <a:pt x="2838920" y="2776711"/>
                </a:lnTo>
                <a:lnTo>
                  <a:pt x="2838917" y="2776710"/>
                </a:lnTo>
                <a:lnTo>
                  <a:pt x="2838917" y="2776710"/>
                </a:lnTo>
                <a:lnTo>
                  <a:pt x="2834071" y="2773721"/>
                </a:lnTo>
                <a:lnTo>
                  <a:pt x="2813816" y="2810997"/>
                </a:lnTo>
                <a:lnTo>
                  <a:pt x="2781033" y="2843100"/>
                </a:lnTo>
                <a:lnTo>
                  <a:pt x="2781114" y="2843172"/>
                </a:lnTo>
                <a:lnTo>
                  <a:pt x="2779527" y="2844844"/>
                </a:lnTo>
                <a:lnTo>
                  <a:pt x="2779384" y="2844714"/>
                </a:lnTo>
                <a:lnTo>
                  <a:pt x="2742299" y="2881025"/>
                </a:lnTo>
                <a:lnTo>
                  <a:pt x="2745129" y="2884202"/>
                </a:lnTo>
                <a:lnTo>
                  <a:pt x="2743379" y="2885760"/>
                </a:lnTo>
                <a:lnTo>
                  <a:pt x="2740629" y="2882660"/>
                </a:lnTo>
                <a:lnTo>
                  <a:pt x="2707098" y="2915488"/>
                </a:lnTo>
                <a:lnTo>
                  <a:pt x="2705098" y="2916921"/>
                </a:lnTo>
                <a:lnTo>
                  <a:pt x="2705539" y="2916982"/>
                </a:lnTo>
                <a:lnTo>
                  <a:pt x="2756848" y="2987994"/>
                </a:lnTo>
                <a:lnTo>
                  <a:pt x="2575364" y="3118961"/>
                </a:lnTo>
                <a:lnTo>
                  <a:pt x="1891785" y="2171350"/>
                </a:lnTo>
                <a:lnTo>
                  <a:pt x="2072789" y="2040321"/>
                </a:lnTo>
                <a:lnTo>
                  <a:pt x="2123929" y="2111220"/>
                </a:lnTo>
                <a:lnTo>
                  <a:pt x="2126518" y="2109320"/>
                </a:lnTo>
                <a:lnTo>
                  <a:pt x="2126719" y="2109602"/>
                </a:lnTo>
                <a:lnTo>
                  <a:pt x="2166239" y="2086745"/>
                </a:lnTo>
                <a:lnTo>
                  <a:pt x="2162968" y="2081059"/>
                </a:lnTo>
                <a:lnTo>
                  <a:pt x="2164920" y="2079979"/>
                </a:lnTo>
                <a:lnTo>
                  <a:pt x="2168176" y="2085623"/>
                </a:lnTo>
                <a:lnTo>
                  <a:pt x="2213069" y="2059663"/>
                </a:lnTo>
                <a:lnTo>
                  <a:pt x="2213065" y="2059655"/>
                </a:lnTo>
                <a:lnTo>
                  <a:pt x="2215182" y="2058688"/>
                </a:lnTo>
                <a:lnTo>
                  <a:pt x="2215277" y="2058904"/>
                </a:lnTo>
                <a:lnTo>
                  <a:pt x="2253206" y="2046176"/>
                </a:lnTo>
                <a:lnTo>
                  <a:pt x="2252457" y="2043965"/>
                </a:lnTo>
                <a:lnTo>
                  <a:pt x="2254637" y="2043188"/>
                </a:lnTo>
                <a:lnTo>
                  <a:pt x="2255400" y="2045440"/>
                </a:lnTo>
                <a:lnTo>
                  <a:pt x="2299498" y="2030640"/>
                </a:lnTo>
                <a:lnTo>
                  <a:pt x="2299466" y="2030507"/>
                </a:lnTo>
                <a:lnTo>
                  <a:pt x="2300911" y="2030166"/>
                </a:lnTo>
                <a:lnTo>
                  <a:pt x="2305675" y="2028568"/>
                </a:lnTo>
                <a:lnTo>
                  <a:pt x="2320770" y="2026631"/>
                </a:lnTo>
                <a:lnTo>
                  <a:pt x="2285300" y="1765239"/>
                </a:lnTo>
                <a:lnTo>
                  <a:pt x="1135072" y="2353329"/>
                </a:lnTo>
                <a:lnTo>
                  <a:pt x="1134174" y="2351574"/>
                </a:lnTo>
                <a:lnTo>
                  <a:pt x="1133173" y="2352087"/>
                </a:lnTo>
                <a:lnTo>
                  <a:pt x="960397" y="2014303"/>
                </a:lnTo>
                <a:lnTo>
                  <a:pt x="963900" y="2038110"/>
                </a:lnTo>
                <a:cubicBezTo>
                  <a:pt x="963204" y="2057163"/>
                  <a:pt x="958970" y="2076373"/>
                  <a:pt x="950880" y="2094801"/>
                </a:cubicBezTo>
                <a:cubicBezTo>
                  <a:pt x="945600" y="2107102"/>
                  <a:pt x="938665" y="2118623"/>
                  <a:pt x="930258" y="2129049"/>
                </a:cubicBezTo>
                <a:lnTo>
                  <a:pt x="930222" y="2129314"/>
                </a:lnTo>
                <a:lnTo>
                  <a:pt x="930255" y="2121127"/>
                </a:lnTo>
                <a:lnTo>
                  <a:pt x="910874" y="2149293"/>
                </a:lnTo>
                <a:cubicBezTo>
                  <a:pt x="870194" y="2189485"/>
                  <a:pt x="809066" y="2205343"/>
                  <a:pt x="751862" y="2186122"/>
                </a:cubicBezTo>
                <a:lnTo>
                  <a:pt x="454331" y="2086171"/>
                </a:lnTo>
                <a:lnTo>
                  <a:pt x="384888" y="2062096"/>
                </a:lnTo>
                <a:lnTo>
                  <a:pt x="198904" y="1998926"/>
                </a:lnTo>
                <a:cubicBezTo>
                  <a:pt x="184643" y="1992618"/>
                  <a:pt x="178147" y="1975984"/>
                  <a:pt x="184357" y="1961677"/>
                </a:cubicBezTo>
                <a:lnTo>
                  <a:pt x="326779" y="1636655"/>
                </a:lnTo>
                <a:cubicBezTo>
                  <a:pt x="329933" y="1629526"/>
                  <a:pt x="335669" y="1624338"/>
                  <a:pt x="342405" y="1621708"/>
                </a:cubicBezTo>
                <a:lnTo>
                  <a:pt x="342452" y="1621707"/>
                </a:lnTo>
                <a:lnTo>
                  <a:pt x="349260" y="1615206"/>
                </a:lnTo>
                <a:cubicBezTo>
                  <a:pt x="355996" y="1612592"/>
                  <a:pt x="363729" y="1612542"/>
                  <a:pt x="370867" y="1615674"/>
                </a:cubicBezTo>
                <a:lnTo>
                  <a:pt x="883281" y="1896209"/>
                </a:lnTo>
                <a:lnTo>
                  <a:pt x="912151" y="1919982"/>
                </a:lnTo>
                <a:lnTo>
                  <a:pt x="261721" y="648375"/>
                </a:lnTo>
                <a:lnTo>
                  <a:pt x="262607" y="647922"/>
                </a:lnTo>
                <a:lnTo>
                  <a:pt x="262173" y="647073"/>
                </a:lnTo>
                <a:lnTo>
                  <a:pt x="263357" y="646467"/>
                </a:lnTo>
                <a:lnTo>
                  <a:pt x="262350" y="644499"/>
                </a:lnTo>
                <a:lnTo>
                  <a:pt x="424718" y="561412"/>
                </a:lnTo>
                <a:lnTo>
                  <a:pt x="425724" y="563381"/>
                </a:lnTo>
                <a:lnTo>
                  <a:pt x="1509625" y="8729"/>
                </a:lnTo>
                <a:cubicBezTo>
                  <a:pt x="1529318" y="-1277"/>
                  <a:pt x="1551203" y="-2392"/>
                  <a:pt x="1570693" y="3904"/>
                </a:cubicBezTo>
                <a:close/>
              </a:path>
            </a:pathLst>
          </a:custGeom>
          <a:solidFill>
            <a:srgbClr val="FCD75E"/>
          </a:solidFill>
          <a:ln>
            <a:noFill/>
          </a:ln>
          <a:effectLst>
            <a:outerShdw blurRad="127000" sx="106000" sy="106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7" name="Google Shape;37;p2"/>
          <p:cNvGrpSpPr/>
          <p:nvPr/>
        </p:nvGrpSpPr>
        <p:grpSpPr>
          <a:xfrm>
            <a:off x="4635521" y="474652"/>
            <a:ext cx="814493" cy="2014015"/>
            <a:chOff x="5662611" y="2352674"/>
            <a:chExt cx="869442" cy="2149888"/>
          </a:xfrm>
        </p:grpSpPr>
        <p:sp>
          <p:nvSpPr>
            <p:cNvPr id="38" name="Google Shape;38;p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 name="Google Shape;45;p2"/>
          <p:cNvGrpSpPr/>
          <p:nvPr/>
        </p:nvGrpSpPr>
        <p:grpSpPr>
          <a:xfrm>
            <a:off x="4222676" y="1110503"/>
            <a:ext cx="1525389" cy="1580266"/>
            <a:chOff x="5281612" y="2586132"/>
            <a:chExt cx="1628298" cy="1686877"/>
          </a:xfrm>
        </p:grpSpPr>
        <p:sp>
          <p:nvSpPr>
            <p:cNvPr id="46" name="Google Shape;46;p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 name="Google Shape;53;p2"/>
          <p:cNvGrpSpPr/>
          <p:nvPr/>
        </p:nvGrpSpPr>
        <p:grpSpPr>
          <a:xfrm>
            <a:off x="285673" y="127597"/>
            <a:ext cx="2282083" cy="2388296"/>
            <a:chOff x="4876800" y="2152692"/>
            <a:chExt cx="2436041" cy="2549419"/>
          </a:xfrm>
        </p:grpSpPr>
        <p:sp>
          <p:nvSpPr>
            <p:cNvPr id="54" name="Google Shape;54;p2"/>
            <p:cNvSpPr/>
            <p:nvPr/>
          </p:nvSpPr>
          <p:spPr>
            <a:xfrm>
              <a:off x="4877085" y="2152692"/>
              <a:ext cx="2435756" cy="2549419"/>
            </a:xfrm>
            <a:custGeom>
              <a:avLst/>
              <a:gdLst/>
              <a:ahLst/>
              <a:cxnLst/>
              <a:rect l="l" t="t" r="r" b="b"/>
              <a:pathLst>
                <a:path w="2435756" h="2549419" extrusionOk="0">
                  <a:moveTo>
                    <a:pt x="1" y="873768"/>
                  </a:moveTo>
                  <a:lnTo>
                    <a:pt x="1225011" y="15375"/>
                  </a:lnTo>
                  <a:cubicBezTo>
                    <a:pt x="1263711" y="-11577"/>
                    <a:pt x="1316908" y="-2214"/>
                    <a:pt x="1344074" y="36330"/>
                  </a:cubicBezTo>
                  <a:lnTo>
                    <a:pt x="2420399" y="1572236"/>
                  </a:lnTo>
                  <a:cubicBezTo>
                    <a:pt x="2447335" y="1610956"/>
                    <a:pt x="2437925" y="1664162"/>
                    <a:pt x="2399349" y="1691299"/>
                  </a:cubicBezTo>
                  <a:lnTo>
                    <a:pt x="1173862" y="2549406"/>
                  </a:lnTo>
                  <a:lnTo>
                    <a:pt x="1" y="8737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4876895" y="2911983"/>
              <a:ext cx="1331404" cy="1784889"/>
            </a:xfrm>
            <a:custGeom>
              <a:avLst/>
              <a:gdLst/>
              <a:ahLst/>
              <a:cxnLst/>
              <a:rect l="l" t="t" r="r" b="b"/>
              <a:pathLst>
                <a:path w="1331404" h="1784889" extrusionOk="0">
                  <a:moveTo>
                    <a:pt x="0" y="111728"/>
                  </a:moveTo>
                  <a:lnTo>
                    <a:pt x="159449" y="0"/>
                  </a:lnTo>
                  <a:lnTo>
                    <a:pt x="1331404" y="1673162"/>
                  </a:lnTo>
                  <a:lnTo>
                    <a:pt x="1171956" y="1784890"/>
                  </a:lnTo>
                  <a:lnTo>
                    <a:pt x="0" y="111728"/>
                  </a:lnTo>
                  <a:lnTo>
                    <a:pt x="0" y="111728"/>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4876800" y="3004947"/>
              <a:ext cx="1204722" cy="1696116"/>
            </a:xfrm>
            <a:custGeom>
              <a:avLst/>
              <a:gdLst/>
              <a:ahLst/>
              <a:cxnLst/>
              <a:rect l="l" t="t" r="r" b="b"/>
              <a:pathLst>
                <a:path w="1204722" h="1696116" extrusionOk="0">
                  <a:moveTo>
                    <a:pt x="0" y="22955"/>
                  </a:moveTo>
                  <a:lnTo>
                    <a:pt x="32766" y="0"/>
                  </a:lnTo>
                  <a:lnTo>
                    <a:pt x="1204722" y="1673162"/>
                  </a:lnTo>
                  <a:lnTo>
                    <a:pt x="1171956" y="1696117"/>
                  </a:lnTo>
                  <a:lnTo>
                    <a:pt x="0" y="22955"/>
                  </a:lnTo>
                  <a:lnTo>
                    <a:pt x="0" y="22955"/>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4909851" y="2996279"/>
              <a:ext cx="1184052" cy="1681638"/>
            </a:xfrm>
            <a:custGeom>
              <a:avLst/>
              <a:gdLst/>
              <a:ahLst/>
              <a:cxnLst/>
              <a:rect l="l" t="t" r="r" b="b"/>
              <a:pathLst>
                <a:path w="1184052" h="1681638" extrusionOk="0">
                  <a:moveTo>
                    <a:pt x="0" y="8477"/>
                  </a:moveTo>
                  <a:lnTo>
                    <a:pt x="12192" y="0"/>
                  </a:lnTo>
                  <a:lnTo>
                    <a:pt x="1184053" y="1673162"/>
                  </a:lnTo>
                  <a:lnTo>
                    <a:pt x="1171861" y="1681639"/>
                  </a:lnTo>
                  <a:lnTo>
                    <a:pt x="0" y="8477"/>
                  </a:lnTo>
                  <a:lnTo>
                    <a:pt x="0" y="8477"/>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4914900" y="2992659"/>
              <a:ext cx="1184148" cy="1681733"/>
            </a:xfrm>
            <a:custGeom>
              <a:avLst/>
              <a:gdLst/>
              <a:ahLst/>
              <a:cxnLst/>
              <a:rect l="l" t="t" r="r" b="b"/>
              <a:pathLst>
                <a:path w="1184148" h="1681733" extrusionOk="0">
                  <a:moveTo>
                    <a:pt x="0" y="8572"/>
                  </a:moveTo>
                  <a:lnTo>
                    <a:pt x="12192" y="0"/>
                  </a:lnTo>
                  <a:lnTo>
                    <a:pt x="1184148" y="1673162"/>
                  </a:lnTo>
                  <a:lnTo>
                    <a:pt x="1171956" y="1681734"/>
                  </a:lnTo>
                  <a:lnTo>
                    <a:pt x="0" y="8572"/>
                  </a:lnTo>
                  <a:lnTo>
                    <a:pt x="0" y="8572"/>
                  </a:lnTo>
                  <a:close/>
                </a:path>
              </a:pathLst>
            </a:custGeom>
            <a:solidFill>
              <a:srgbClr val="D8D9DC">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rot="-2095297">
              <a:off x="5235409" y="2730428"/>
              <a:ext cx="1018016" cy="63250"/>
            </a:xfrm>
            <a:custGeom>
              <a:avLst/>
              <a:gdLst/>
              <a:ahLst/>
              <a:cxnLst/>
              <a:rect l="l" t="t" r="r" b="b"/>
              <a:pathLst>
                <a:path w="1017936" h="63245" extrusionOk="0">
                  <a:moveTo>
                    <a:pt x="1" y="-13"/>
                  </a:moveTo>
                  <a:lnTo>
                    <a:pt x="1017937" y="-13"/>
                  </a:lnTo>
                  <a:lnTo>
                    <a:pt x="1017937"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rot="-2095297">
              <a:off x="5314977" y="2844068"/>
              <a:ext cx="1018016" cy="63250"/>
            </a:xfrm>
            <a:custGeom>
              <a:avLst/>
              <a:gdLst/>
              <a:ahLst/>
              <a:cxnLst/>
              <a:rect l="l" t="t" r="r" b="b"/>
              <a:pathLst>
                <a:path w="1017936" h="63245" extrusionOk="0">
                  <a:moveTo>
                    <a:pt x="1" y="-13"/>
                  </a:moveTo>
                  <a:lnTo>
                    <a:pt x="1017938" y="-13"/>
                  </a:lnTo>
                  <a:lnTo>
                    <a:pt x="1017938"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rot="-2088241">
              <a:off x="5390083" y="2958931"/>
              <a:ext cx="1015188" cy="63075"/>
            </a:xfrm>
            <a:custGeom>
              <a:avLst/>
              <a:gdLst/>
              <a:ahLst/>
              <a:cxnLst/>
              <a:rect l="l" t="t" r="r" b="b"/>
              <a:pathLst>
                <a:path w="1016561" h="63160" extrusionOk="0">
                  <a:moveTo>
                    <a:pt x="1" y="-13"/>
                  </a:moveTo>
                  <a:lnTo>
                    <a:pt x="1016562" y="-13"/>
                  </a:lnTo>
                  <a:lnTo>
                    <a:pt x="1016562" y="63148"/>
                  </a:lnTo>
                  <a:lnTo>
                    <a:pt x="1" y="63148"/>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rot="-2095297">
              <a:off x="6589761" y="367368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rot="-2095297">
              <a:off x="6667183" y="378406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 name="Google Shape;64;p2"/>
          <p:cNvGrpSpPr/>
          <p:nvPr/>
        </p:nvGrpSpPr>
        <p:grpSpPr>
          <a:xfrm>
            <a:off x="164159" y="1889678"/>
            <a:ext cx="1009275" cy="516314"/>
            <a:chOff x="5557837" y="3152773"/>
            <a:chExt cx="1077365" cy="551146"/>
          </a:xfrm>
        </p:grpSpPr>
        <p:sp>
          <p:nvSpPr>
            <p:cNvPr id="65" name="Google Shape;65;p2"/>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 name="Google Shape;75;p2"/>
          <p:cNvGrpSpPr/>
          <p:nvPr/>
        </p:nvGrpSpPr>
        <p:grpSpPr>
          <a:xfrm>
            <a:off x="1072211" y="2401555"/>
            <a:ext cx="1581826" cy="1454931"/>
            <a:chOff x="5252920" y="2652722"/>
            <a:chExt cx="1688542" cy="1553086"/>
          </a:xfrm>
        </p:grpSpPr>
        <p:sp>
          <p:nvSpPr>
            <p:cNvPr id="76" name="Google Shape;76;p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6" name="Google Shape;86;p2"/>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87" name="Google Shape;87;p2"/>
          <p:cNvGrpSpPr/>
          <p:nvPr/>
        </p:nvGrpSpPr>
        <p:grpSpPr>
          <a:xfrm rot="784765">
            <a:off x="2207773" y="201873"/>
            <a:ext cx="1394850" cy="1118415"/>
            <a:chOff x="5353050" y="2833686"/>
            <a:chExt cx="1488947" cy="1193863"/>
          </a:xfrm>
        </p:grpSpPr>
        <p:sp>
          <p:nvSpPr>
            <p:cNvPr id="88" name="Google Shape;88;p2"/>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 name="Google Shape;182;p2"/>
          <p:cNvGrpSpPr/>
          <p:nvPr/>
        </p:nvGrpSpPr>
        <p:grpSpPr>
          <a:xfrm>
            <a:off x="3588404" y="687881"/>
            <a:ext cx="592134" cy="954318"/>
            <a:chOff x="5781734" y="2919412"/>
            <a:chExt cx="632081" cy="1018700"/>
          </a:xfrm>
        </p:grpSpPr>
        <p:sp>
          <p:nvSpPr>
            <p:cNvPr id="183" name="Google Shape;183;p2"/>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3" name="Google Shape;193;p2"/>
          <p:cNvGrpSpPr/>
          <p:nvPr/>
        </p:nvGrpSpPr>
        <p:grpSpPr>
          <a:xfrm>
            <a:off x="2700705" y="1249968"/>
            <a:ext cx="626499" cy="950089"/>
            <a:chOff x="5762846" y="2919732"/>
            <a:chExt cx="668765" cy="1014186"/>
          </a:xfrm>
        </p:grpSpPr>
        <p:sp>
          <p:nvSpPr>
            <p:cNvPr id="194" name="Google Shape;194;p2"/>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 name="Google Shape;204;p2"/>
          <p:cNvGrpSpPr/>
          <p:nvPr/>
        </p:nvGrpSpPr>
        <p:grpSpPr>
          <a:xfrm rot="-1124896">
            <a:off x="4376061" y="437583"/>
            <a:ext cx="516328" cy="1009282"/>
            <a:chOff x="5819791" y="2890940"/>
            <a:chExt cx="551157" cy="1077364"/>
          </a:xfrm>
        </p:grpSpPr>
        <p:sp>
          <p:nvSpPr>
            <p:cNvPr id="205" name="Google Shape;205;p2"/>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 name="Google Shape;215;p2"/>
          <p:cNvGrpSpPr/>
          <p:nvPr/>
        </p:nvGrpSpPr>
        <p:grpSpPr>
          <a:xfrm>
            <a:off x="3424075" y="2044629"/>
            <a:ext cx="265994" cy="455698"/>
            <a:chOff x="5953125" y="3186112"/>
            <a:chExt cx="283939" cy="486441"/>
          </a:xfrm>
        </p:grpSpPr>
        <p:sp>
          <p:nvSpPr>
            <p:cNvPr id="216" name="Google Shape;216;p2"/>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 name="Google Shape;219;p2"/>
          <p:cNvGrpSpPr/>
          <p:nvPr/>
        </p:nvGrpSpPr>
        <p:grpSpPr>
          <a:xfrm rot="-897540">
            <a:off x="5126144" y="416717"/>
            <a:ext cx="1846815" cy="1394826"/>
            <a:chOff x="5102217" y="2695575"/>
            <a:chExt cx="1971523" cy="1489013"/>
          </a:xfrm>
        </p:grpSpPr>
        <p:sp>
          <p:nvSpPr>
            <p:cNvPr id="220" name="Google Shape;220;p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5" name="Google Shape;235;p2"/>
          <p:cNvGrpSpPr/>
          <p:nvPr/>
        </p:nvGrpSpPr>
        <p:grpSpPr>
          <a:xfrm>
            <a:off x="3520805" y="1369935"/>
            <a:ext cx="700457" cy="1943969"/>
            <a:chOff x="5719761" y="2390679"/>
            <a:chExt cx="747712" cy="2075116"/>
          </a:xfrm>
        </p:grpSpPr>
        <p:sp>
          <p:nvSpPr>
            <p:cNvPr id="236" name="Google Shape;236;p2"/>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 name="Google Shape;246;p2"/>
          <p:cNvGrpSpPr/>
          <p:nvPr/>
        </p:nvGrpSpPr>
        <p:grpSpPr>
          <a:xfrm>
            <a:off x="2228077" y="766463"/>
            <a:ext cx="652809" cy="2063805"/>
            <a:chOff x="5747859" y="2329719"/>
            <a:chExt cx="696850" cy="2203037"/>
          </a:xfrm>
        </p:grpSpPr>
        <p:sp>
          <p:nvSpPr>
            <p:cNvPr id="247" name="Google Shape;247;p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4" name="Google Shape;254;p2"/>
          <p:cNvGrpSpPr/>
          <p:nvPr/>
        </p:nvGrpSpPr>
        <p:grpSpPr>
          <a:xfrm>
            <a:off x="2110266" y="2000639"/>
            <a:ext cx="1063425" cy="1075313"/>
            <a:chOff x="5529738" y="2852832"/>
            <a:chExt cx="1135168" cy="1147858"/>
          </a:xfrm>
        </p:grpSpPr>
        <p:sp>
          <p:nvSpPr>
            <p:cNvPr id="255" name="Google Shape;255;p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 name="Google Shape;390;p2"/>
          <p:cNvGrpSpPr/>
          <p:nvPr/>
        </p:nvGrpSpPr>
        <p:grpSpPr>
          <a:xfrm>
            <a:off x="2867609" y="3031285"/>
            <a:ext cx="429018" cy="456680"/>
            <a:chOff x="5867114" y="3186397"/>
            <a:chExt cx="457961" cy="487489"/>
          </a:xfrm>
        </p:grpSpPr>
        <p:sp>
          <p:nvSpPr>
            <p:cNvPr id="391" name="Google Shape;391;p2"/>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6" name="Google Shape;396;p2"/>
          <p:cNvGrpSpPr/>
          <p:nvPr/>
        </p:nvGrpSpPr>
        <p:grpSpPr>
          <a:xfrm>
            <a:off x="2194492" y="3914205"/>
            <a:ext cx="2880857" cy="2695364"/>
            <a:chOff x="7623929" y="2779113"/>
            <a:chExt cx="3075210" cy="2877203"/>
          </a:xfrm>
        </p:grpSpPr>
        <p:sp>
          <p:nvSpPr>
            <p:cNvPr id="397" name="Google Shape;397;p2"/>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3" name="Google Shape;403;p2"/>
          <p:cNvSpPr/>
          <p:nvPr/>
        </p:nvSpPr>
        <p:spPr>
          <a:xfrm>
            <a:off x="2478220" y="4025305"/>
            <a:ext cx="2313749" cy="2321986"/>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594724" y="3958651"/>
            <a:ext cx="2098029" cy="279115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3519862" y="3958561"/>
            <a:ext cx="1163538" cy="2791241"/>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586516" y="3958918"/>
            <a:ext cx="1163181" cy="2790884"/>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741776" y="4040272"/>
            <a:ext cx="1775081" cy="651694"/>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8" name="Google Shape;408;p2"/>
          <p:cNvGrpSpPr/>
          <p:nvPr/>
        </p:nvGrpSpPr>
        <p:grpSpPr>
          <a:xfrm>
            <a:off x="2597899" y="2889742"/>
            <a:ext cx="515603" cy="1484077"/>
            <a:chOff x="5819360" y="2638139"/>
            <a:chExt cx="550387" cy="1584198"/>
          </a:xfrm>
        </p:grpSpPr>
        <p:sp>
          <p:nvSpPr>
            <p:cNvPr id="409" name="Google Shape;409;p2"/>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6" name="Google Shape;416;p2"/>
          <p:cNvGrpSpPr/>
          <p:nvPr/>
        </p:nvGrpSpPr>
        <p:grpSpPr>
          <a:xfrm>
            <a:off x="2124288" y="3153785"/>
            <a:ext cx="960205" cy="1450972"/>
            <a:chOff x="5581650" y="2652140"/>
            <a:chExt cx="1024984" cy="1548860"/>
          </a:xfrm>
        </p:grpSpPr>
        <p:sp>
          <p:nvSpPr>
            <p:cNvPr id="417" name="Google Shape;417;p2"/>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5" name="Google Shape;425;p2"/>
          <p:cNvGrpSpPr/>
          <p:nvPr/>
        </p:nvGrpSpPr>
        <p:grpSpPr>
          <a:xfrm>
            <a:off x="2234743" y="2573108"/>
            <a:ext cx="808337" cy="1837250"/>
            <a:chOff x="5662611" y="2447924"/>
            <a:chExt cx="862870" cy="1961198"/>
          </a:xfrm>
        </p:grpSpPr>
        <p:sp>
          <p:nvSpPr>
            <p:cNvPr id="426" name="Google Shape;426;p2"/>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3" name="Google Shape;433;p2"/>
          <p:cNvSpPr txBox="1">
            <a:spLocks noGrp="1"/>
          </p:cNvSpPr>
          <p:nvPr>
            <p:ph type="title"/>
          </p:nvPr>
        </p:nvSpPr>
        <p:spPr>
          <a:xfrm>
            <a:off x="6574750" y="2365000"/>
            <a:ext cx="5125800" cy="2915100"/>
          </a:xfrm>
          <a:prstGeom prst="rect">
            <a:avLst/>
          </a:prstGeom>
        </p:spPr>
        <p:txBody>
          <a:bodyPr spcFirstLastPara="1" wrap="square" lIns="121900" tIns="121900" rIns="121900" bIns="121900" anchor="ctr" anchorCtr="0">
            <a:noAutofit/>
          </a:bodyPr>
          <a:lstStyle>
            <a:lvl1pPr lvl="0" algn="ctr">
              <a:lnSpc>
                <a:spcPct val="80000"/>
              </a:lnSpc>
              <a:spcBef>
                <a:spcPts val="0"/>
              </a:spcBef>
              <a:spcAft>
                <a:spcPts val="0"/>
              </a:spcAft>
              <a:buClr>
                <a:schemeClr val="lt1"/>
              </a:buClr>
              <a:buSzPts val="9500"/>
              <a:buNone/>
              <a:defRPr sz="9500">
                <a:solidFill>
                  <a:schemeClr val="lt1"/>
                </a:solidFill>
              </a:defRPr>
            </a:lvl1pPr>
            <a:lvl2pPr lvl="1" algn="ctr">
              <a:spcBef>
                <a:spcPts val="0"/>
              </a:spcBef>
              <a:spcAft>
                <a:spcPts val="0"/>
              </a:spcAft>
              <a:buClr>
                <a:schemeClr val="lt1"/>
              </a:buClr>
              <a:buSzPts val="9500"/>
              <a:buNone/>
              <a:defRPr sz="9500">
                <a:solidFill>
                  <a:schemeClr val="lt1"/>
                </a:solidFill>
              </a:defRPr>
            </a:lvl2pPr>
            <a:lvl3pPr lvl="2" algn="ctr">
              <a:spcBef>
                <a:spcPts val="0"/>
              </a:spcBef>
              <a:spcAft>
                <a:spcPts val="0"/>
              </a:spcAft>
              <a:buClr>
                <a:schemeClr val="lt1"/>
              </a:buClr>
              <a:buSzPts val="9500"/>
              <a:buNone/>
              <a:defRPr sz="9500">
                <a:solidFill>
                  <a:schemeClr val="lt1"/>
                </a:solidFill>
              </a:defRPr>
            </a:lvl3pPr>
            <a:lvl4pPr lvl="3" algn="ctr">
              <a:spcBef>
                <a:spcPts val="0"/>
              </a:spcBef>
              <a:spcAft>
                <a:spcPts val="0"/>
              </a:spcAft>
              <a:buClr>
                <a:schemeClr val="lt1"/>
              </a:buClr>
              <a:buSzPts val="9500"/>
              <a:buNone/>
              <a:defRPr sz="9500">
                <a:solidFill>
                  <a:schemeClr val="lt1"/>
                </a:solidFill>
              </a:defRPr>
            </a:lvl4pPr>
            <a:lvl5pPr lvl="4" algn="ctr">
              <a:spcBef>
                <a:spcPts val="0"/>
              </a:spcBef>
              <a:spcAft>
                <a:spcPts val="0"/>
              </a:spcAft>
              <a:buClr>
                <a:schemeClr val="lt1"/>
              </a:buClr>
              <a:buSzPts val="9500"/>
              <a:buNone/>
              <a:defRPr sz="9500">
                <a:solidFill>
                  <a:schemeClr val="lt1"/>
                </a:solidFill>
              </a:defRPr>
            </a:lvl5pPr>
            <a:lvl6pPr lvl="5" algn="ctr">
              <a:spcBef>
                <a:spcPts val="0"/>
              </a:spcBef>
              <a:spcAft>
                <a:spcPts val="0"/>
              </a:spcAft>
              <a:buClr>
                <a:schemeClr val="lt1"/>
              </a:buClr>
              <a:buSzPts val="9500"/>
              <a:buNone/>
              <a:defRPr sz="9500">
                <a:solidFill>
                  <a:schemeClr val="lt1"/>
                </a:solidFill>
              </a:defRPr>
            </a:lvl6pPr>
            <a:lvl7pPr lvl="6" algn="ctr">
              <a:spcBef>
                <a:spcPts val="0"/>
              </a:spcBef>
              <a:spcAft>
                <a:spcPts val="0"/>
              </a:spcAft>
              <a:buClr>
                <a:schemeClr val="lt1"/>
              </a:buClr>
              <a:buSzPts val="9500"/>
              <a:buNone/>
              <a:defRPr sz="9500">
                <a:solidFill>
                  <a:schemeClr val="lt1"/>
                </a:solidFill>
              </a:defRPr>
            </a:lvl7pPr>
            <a:lvl8pPr lvl="7" algn="ctr">
              <a:spcBef>
                <a:spcPts val="0"/>
              </a:spcBef>
              <a:spcAft>
                <a:spcPts val="0"/>
              </a:spcAft>
              <a:buClr>
                <a:schemeClr val="lt1"/>
              </a:buClr>
              <a:buSzPts val="9500"/>
              <a:buNone/>
              <a:defRPr sz="9500">
                <a:solidFill>
                  <a:schemeClr val="lt1"/>
                </a:solidFill>
              </a:defRPr>
            </a:lvl8pPr>
            <a:lvl9pPr lvl="8" algn="ctr">
              <a:spcBef>
                <a:spcPts val="0"/>
              </a:spcBef>
              <a:spcAft>
                <a:spcPts val="0"/>
              </a:spcAft>
              <a:buClr>
                <a:schemeClr val="lt1"/>
              </a:buClr>
              <a:buSzPts val="9500"/>
              <a:buNone/>
              <a:defRPr sz="9500">
                <a:solidFill>
                  <a:schemeClr val="lt1"/>
                </a:solidFill>
              </a:defRPr>
            </a:lvl9pPr>
          </a:lstStyle>
          <a:p>
            <a:endParaRPr/>
          </a:p>
        </p:txBody>
      </p:sp>
      <p:grpSp>
        <p:nvGrpSpPr>
          <p:cNvPr id="434" name="Google Shape;434;p2"/>
          <p:cNvGrpSpPr/>
          <p:nvPr/>
        </p:nvGrpSpPr>
        <p:grpSpPr>
          <a:xfrm rot="-6361815">
            <a:off x="5691625" y="1853549"/>
            <a:ext cx="1039933" cy="475361"/>
            <a:chOff x="5538486" y="3176626"/>
            <a:chExt cx="1110058" cy="507416"/>
          </a:xfrm>
        </p:grpSpPr>
        <p:sp>
          <p:nvSpPr>
            <p:cNvPr id="435" name="Google Shape;435;p2"/>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5" name="Google Shape;445;p2"/>
          <p:cNvGrpSpPr/>
          <p:nvPr/>
        </p:nvGrpSpPr>
        <p:grpSpPr>
          <a:xfrm>
            <a:off x="3627235" y="1651575"/>
            <a:ext cx="2198212" cy="2328724"/>
            <a:chOff x="4924424" y="2185987"/>
            <a:chExt cx="2346511" cy="2485828"/>
          </a:xfrm>
        </p:grpSpPr>
        <p:sp>
          <p:nvSpPr>
            <p:cNvPr id="446" name="Google Shape;446;p2"/>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6" name="Google Shape;456;p2"/>
          <p:cNvGrpSpPr/>
          <p:nvPr/>
        </p:nvGrpSpPr>
        <p:grpSpPr>
          <a:xfrm>
            <a:off x="3378110" y="3153783"/>
            <a:ext cx="991106" cy="1097236"/>
            <a:chOff x="5567361" y="2843527"/>
            <a:chExt cx="1057970" cy="1171259"/>
          </a:xfrm>
        </p:grpSpPr>
        <p:sp>
          <p:nvSpPr>
            <p:cNvPr id="457" name="Google Shape;457;p2"/>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2" name="Google Shape;472;p2"/>
          <p:cNvGrpSpPr/>
          <p:nvPr/>
        </p:nvGrpSpPr>
        <p:grpSpPr>
          <a:xfrm>
            <a:off x="4190821" y="3428373"/>
            <a:ext cx="912111" cy="964935"/>
            <a:chOff x="5609939" y="2914650"/>
            <a:chExt cx="973645" cy="1030033"/>
          </a:xfrm>
        </p:grpSpPr>
        <p:sp>
          <p:nvSpPr>
            <p:cNvPr id="473" name="Google Shape;473;p2"/>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1" name="Google Shape;481;p2"/>
          <p:cNvGrpSpPr/>
          <p:nvPr/>
        </p:nvGrpSpPr>
        <p:grpSpPr>
          <a:xfrm>
            <a:off x="3686493" y="2741581"/>
            <a:ext cx="374336" cy="1374855"/>
            <a:chOff x="5900737" y="2691768"/>
            <a:chExt cx="399590" cy="1467608"/>
          </a:xfrm>
        </p:grpSpPr>
        <p:sp>
          <p:nvSpPr>
            <p:cNvPr id="482" name="Google Shape;482;p2"/>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3" name="Google Shape;493;p2"/>
          <p:cNvGrpSpPr/>
          <p:nvPr/>
        </p:nvGrpSpPr>
        <p:grpSpPr>
          <a:xfrm rot="-466901">
            <a:off x="3260431" y="2310390"/>
            <a:ext cx="324003" cy="1805116"/>
            <a:chOff x="1159675" y="1837925"/>
            <a:chExt cx="324000" cy="1805100"/>
          </a:xfrm>
        </p:grpSpPr>
        <p:grpSp>
          <p:nvGrpSpPr>
            <p:cNvPr id="494" name="Google Shape;494;p2"/>
            <p:cNvGrpSpPr/>
            <p:nvPr/>
          </p:nvGrpSpPr>
          <p:grpSpPr>
            <a:xfrm>
              <a:off x="1159675" y="1837925"/>
              <a:ext cx="324000" cy="1805100"/>
              <a:chOff x="2605100" y="1971675"/>
              <a:chExt cx="324000" cy="1805100"/>
            </a:xfrm>
          </p:grpSpPr>
          <p:sp>
            <p:nvSpPr>
              <p:cNvPr id="495" name="Google Shape;495;p2"/>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6" name="Google Shape;496;p2"/>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97" name="Google Shape;497;p2"/>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2"/>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2"/>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2"/>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2"/>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2"/>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2"/>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2"/>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2"/>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2"/>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2"/>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2"/>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2"/>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2"/>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2"/>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8" name="Google Shape;608;p2"/>
          <p:cNvGrpSpPr/>
          <p:nvPr/>
        </p:nvGrpSpPr>
        <p:grpSpPr>
          <a:xfrm>
            <a:off x="2699445" y="3377917"/>
            <a:ext cx="1010273" cy="1008143"/>
            <a:chOff x="5558303" y="2891005"/>
            <a:chExt cx="1078430" cy="1076156"/>
          </a:xfrm>
        </p:grpSpPr>
        <p:sp>
          <p:nvSpPr>
            <p:cNvPr id="609" name="Google Shape;609;p2"/>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2"/>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2"/>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2"/>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2"/>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2"/>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2"/>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2"/>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2"/>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2"/>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2"/>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2"/>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2"/>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2"/>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2"/>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2"/>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2"/>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2"/>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2"/>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2"/>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2"/>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2"/>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2"/>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2"/>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2"/>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2"/>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2"/>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2"/>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2"/>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2"/>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2"/>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2"/>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2"/>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2"/>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2"/>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2"/>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2"/>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2"/>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2"/>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3" name="Google Shape;653;p2"/>
          <p:cNvGrpSpPr/>
          <p:nvPr/>
        </p:nvGrpSpPr>
        <p:grpSpPr>
          <a:xfrm>
            <a:off x="2646245" y="4093304"/>
            <a:ext cx="1977877" cy="2663075"/>
            <a:chOff x="9306019" y="3257883"/>
            <a:chExt cx="2111311" cy="2842736"/>
          </a:xfrm>
        </p:grpSpPr>
        <p:sp>
          <p:nvSpPr>
            <p:cNvPr id="654" name="Google Shape;654;p2"/>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2"/>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2"/>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2"/>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2"/>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2"/>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2"/>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2"/>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2"/>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2"/>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2"/>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2"/>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2"/>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2"/>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78" name="Google Shape;678;p2"/>
          <p:cNvSpPr txBox="1">
            <a:spLocks noGrp="1"/>
          </p:cNvSpPr>
          <p:nvPr>
            <p:ph type="subTitle" idx="1"/>
          </p:nvPr>
        </p:nvSpPr>
        <p:spPr>
          <a:xfrm>
            <a:off x="6597750" y="1965450"/>
            <a:ext cx="5102700" cy="3648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2"/>
              </a:buClr>
              <a:buSzPts val="1900"/>
              <a:buNone/>
              <a:defRPr>
                <a:solidFill>
                  <a:schemeClr val="lt2"/>
                </a:solidFill>
              </a:defRPr>
            </a:lvl1pPr>
            <a:lvl2pPr lvl="1">
              <a:spcBef>
                <a:spcPts val="2100"/>
              </a:spcBef>
              <a:spcAft>
                <a:spcPts val="0"/>
              </a:spcAft>
              <a:buClr>
                <a:schemeClr val="lt2"/>
              </a:buClr>
              <a:buSzPts val="1900"/>
              <a:buNone/>
              <a:defRPr>
                <a:solidFill>
                  <a:schemeClr val="lt2"/>
                </a:solidFill>
              </a:defRPr>
            </a:lvl2pPr>
            <a:lvl3pPr lvl="2">
              <a:spcBef>
                <a:spcPts val="2100"/>
              </a:spcBef>
              <a:spcAft>
                <a:spcPts val="0"/>
              </a:spcAft>
              <a:buClr>
                <a:schemeClr val="lt2"/>
              </a:buClr>
              <a:buSzPts val="1900"/>
              <a:buNone/>
              <a:defRPr>
                <a:solidFill>
                  <a:schemeClr val="lt2"/>
                </a:solidFill>
              </a:defRPr>
            </a:lvl3pPr>
            <a:lvl4pPr lvl="3">
              <a:spcBef>
                <a:spcPts val="2100"/>
              </a:spcBef>
              <a:spcAft>
                <a:spcPts val="0"/>
              </a:spcAft>
              <a:buClr>
                <a:schemeClr val="lt2"/>
              </a:buClr>
              <a:buSzPts val="1900"/>
              <a:buNone/>
              <a:defRPr>
                <a:solidFill>
                  <a:schemeClr val="lt2"/>
                </a:solidFill>
              </a:defRPr>
            </a:lvl4pPr>
            <a:lvl5pPr lvl="4">
              <a:spcBef>
                <a:spcPts val="2100"/>
              </a:spcBef>
              <a:spcAft>
                <a:spcPts val="0"/>
              </a:spcAft>
              <a:buClr>
                <a:schemeClr val="lt2"/>
              </a:buClr>
              <a:buSzPts val="1900"/>
              <a:buNone/>
              <a:defRPr>
                <a:solidFill>
                  <a:schemeClr val="lt2"/>
                </a:solidFill>
              </a:defRPr>
            </a:lvl5pPr>
            <a:lvl6pPr lvl="5">
              <a:spcBef>
                <a:spcPts val="2100"/>
              </a:spcBef>
              <a:spcAft>
                <a:spcPts val="0"/>
              </a:spcAft>
              <a:buClr>
                <a:schemeClr val="lt2"/>
              </a:buClr>
              <a:buSzPts val="1900"/>
              <a:buNone/>
              <a:defRPr>
                <a:solidFill>
                  <a:schemeClr val="lt2"/>
                </a:solidFill>
              </a:defRPr>
            </a:lvl6pPr>
            <a:lvl7pPr lvl="6">
              <a:spcBef>
                <a:spcPts val="2100"/>
              </a:spcBef>
              <a:spcAft>
                <a:spcPts val="0"/>
              </a:spcAft>
              <a:buClr>
                <a:schemeClr val="lt2"/>
              </a:buClr>
              <a:buSzPts val="1900"/>
              <a:buNone/>
              <a:defRPr>
                <a:solidFill>
                  <a:schemeClr val="lt2"/>
                </a:solidFill>
              </a:defRPr>
            </a:lvl7pPr>
            <a:lvl8pPr lvl="7">
              <a:spcBef>
                <a:spcPts val="2100"/>
              </a:spcBef>
              <a:spcAft>
                <a:spcPts val="0"/>
              </a:spcAft>
              <a:buClr>
                <a:schemeClr val="lt2"/>
              </a:buClr>
              <a:buSzPts val="1900"/>
              <a:buNone/>
              <a:defRPr>
                <a:solidFill>
                  <a:schemeClr val="lt2"/>
                </a:solidFill>
              </a:defRPr>
            </a:lvl8pPr>
            <a:lvl9pPr lvl="8">
              <a:spcBef>
                <a:spcPts val="2100"/>
              </a:spcBef>
              <a:spcAft>
                <a:spcPts val="2100"/>
              </a:spcAft>
              <a:buClr>
                <a:schemeClr val="lt2"/>
              </a:buClr>
              <a:buSzPts val="1900"/>
              <a:buNone/>
              <a:defRPr>
                <a:solidFill>
                  <a:schemeClr val="lt2"/>
                </a:solidFill>
              </a:defRPr>
            </a:lvl9pPr>
          </a:lstStyle>
          <a:p>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699" name="Google Shape;699;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583"/>
        <p:cNvGrpSpPr/>
        <p:nvPr/>
      </p:nvGrpSpPr>
      <p:grpSpPr>
        <a:xfrm>
          <a:off x="0" y="0"/>
          <a:ext cx="0" cy="0"/>
          <a:chOff x="0" y="0"/>
          <a:chExt cx="0" cy="0"/>
        </a:xfrm>
      </p:grpSpPr>
      <p:grpSp>
        <p:nvGrpSpPr>
          <p:cNvPr id="1584" name="Google Shape;1584;p7"/>
          <p:cNvGrpSpPr/>
          <p:nvPr/>
        </p:nvGrpSpPr>
        <p:grpSpPr>
          <a:xfrm flipH="1">
            <a:off x="286757" y="3773463"/>
            <a:ext cx="1160282" cy="3021827"/>
            <a:chOff x="6723350" y="566875"/>
            <a:chExt cx="665223" cy="1732500"/>
          </a:xfrm>
        </p:grpSpPr>
        <p:cxnSp>
          <p:nvCxnSpPr>
            <p:cNvPr id="1585" name="Google Shape;1585;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589" name="Google Shape;1589;p7"/>
          <p:cNvGrpSpPr/>
          <p:nvPr/>
        </p:nvGrpSpPr>
        <p:grpSpPr>
          <a:xfrm rot="-5400000" flipH="1">
            <a:off x="452508" y="3595287"/>
            <a:ext cx="2707336" cy="3378308"/>
            <a:chOff x="6723350" y="566874"/>
            <a:chExt cx="1552194" cy="2824200"/>
          </a:xfrm>
        </p:grpSpPr>
        <p:cxnSp>
          <p:nvCxnSpPr>
            <p:cNvPr id="1590" name="Google Shape;1590;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cxnSp>
        <p:nvCxnSpPr>
          <p:cNvPr id="1598" name="Google Shape;1598;p7"/>
          <p:cNvCxnSpPr/>
          <p:nvPr/>
        </p:nvCxnSpPr>
        <p:spPr>
          <a:xfrm>
            <a:off x="1858507" y="4459950"/>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7"/>
          <p:cNvCxnSpPr/>
          <p:nvPr/>
        </p:nvCxnSpPr>
        <p:spPr>
          <a:xfrm>
            <a:off x="2250407" y="44493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7"/>
          <p:cNvCxnSpPr/>
          <p:nvPr/>
        </p:nvCxnSpPr>
        <p:spPr>
          <a:xfrm>
            <a:off x="2642307" y="445470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7"/>
          <p:cNvCxnSpPr/>
          <p:nvPr/>
        </p:nvCxnSpPr>
        <p:spPr>
          <a:xfrm>
            <a:off x="3034207" y="4454700"/>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7"/>
          <p:cNvCxnSpPr/>
          <p:nvPr/>
        </p:nvCxnSpPr>
        <p:spPr>
          <a:xfrm>
            <a:off x="3426107" y="4733500"/>
            <a:ext cx="0" cy="567000"/>
          </a:xfrm>
          <a:prstGeom prst="straightConnector1">
            <a:avLst/>
          </a:prstGeom>
          <a:noFill/>
          <a:ln w="9525" cap="flat" cmpd="sng">
            <a:solidFill>
              <a:schemeClr val="dk1"/>
            </a:solidFill>
            <a:prstDash val="solid"/>
            <a:round/>
            <a:headEnd type="none" w="med" len="med"/>
            <a:tailEnd type="none" w="med" len="med"/>
          </a:ln>
        </p:spPr>
      </p:cxnSp>
      <p:sp>
        <p:nvSpPr>
          <p:cNvPr id="1603" name="Google Shape;1603;p7"/>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1604" name="Google Shape;1604;p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5" name="Google Shape;1605;p7"/>
          <p:cNvSpPr txBox="1">
            <a:spLocks noGrp="1"/>
          </p:cNvSpPr>
          <p:nvPr>
            <p:ph type="body" idx="1"/>
          </p:nvPr>
        </p:nvSpPr>
        <p:spPr>
          <a:xfrm>
            <a:off x="3822250"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6" name="Google Shape;1606;p7"/>
          <p:cNvSpPr txBox="1">
            <a:spLocks noGrp="1"/>
          </p:cNvSpPr>
          <p:nvPr>
            <p:ph type="body" idx="2"/>
          </p:nvPr>
        </p:nvSpPr>
        <p:spPr>
          <a:xfrm>
            <a:off x="7780175"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7" name="Google Shape;1607;p7"/>
          <p:cNvSpPr txBox="1">
            <a:spLocks noGrp="1"/>
          </p:cNvSpPr>
          <p:nvPr>
            <p:ph type="body" idx="3"/>
          </p:nvPr>
        </p:nvSpPr>
        <p:spPr>
          <a:xfrm>
            <a:off x="3822250"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8" name="Google Shape;1608;p7"/>
          <p:cNvSpPr txBox="1">
            <a:spLocks noGrp="1"/>
          </p:cNvSpPr>
          <p:nvPr>
            <p:ph type="body" idx="4"/>
          </p:nvPr>
        </p:nvSpPr>
        <p:spPr>
          <a:xfrm>
            <a:off x="7780175"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9" name="Google Shape;1609;p7"/>
          <p:cNvSpPr txBox="1">
            <a:spLocks noGrp="1"/>
          </p:cNvSpPr>
          <p:nvPr>
            <p:ph type="title" idx="5"/>
          </p:nvPr>
        </p:nvSpPr>
        <p:spPr>
          <a:xfrm>
            <a:off x="3822250"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0" name="Google Shape;1610;p7"/>
          <p:cNvSpPr txBox="1">
            <a:spLocks noGrp="1"/>
          </p:cNvSpPr>
          <p:nvPr>
            <p:ph type="title" idx="6"/>
          </p:nvPr>
        </p:nvSpPr>
        <p:spPr>
          <a:xfrm>
            <a:off x="7780175"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1" name="Google Shape;1611;p7"/>
          <p:cNvSpPr txBox="1">
            <a:spLocks noGrp="1"/>
          </p:cNvSpPr>
          <p:nvPr>
            <p:ph type="title" idx="7"/>
          </p:nvPr>
        </p:nvSpPr>
        <p:spPr>
          <a:xfrm>
            <a:off x="3822250"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2" name="Google Shape;1612;p7"/>
          <p:cNvSpPr txBox="1">
            <a:spLocks noGrp="1"/>
          </p:cNvSpPr>
          <p:nvPr>
            <p:ph type="title" idx="8"/>
          </p:nvPr>
        </p:nvSpPr>
        <p:spPr>
          <a:xfrm>
            <a:off x="7780175"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3" name="Google Shape;1613;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3106738" y="1231831"/>
            <a:ext cx="5612187" cy="4394330"/>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623018">
            <a:off x="1554970" y="4506389"/>
            <a:ext cx="1431121" cy="2170303"/>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0" name="Google Shape;2040;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041"/>
        <p:cNvGrpSpPr/>
        <p:nvPr/>
      </p:nvGrpSpPr>
      <p:grpSpPr>
        <a:xfrm>
          <a:off x="0" y="0"/>
          <a:ext cx="0" cy="0"/>
          <a:chOff x="0" y="0"/>
          <a:chExt cx="0" cy="0"/>
        </a:xfrm>
      </p:grpSpPr>
      <p:sp>
        <p:nvSpPr>
          <p:cNvPr id="2042" name="Google Shape;2042;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3" name="Google Shape;2043;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4" name="Google Shape;2044;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45" name="Google Shape;2045;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6" name="Google Shape;2046;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7" name="Google Shape;2047;p9"/>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8" name="Google Shape;2048;p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049" name="Google Shape;2049;p9"/>
          <p:cNvGrpSpPr/>
          <p:nvPr/>
        </p:nvGrpSpPr>
        <p:grpSpPr>
          <a:xfrm>
            <a:off x="9381189" y="5719681"/>
            <a:ext cx="2707325" cy="1299722"/>
            <a:chOff x="6723350" y="566875"/>
            <a:chExt cx="1552188" cy="1732500"/>
          </a:xfrm>
        </p:grpSpPr>
        <p:cxnSp>
          <p:nvCxnSpPr>
            <p:cNvPr id="2050" name="Google Shape;2050;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1" name="Google Shape;2051;p9"/>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2" name="Google Shape;2052;p9"/>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3" name="Google Shape;2053;p9"/>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4" name="Google Shape;2054;p9"/>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5" name="Google Shape;2055;p9"/>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6" name="Google Shape;2056;p9"/>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7" name="Google Shape;2057;p9"/>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58" name="Google Shape;2058;p9"/>
          <p:cNvGrpSpPr/>
          <p:nvPr/>
        </p:nvGrpSpPr>
        <p:grpSpPr>
          <a:xfrm rot="5400000">
            <a:off x="9545961" y="3953195"/>
            <a:ext cx="789219" cy="4636607"/>
            <a:chOff x="6723350" y="566875"/>
            <a:chExt cx="452482" cy="2658300"/>
          </a:xfrm>
        </p:grpSpPr>
        <p:cxnSp>
          <p:nvCxnSpPr>
            <p:cNvPr id="2059" name="Google Shape;2059;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60" name="Google Shape;2060;p9"/>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061" name="Google Shape;2061;p9"/>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062" name="Google Shape;2062;p9"/>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063" name="Google Shape;2063;p9"/>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064" name="Google Shape;2064;p9"/>
          <p:cNvCxnSpPr/>
          <p:nvPr/>
        </p:nvCxnSpPr>
        <p:spPr>
          <a:xfrm>
            <a:off x="8185950" y="6012649"/>
            <a:ext cx="0" cy="1008900"/>
          </a:xfrm>
          <a:prstGeom prst="straightConnector1">
            <a:avLst/>
          </a:prstGeom>
          <a:noFill/>
          <a:ln w="9525" cap="flat" cmpd="sng">
            <a:solidFill>
              <a:schemeClr val="dk1"/>
            </a:solidFill>
            <a:prstDash val="solid"/>
            <a:round/>
            <a:headEnd type="none" w="med" len="med"/>
            <a:tailEnd type="none" w="med" len="med"/>
          </a:ln>
        </p:spPr>
      </p:cxnSp>
      <p:cxnSp>
        <p:nvCxnSpPr>
          <p:cNvPr id="2065" name="Google Shape;2065;p9"/>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sp>
        <p:nvSpPr>
          <p:cNvPr id="2066" name="Google Shape;2066;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067"/>
        <p:cNvGrpSpPr/>
        <p:nvPr/>
      </p:nvGrpSpPr>
      <p:grpSpPr>
        <a:xfrm>
          <a:off x="0" y="0"/>
          <a:ext cx="0" cy="0"/>
          <a:chOff x="0" y="0"/>
          <a:chExt cx="0" cy="0"/>
        </a:xfrm>
      </p:grpSpPr>
      <p:grpSp>
        <p:nvGrpSpPr>
          <p:cNvPr id="2068" name="Google Shape;2068;p10"/>
          <p:cNvGrpSpPr/>
          <p:nvPr/>
        </p:nvGrpSpPr>
        <p:grpSpPr>
          <a:xfrm>
            <a:off x="6961231" y="2916363"/>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50925" y="-380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dk1"/>
        </a:solidFill>
        <a:effectLst/>
      </p:bgPr>
    </p:bg>
    <p:spTree>
      <p:nvGrpSpPr>
        <p:cNvPr id="1" name="Shape 2563"/>
        <p:cNvGrpSpPr/>
        <p:nvPr/>
      </p:nvGrpSpPr>
      <p:grpSpPr>
        <a:xfrm>
          <a:off x="0" y="0"/>
          <a:ext cx="0" cy="0"/>
          <a:chOff x="0" y="0"/>
          <a:chExt cx="0" cy="0"/>
        </a:xfrm>
      </p:grpSpPr>
      <p:grpSp>
        <p:nvGrpSpPr>
          <p:cNvPr id="2564" name="Google Shape;2564;p13"/>
          <p:cNvGrpSpPr/>
          <p:nvPr/>
        </p:nvGrpSpPr>
        <p:grpSpPr>
          <a:xfrm>
            <a:off x="7332906" y="5338665"/>
            <a:ext cx="4925970" cy="1710276"/>
            <a:chOff x="7332906" y="5338665"/>
            <a:chExt cx="4925970" cy="1710276"/>
          </a:xfrm>
        </p:grpSpPr>
        <p:grpSp>
          <p:nvGrpSpPr>
            <p:cNvPr id="2565" name="Google Shape;2565;p13"/>
            <p:cNvGrpSpPr/>
            <p:nvPr/>
          </p:nvGrpSpPr>
          <p:grpSpPr>
            <a:xfrm>
              <a:off x="9381196" y="5338665"/>
              <a:ext cx="2707325" cy="1707379"/>
              <a:chOff x="6723350" y="566875"/>
              <a:chExt cx="1552188" cy="1732500"/>
            </a:xfrm>
          </p:grpSpPr>
          <p:cxnSp>
            <p:nvCxnSpPr>
              <p:cNvPr id="2566" name="Google Shape;2566;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7" name="Google Shape;2567;p13"/>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8" name="Google Shape;2568;p13"/>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9" name="Google Shape;2569;p13"/>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0" name="Google Shape;2570;p13"/>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1" name="Google Shape;2571;p13"/>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2" name="Google Shape;2572;p13"/>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3" name="Google Shape;2573;p13"/>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574" name="Google Shape;2574;p13"/>
            <p:cNvGrpSpPr/>
            <p:nvPr/>
          </p:nvGrpSpPr>
          <p:grpSpPr>
            <a:xfrm rot="5400000">
              <a:off x="9215748" y="3613047"/>
              <a:ext cx="1160286" cy="4925970"/>
              <a:chOff x="6723350" y="566874"/>
              <a:chExt cx="665225" cy="2824200"/>
            </a:xfrm>
          </p:grpSpPr>
          <p:cxnSp>
            <p:nvCxnSpPr>
              <p:cNvPr id="2575" name="Google Shape;2575;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6" name="Google Shape;2576;p13"/>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577" name="Google Shape;2577;p13"/>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2578" name="Google Shape;2578;p13"/>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2579" name="Google Shape;2579;p13"/>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2580" name="Google Shape;2580;p13"/>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2581" name="Google Shape;2581;p13"/>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2582" name="Google Shape;2582;p13"/>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2583" name="Google Shape;2583;p13"/>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2584" name="Google Shape;2584;p13"/>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lt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585" name="Google Shape;2585;p13"/>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586" name="Google Shape;2586;p13"/>
          <p:cNvSpPr txBox="1">
            <a:spLocks noGrp="1"/>
          </p:cNvSpPr>
          <p:nvPr>
            <p:ph type="subTitle" idx="1"/>
          </p:nvPr>
        </p:nvSpPr>
        <p:spPr>
          <a:xfrm>
            <a:off x="2617157" y="2135975"/>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7" name="Google Shape;2587;p13"/>
          <p:cNvSpPr txBox="1">
            <a:spLocks noGrp="1"/>
          </p:cNvSpPr>
          <p:nvPr>
            <p:ph type="subTitle" idx="2"/>
          </p:nvPr>
        </p:nvSpPr>
        <p:spPr>
          <a:xfrm>
            <a:off x="2617157" y="3740868"/>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8" name="Google Shape;2588;p13"/>
          <p:cNvSpPr txBox="1">
            <a:spLocks noGrp="1"/>
          </p:cNvSpPr>
          <p:nvPr>
            <p:ph type="subTitle" idx="3"/>
          </p:nvPr>
        </p:nvSpPr>
        <p:spPr>
          <a:xfrm>
            <a:off x="2617157" y="5345762"/>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9" name="Google Shape;2589;p13"/>
          <p:cNvSpPr txBox="1">
            <a:spLocks noGrp="1"/>
          </p:cNvSpPr>
          <p:nvPr>
            <p:ph type="title"/>
          </p:nvPr>
        </p:nvSpPr>
        <p:spPr>
          <a:xfrm>
            <a:off x="2680975" y="923175"/>
            <a:ext cx="663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590" name="Google Shape;2590;p13"/>
          <p:cNvSpPr txBox="1">
            <a:spLocks noGrp="1"/>
          </p:cNvSpPr>
          <p:nvPr>
            <p:ph type="body" idx="4"/>
          </p:nvPr>
        </p:nvSpPr>
        <p:spPr>
          <a:xfrm>
            <a:off x="2617150" y="2573925"/>
            <a:ext cx="85797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1" name="Google Shape;2591;p13"/>
          <p:cNvSpPr txBox="1">
            <a:spLocks noGrp="1"/>
          </p:cNvSpPr>
          <p:nvPr>
            <p:ph type="body" idx="5"/>
          </p:nvPr>
        </p:nvSpPr>
        <p:spPr>
          <a:xfrm>
            <a:off x="2617150" y="4167388"/>
            <a:ext cx="857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2" name="Google Shape;2592;p13"/>
          <p:cNvSpPr txBox="1">
            <a:spLocks noGrp="1"/>
          </p:cNvSpPr>
          <p:nvPr>
            <p:ph type="body" idx="6"/>
          </p:nvPr>
        </p:nvSpPr>
        <p:spPr>
          <a:xfrm>
            <a:off x="2617150" y="5759050"/>
            <a:ext cx="85809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3" name="Google Shape;2593;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2643"/>
        <p:cNvGrpSpPr/>
        <p:nvPr/>
      </p:nvGrpSpPr>
      <p:grpSpPr>
        <a:xfrm>
          <a:off x="0" y="0"/>
          <a:ext cx="0" cy="0"/>
          <a:chOff x="0" y="0"/>
          <a:chExt cx="0" cy="0"/>
        </a:xfrm>
      </p:grpSpPr>
      <p:sp>
        <p:nvSpPr>
          <p:cNvPr id="2644" name="Google Shape;2644;p16"/>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2645" name="Google Shape;2645;p16"/>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646" name="Google Shape;2646;p16"/>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47" name="Google Shape;2647;p16"/>
          <p:cNvGrpSpPr/>
          <p:nvPr/>
        </p:nvGrpSpPr>
        <p:grpSpPr>
          <a:xfrm>
            <a:off x="7332906" y="5262465"/>
            <a:ext cx="4925970" cy="1710276"/>
            <a:chOff x="7332906" y="5338665"/>
            <a:chExt cx="4925970" cy="1710276"/>
          </a:xfrm>
        </p:grpSpPr>
        <p:grpSp>
          <p:nvGrpSpPr>
            <p:cNvPr id="2648" name="Google Shape;2648;p16"/>
            <p:cNvGrpSpPr/>
            <p:nvPr/>
          </p:nvGrpSpPr>
          <p:grpSpPr>
            <a:xfrm>
              <a:off x="9381196" y="5338665"/>
              <a:ext cx="2707325" cy="1707379"/>
              <a:chOff x="6723350" y="566875"/>
              <a:chExt cx="1552188" cy="1732500"/>
            </a:xfrm>
          </p:grpSpPr>
          <p:cxnSp>
            <p:nvCxnSpPr>
              <p:cNvPr id="2649" name="Google Shape;2649;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0" name="Google Shape;2650;p1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1" name="Google Shape;2651;p1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2" name="Google Shape;2652;p1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3" name="Google Shape;2653;p1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4" name="Google Shape;2654;p1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5" name="Google Shape;2655;p1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6" name="Google Shape;2656;p1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57" name="Google Shape;2657;p16"/>
            <p:cNvGrpSpPr/>
            <p:nvPr/>
          </p:nvGrpSpPr>
          <p:grpSpPr>
            <a:xfrm rot="5400000">
              <a:off x="9215748" y="3613047"/>
              <a:ext cx="1160286" cy="4925970"/>
              <a:chOff x="6723350" y="566874"/>
              <a:chExt cx="665225" cy="2824200"/>
            </a:xfrm>
          </p:grpSpPr>
          <p:cxnSp>
            <p:nvCxnSpPr>
              <p:cNvPr id="2658" name="Google Shape;2658;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9" name="Google Shape;2659;p16"/>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60" name="Google Shape;2660;p16"/>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661" name="Google Shape;2661;p1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662" name="Google Shape;2662;p16"/>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663" name="Google Shape;2663;p16"/>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664" name="Google Shape;2664;p16"/>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665" name="Google Shape;2665;p16"/>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666" name="Google Shape;2666;p16"/>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15074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1pPr>
            <a:lvl2pPr lvl="1">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2pPr>
            <a:lvl3pPr lvl="2">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3pPr>
            <a:lvl4pPr lvl="3">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4pPr>
            <a:lvl5pPr lvl="4">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5pPr>
            <a:lvl6pPr lvl="5">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6pPr>
            <a:lvl7pPr lvl="6">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7pPr>
            <a:lvl8pPr lvl="7">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8pPr>
            <a:lvl9pPr lvl="8">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1pPr>
            <a:lvl2pPr marL="914400" lvl="1"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2pPr>
            <a:lvl3pPr marL="1371600" lvl="2"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3pPr>
            <a:lvl4pPr marL="1828800" lvl="3"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4pPr>
            <a:lvl5pPr marL="2286000" lvl="4"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5pPr>
            <a:lvl6pPr marL="2743200" lvl="5"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6pPr>
            <a:lvl7pPr marL="3200400" lvl="6"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7pPr>
            <a:lvl8pPr marL="3657600" lvl="7"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8pPr>
            <a:lvl9pPr marL="4114800" lvl="8" indent="-349250">
              <a:lnSpc>
                <a:spcPct val="115000"/>
              </a:lnSpc>
              <a:spcBef>
                <a:spcPts val="2100"/>
              </a:spcBef>
              <a:spcAft>
                <a:spcPts val="2100"/>
              </a:spcAft>
              <a:buClr>
                <a:schemeClr val="dk2"/>
              </a:buClr>
              <a:buSzPts val="1900"/>
              <a:buFont typeface="Gochi Hand"/>
              <a:buChar char="■"/>
              <a:defRPr sz="1900">
                <a:solidFill>
                  <a:schemeClr val="dk2"/>
                </a:solidFill>
                <a:latin typeface="Gochi Hand"/>
                <a:ea typeface="Gochi Hand"/>
                <a:cs typeface="Gochi Hand"/>
                <a:sym typeface="Gochi Han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9" r:id="rId6"/>
    <p:sldLayoutId id="2147483662" r:id="rId7"/>
    <p:sldLayoutId id="214748367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nspcc.org.uk/keeping-children-safe/support-for-parents/pants-underwear-rul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hodgehillprimary.bham.sch.uk/reception-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sp>
        <p:nvSpPr>
          <p:cNvPr id="3743" name="Google Shape;3743;p25"/>
          <p:cNvSpPr txBox="1">
            <a:spLocks noGrp="1"/>
          </p:cNvSpPr>
          <p:nvPr>
            <p:ph type="subTitle" idx="1"/>
          </p:nvPr>
        </p:nvSpPr>
        <p:spPr>
          <a:xfrm>
            <a:off x="7242489" y="1395500"/>
            <a:ext cx="5125800" cy="364800"/>
          </a:xfrm>
          <a:prstGeom prst="rect">
            <a:avLst/>
          </a:prstGeom>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r>
              <a:rPr lang="en" sz="8000" dirty="0">
                <a:solidFill>
                  <a:schemeClr val="lt2"/>
                </a:solidFill>
              </a:rPr>
              <a:t>Welcome to...</a:t>
            </a:r>
            <a:endParaRPr sz="8000" dirty="0">
              <a:solidFill>
                <a:schemeClr val="lt2"/>
              </a:solidFill>
            </a:endParaRPr>
          </a:p>
        </p:txBody>
      </p:sp>
      <p:sp>
        <p:nvSpPr>
          <p:cNvPr id="5" name="Rectangle 4">
            <a:extLst>
              <a:ext uri="{FF2B5EF4-FFF2-40B4-BE49-F238E27FC236}">
                <a16:creationId xmlns:a16="http://schemas.microsoft.com/office/drawing/2014/main" id="{43EEE8C2-0E37-0395-2C8F-8CFABF8E6402}"/>
              </a:ext>
            </a:extLst>
          </p:cNvPr>
          <p:cNvSpPr>
            <a:spLocks noGrp="1" noRot="1" noMove="1" noResize="1" noEditPoints="1" noAdjustHandles="1" noChangeArrowheads="1" noChangeShapeType="1"/>
          </p:cNvSpPr>
          <p:nvPr/>
        </p:nvSpPr>
        <p:spPr>
          <a:xfrm>
            <a:off x="6267236" y="4568050"/>
            <a:ext cx="5924764" cy="2289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34B968BD-E02D-EA42-7322-493F00066FFA}"/>
              </a:ext>
            </a:extLst>
          </p:cNvPr>
          <p:cNvPicPr>
            <a:picLocks noChangeAspect="1"/>
          </p:cNvPicPr>
          <p:nvPr/>
        </p:nvPicPr>
        <p:blipFill>
          <a:blip r:embed="rId3"/>
          <a:stretch>
            <a:fillRect/>
          </a:stretch>
        </p:blipFill>
        <p:spPr>
          <a:xfrm>
            <a:off x="5770652" y="5549762"/>
            <a:ext cx="6105332" cy="605133"/>
          </a:xfrm>
          <a:prstGeom prst="rect">
            <a:avLst/>
          </a:prstGeom>
        </p:spPr>
      </p:pic>
      <p:pic>
        <p:nvPicPr>
          <p:cNvPr id="4" name="image1.jpg">
            <a:extLst>
              <a:ext uri="{FF2B5EF4-FFF2-40B4-BE49-F238E27FC236}">
                <a16:creationId xmlns:a16="http://schemas.microsoft.com/office/drawing/2014/main" id="{CDEB966C-1D62-540C-7CC8-74B52CDE3860}"/>
              </a:ext>
            </a:extLst>
          </p:cNvPr>
          <p:cNvPicPr/>
          <p:nvPr/>
        </p:nvPicPr>
        <p:blipFill>
          <a:blip r:embed="rId4"/>
          <a:srcRect/>
          <a:stretch>
            <a:fillRect/>
          </a:stretch>
        </p:blipFill>
        <p:spPr>
          <a:xfrm>
            <a:off x="7373169" y="2949814"/>
            <a:ext cx="2440148" cy="2214156"/>
          </a:xfrm>
          <a:prstGeom prst="rect">
            <a:avLst/>
          </a:prstGeom>
          <a:ln/>
        </p:spPr>
      </p:pic>
      <p:sp>
        <p:nvSpPr>
          <p:cNvPr id="8" name="Rectangle 7">
            <a:extLst>
              <a:ext uri="{FF2B5EF4-FFF2-40B4-BE49-F238E27FC236}">
                <a16:creationId xmlns:a16="http://schemas.microsoft.com/office/drawing/2014/main" id="{0B88E6C4-0EA1-9E4E-9A0F-52003571CA87}"/>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3933;p30">
            <a:extLst>
              <a:ext uri="{FF2B5EF4-FFF2-40B4-BE49-F238E27FC236}">
                <a16:creationId xmlns:a16="http://schemas.microsoft.com/office/drawing/2014/main" id="{5B10025B-2156-B048-FB3E-304C466DC93B}"/>
              </a:ext>
            </a:extLst>
          </p:cNvPr>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Writing</a:t>
            </a:r>
            <a:endParaRPr sz="6600" dirty="0"/>
          </a:p>
        </p:txBody>
      </p:sp>
      <p:pic>
        <p:nvPicPr>
          <p:cNvPr id="3" name="Picture 2">
            <a:extLst>
              <a:ext uri="{FF2B5EF4-FFF2-40B4-BE49-F238E27FC236}">
                <a16:creationId xmlns:a16="http://schemas.microsoft.com/office/drawing/2014/main" id="{07D4AA34-EAAC-BA45-35F0-62F0BFDF9282}"/>
              </a:ext>
            </a:extLst>
          </p:cNvPr>
          <p:cNvPicPr>
            <a:picLocks noChangeAspect="1"/>
          </p:cNvPicPr>
          <p:nvPr/>
        </p:nvPicPr>
        <p:blipFill>
          <a:blip r:embed="rId3"/>
          <a:stretch>
            <a:fillRect/>
          </a:stretch>
        </p:blipFill>
        <p:spPr>
          <a:xfrm>
            <a:off x="4122852" y="485364"/>
            <a:ext cx="3648584" cy="5887272"/>
          </a:xfrm>
          <a:prstGeom prst="rect">
            <a:avLst/>
          </a:prstGeom>
        </p:spPr>
      </p:pic>
    </p:spTree>
    <p:extLst>
      <p:ext uri="{BB962C8B-B14F-4D97-AF65-F5344CB8AC3E}">
        <p14:creationId xmlns:p14="http://schemas.microsoft.com/office/powerpoint/2010/main" val="2507370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Maths</a:t>
            </a: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5328992" y="751201"/>
            <a:ext cx="6034225"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Focus on:</a:t>
            </a:r>
          </a:p>
          <a:p>
            <a:pPr marL="571500" indent="-571500">
              <a:buFont typeface="Arial" panose="020B0604020202020204" pitchFamily="34" charset="0"/>
              <a:buChar char="•"/>
            </a:pPr>
            <a:r>
              <a:rPr lang="en-GB" sz="3200" dirty="0"/>
              <a:t>Telling the time – </a:t>
            </a:r>
          </a:p>
          <a:p>
            <a:r>
              <a:rPr lang="en-GB" sz="3200" dirty="0"/>
              <a:t>-How many minutes past the hour?</a:t>
            </a:r>
          </a:p>
          <a:p>
            <a:r>
              <a:rPr lang="en-GB" sz="3200" dirty="0"/>
              <a:t>-How many minutes to the hour?</a:t>
            </a:r>
          </a:p>
          <a:p>
            <a:r>
              <a:rPr lang="en-GB" sz="3200" dirty="0"/>
              <a:t>O’ clock, half past, quarter past, quarter to</a:t>
            </a:r>
          </a:p>
          <a:p>
            <a:endParaRPr lang="en-GB" sz="320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descr="Early Number Sense - YouTube">
            <a:extLst>
              <a:ext uri="{FF2B5EF4-FFF2-40B4-BE49-F238E27FC236}">
                <a16:creationId xmlns:a16="http://schemas.microsoft.com/office/drawing/2014/main" id="{04B9782E-1BAB-6D2D-BC4F-975AB84588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1806" y="4838662"/>
            <a:ext cx="2153300" cy="18573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A60BD52-818C-F231-9421-CD6BD15CCED7}"/>
              </a:ext>
            </a:extLst>
          </p:cNvPr>
          <p:cNvPicPr>
            <a:picLocks noChangeAspect="1"/>
          </p:cNvPicPr>
          <p:nvPr/>
        </p:nvPicPr>
        <p:blipFill>
          <a:blip r:embed="rId4"/>
          <a:stretch>
            <a:fillRect/>
          </a:stretch>
        </p:blipFill>
        <p:spPr>
          <a:xfrm>
            <a:off x="1455423" y="1098981"/>
            <a:ext cx="3199248" cy="5373738"/>
          </a:xfrm>
          <a:prstGeom prst="rect">
            <a:avLst/>
          </a:prstGeom>
        </p:spPr>
      </p:pic>
    </p:spTree>
    <p:extLst>
      <p:ext uri="{BB962C8B-B14F-4D97-AF65-F5344CB8AC3E}">
        <p14:creationId xmlns:p14="http://schemas.microsoft.com/office/powerpoint/2010/main" val="4092619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PSHE</a:t>
            </a: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118153" y="2156084"/>
            <a:ext cx="10802954" cy="459403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1200" dirty="0">
                <a:hlinkClick r:id="rId3"/>
              </a:rPr>
              <a:t>Let's talk PANTS with </a:t>
            </a:r>
            <a:r>
              <a:rPr lang="en-GB" sz="1200" dirty="0" err="1">
                <a:hlinkClick r:id="rId3"/>
              </a:rPr>
              <a:t>Pantosaurus</a:t>
            </a:r>
            <a:r>
              <a:rPr lang="en-GB" sz="1200" dirty="0">
                <a:hlinkClick r:id="rId3"/>
              </a:rPr>
              <a:t>! | NSPCC</a:t>
            </a:r>
            <a:endParaRPr lang="en-GB" sz="280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584077B6-5A63-C66F-300A-F1648A28E113}"/>
              </a:ext>
            </a:extLst>
          </p:cNvPr>
          <p:cNvPicPr>
            <a:picLocks noChangeAspect="1"/>
          </p:cNvPicPr>
          <p:nvPr/>
        </p:nvPicPr>
        <p:blipFill>
          <a:blip r:embed="rId4"/>
          <a:stretch>
            <a:fillRect/>
          </a:stretch>
        </p:blipFill>
        <p:spPr>
          <a:xfrm>
            <a:off x="442439" y="1024857"/>
            <a:ext cx="2350380" cy="934125"/>
          </a:xfrm>
          <a:prstGeom prst="rect">
            <a:avLst/>
          </a:prstGeom>
        </p:spPr>
      </p:pic>
      <p:pic>
        <p:nvPicPr>
          <p:cNvPr id="5" name="Picture 4">
            <a:extLst>
              <a:ext uri="{FF2B5EF4-FFF2-40B4-BE49-F238E27FC236}">
                <a16:creationId xmlns:a16="http://schemas.microsoft.com/office/drawing/2014/main" id="{53B65A4F-0C41-E6D5-F2F2-B6D56DB9AAEB}"/>
              </a:ext>
            </a:extLst>
          </p:cNvPr>
          <p:cNvPicPr>
            <a:picLocks noChangeAspect="1"/>
          </p:cNvPicPr>
          <p:nvPr/>
        </p:nvPicPr>
        <p:blipFill>
          <a:blip r:embed="rId5"/>
          <a:stretch>
            <a:fillRect/>
          </a:stretch>
        </p:blipFill>
        <p:spPr>
          <a:xfrm>
            <a:off x="3531728" y="564950"/>
            <a:ext cx="5867453" cy="5728100"/>
          </a:xfrm>
          <a:prstGeom prst="rect">
            <a:avLst/>
          </a:prstGeom>
        </p:spPr>
      </p:pic>
    </p:spTree>
    <p:extLst>
      <p:ext uri="{BB962C8B-B14F-4D97-AF65-F5344CB8AC3E}">
        <p14:creationId xmlns:p14="http://schemas.microsoft.com/office/powerpoint/2010/main" val="148202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dirty="0"/>
              <a:t>Assessments and Interventions</a:t>
            </a:r>
            <a:endParaRPr sz="3600" dirty="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t>03</a:t>
            </a:r>
            <a:endParaRPr sz="12000" dirty="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9448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913875" y="6354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Assessments </a:t>
            </a:r>
            <a:endParaRPr dirty="0"/>
          </a:p>
        </p:txBody>
      </p:sp>
      <p:sp>
        <p:nvSpPr>
          <p:cNvPr id="3949" name="Google Shape;3949;p32"/>
          <p:cNvSpPr txBox="1">
            <a:spLocks noGrp="1"/>
          </p:cNvSpPr>
          <p:nvPr>
            <p:ph type="subTitle" idx="1"/>
          </p:nvPr>
        </p:nvSpPr>
        <p:spPr>
          <a:xfrm>
            <a:off x="2177143" y="1570896"/>
            <a:ext cx="9029988"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dirty="0">
                <a:solidFill>
                  <a:schemeClr val="accent2"/>
                </a:solidFill>
              </a:rPr>
              <a:t>Your child will be assessed every term in Reading, Writing and Maths. These assessment will inform next steps and provide targets for you to work with at home. </a:t>
            </a:r>
          </a:p>
          <a:p>
            <a:pPr marL="0" lvl="0" indent="0" algn="l" rtl="0">
              <a:spcBef>
                <a:spcPts val="0"/>
              </a:spcBef>
              <a:spcAft>
                <a:spcPts val="2100"/>
              </a:spcAft>
              <a:buNone/>
            </a:pPr>
            <a:endParaRPr lang="en" sz="2800" dirty="0">
              <a:solidFill>
                <a:schemeClr val="accent2"/>
              </a:solidFill>
            </a:endParaRPr>
          </a:p>
          <a:p>
            <a:pPr marL="0" lvl="0" indent="0" algn="l" rtl="0">
              <a:spcBef>
                <a:spcPts val="0"/>
              </a:spcBef>
              <a:spcAft>
                <a:spcPts val="2100"/>
              </a:spcAft>
              <a:buNone/>
            </a:pPr>
            <a:r>
              <a:rPr lang="en" sz="2800" dirty="0">
                <a:solidFill>
                  <a:schemeClr val="accent2"/>
                </a:solidFill>
              </a:rPr>
              <a:t>We will also assess key pieces of work at the end of units in other broader curriculum areas.</a:t>
            </a:r>
          </a:p>
        </p:txBody>
      </p:sp>
      <p:pic>
        <p:nvPicPr>
          <p:cNvPr id="9" name="Picture 8">
            <a:extLst>
              <a:ext uri="{FF2B5EF4-FFF2-40B4-BE49-F238E27FC236}">
                <a16:creationId xmlns:a16="http://schemas.microsoft.com/office/drawing/2014/main" id="{98279C66-A3C0-AB3F-BDA0-6A628B50AEAC}"/>
              </a:ext>
            </a:extLst>
          </p:cNvPr>
          <p:cNvPicPr>
            <a:picLocks noChangeAspect="1"/>
          </p:cNvPicPr>
          <p:nvPr/>
        </p:nvPicPr>
        <p:blipFill>
          <a:blip r:embed="rId3"/>
          <a:stretch>
            <a:fillRect/>
          </a:stretch>
        </p:blipFill>
        <p:spPr>
          <a:xfrm>
            <a:off x="0" y="166955"/>
            <a:ext cx="1826231" cy="1826231"/>
          </a:xfrm>
          <a:prstGeom prst="rect">
            <a:avLst/>
          </a:prstGeom>
        </p:spPr>
      </p:pic>
      <p:sp>
        <p:nvSpPr>
          <p:cNvPr id="2" name="Rectangle 1">
            <a:extLst>
              <a:ext uri="{FF2B5EF4-FFF2-40B4-BE49-F238E27FC236}">
                <a16:creationId xmlns:a16="http://schemas.microsoft.com/office/drawing/2014/main" id="{E0ECB4BC-AE42-D79C-0463-CC472F58F4A7}"/>
              </a:ext>
            </a:extLst>
          </p:cNvPr>
          <p:cNvSpPr/>
          <p:nvPr/>
        </p:nvSpPr>
        <p:spPr>
          <a:xfrm>
            <a:off x="0" y="5568593"/>
            <a:ext cx="421241" cy="1289407"/>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913875" y="6354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Additional Support</a:t>
            </a:r>
            <a:endParaRPr dirty="0"/>
          </a:p>
        </p:txBody>
      </p:sp>
      <p:sp>
        <p:nvSpPr>
          <p:cNvPr id="3949" name="Google Shape;3949;p32"/>
          <p:cNvSpPr txBox="1">
            <a:spLocks noGrp="1"/>
          </p:cNvSpPr>
          <p:nvPr>
            <p:ph type="subTitle" idx="1"/>
          </p:nvPr>
        </p:nvSpPr>
        <p:spPr>
          <a:xfrm>
            <a:off x="2627431" y="157089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dirty="0">
                <a:solidFill>
                  <a:schemeClr val="accent2"/>
                </a:solidFill>
              </a:rPr>
              <a:t>Children who need extra support will have an additional intervention session to help them catch up on the day’s learning.</a:t>
            </a:r>
            <a:endParaRPr sz="2800" dirty="0">
              <a:solidFill>
                <a:schemeClr val="accent2"/>
              </a:solidFill>
            </a:endParaRPr>
          </a:p>
        </p:txBody>
      </p:sp>
      <p:sp>
        <p:nvSpPr>
          <p:cNvPr id="3951" name="Google Shape;3951;p32"/>
          <p:cNvSpPr txBox="1">
            <a:spLocks noGrp="1"/>
          </p:cNvSpPr>
          <p:nvPr>
            <p:ph type="subTitle" idx="2"/>
          </p:nvPr>
        </p:nvSpPr>
        <p:spPr>
          <a:xfrm>
            <a:off x="2596609" y="345661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dirty="0">
                <a:solidFill>
                  <a:schemeClr val="accent2"/>
                </a:solidFill>
              </a:rPr>
              <a:t>These groups are constantly reviewed according to the need of the children and ongoing assessment.</a:t>
            </a:r>
            <a:endParaRPr sz="2800" dirty="0">
              <a:solidFill>
                <a:schemeClr val="accent2"/>
              </a:solidFill>
            </a:endParaRPr>
          </a:p>
        </p:txBody>
      </p:sp>
      <p:sp>
        <p:nvSpPr>
          <p:cNvPr id="3953" name="Google Shape;3953;p32"/>
          <p:cNvSpPr txBox="1">
            <a:spLocks noGrp="1"/>
          </p:cNvSpPr>
          <p:nvPr>
            <p:ph type="subTitle" idx="3"/>
          </p:nvPr>
        </p:nvSpPr>
        <p:spPr>
          <a:xfrm>
            <a:off x="2617157" y="4736162"/>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dirty="0">
                <a:solidFill>
                  <a:schemeClr val="accent2"/>
                </a:solidFill>
              </a:rPr>
              <a:t>Details on how you can support your child at home are on the school’s website.</a:t>
            </a:r>
            <a:endParaRPr sz="2800" dirty="0">
              <a:solidFill>
                <a:schemeClr val="accent2"/>
              </a:solidFill>
            </a:endParaRPr>
          </a:p>
        </p:txBody>
      </p:sp>
      <p:pic>
        <p:nvPicPr>
          <p:cNvPr id="9" name="Picture 8">
            <a:extLst>
              <a:ext uri="{FF2B5EF4-FFF2-40B4-BE49-F238E27FC236}">
                <a16:creationId xmlns:a16="http://schemas.microsoft.com/office/drawing/2014/main" id="{98279C66-A3C0-AB3F-BDA0-6A628B50AEAC}"/>
              </a:ext>
            </a:extLst>
          </p:cNvPr>
          <p:cNvPicPr>
            <a:picLocks noChangeAspect="1"/>
          </p:cNvPicPr>
          <p:nvPr/>
        </p:nvPicPr>
        <p:blipFill>
          <a:blip r:embed="rId3"/>
          <a:stretch>
            <a:fillRect/>
          </a:stretch>
        </p:blipFill>
        <p:spPr>
          <a:xfrm>
            <a:off x="0" y="166955"/>
            <a:ext cx="1826231" cy="1826231"/>
          </a:xfrm>
          <a:prstGeom prst="rect">
            <a:avLst/>
          </a:prstGeom>
        </p:spPr>
      </p:pic>
      <p:sp>
        <p:nvSpPr>
          <p:cNvPr id="2" name="Rectangle 1">
            <a:extLst>
              <a:ext uri="{FF2B5EF4-FFF2-40B4-BE49-F238E27FC236}">
                <a16:creationId xmlns:a16="http://schemas.microsoft.com/office/drawing/2014/main" id="{E0ECB4BC-AE42-D79C-0463-CC472F58F4A7}"/>
              </a:ext>
            </a:extLst>
          </p:cNvPr>
          <p:cNvSpPr/>
          <p:nvPr/>
        </p:nvSpPr>
        <p:spPr>
          <a:xfrm>
            <a:off x="0" y="5568593"/>
            <a:ext cx="421241" cy="1289407"/>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57192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dirty="0"/>
              <a:t>Other areas of learning</a:t>
            </a:r>
            <a:endParaRPr sz="3600" dirty="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t>04</a:t>
            </a:r>
            <a:endParaRPr sz="12000" dirty="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148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C2B473-6BB8-42A7-9FC2-268E8DF5722C}"/>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Playground PE Reminder Sign - Signs2Schools">
            <a:extLst>
              <a:ext uri="{FF2B5EF4-FFF2-40B4-BE49-F238E27FC236}">
                <a16:creationId xmlns:a16="http://schemas.microsoft.com/office/drawing/2014/main" id="{CB59BCFF-304A-5BD5-2862-6FC9BA332C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2644" y="386564"/>
            <a:ext cx="3867150" cy="57150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933;p30">
            <a:extLst>
              <a:ext uri="{FF2B5EF4-FFF2-40B4-BE49-F238E27FC236}">
                <a16:creationId xmlns:a16="http://schemas.microsoft.com/office/drawing/2014/main" id="{64B32251-D905-720C-83BB-F5B9987183C3}"/>
              </a:ext>
            </a:extLst>
          </p:cNvPr>
          <p:cNvSpPr txBox="1">
            <a:spLocks/>
          </p:cNvSpPr>
          <p:nvPr/>
        </p:nvSpPr>
        <p:spPr>
          <a:xfrm>
            <a:off x="5247112" y="519468"/>
            <a:ext cx="5968006"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It is important that the children bring in their PE kit:</a:t>
            </a:r>
          </a:p>
          <a:p>
            <a:endParaRPr lang="en-GB" sz="3200" dirty="0"/>
          </a:p>
          <a:p>
            <a:r>
              <a:rPr lang="en-GB" sz="3200" dirty="0">
                <a:solidFill>
                  <a:schemeClr val="tx1">
                    <a:lumMod val="40000"/>
                    <a:lumOff val="60000"/>
                  </a:schemeClr>
                </a:solidFill>
              </a:rPr>
              <a:t>2A – Wednesday and Thursday</a:t>
            </a:r>
            <a:endParaRPr lang="en-GB" dirty="0">
              <a:solidFill>
                <a:schemeClr val="tx1">
                  <a:lumMod val="40000"/>
                  <a:lumOff val="60000"/>
                </a:schemeClr>
              </a:solidFill>
            </a:endParaRPr>
          </a:p>
          <a:p>
            <a:endParaRPr lang="en-GB" sz="3200" dirty="0">
              <a:solidFill>
                <a:schemeClr val="tx1">
                  <a:lumMod val="40000"/>
                  <a:lumOff val="60000"/>
                </a:schemeClr>
              </a:solidFill>
            </a:endParaRPr>
          </a:p>
          <a:p>
            <a:r>
              <a:rPr lang="en-GB" sz="3200" dirty="0">
                <a:solidFill>
                  <a:srgbClr val="FF0000"/>
                </a:solidFill>
              </a:rPr>
              <a:t>2F  - Tuesday and Friday   </a:t>
            </a:r>
            <a:endParaRPr lang="en-GB" dirty="0">
              <a:solidFill>
                <a:srgbClr val="072162"/>
              </a:solidFill>
            </a:endParaRPr>
          </a:p>
          <a:p>
            <a:endParaRPr lang="en-GB" sz="3200" dirty="0">
              <a:solidFill>
                <a:srgbClr val="FF0000"/>
              </a:solidFill>
            </a:endParaRPr>
          </a:p>
          <a:p>
            <a:r>
              <a:rPr lang="en-GB" sz="3200" dirty="0">
                <a:solidFill>
                  <a:srgbClr val="00B050"/>
                </a:solidFill>
              </a:rPr>
              <a:t>2M – Wednesday and Friday</a:t>
            </a:r>
            <a:endParaRPr lang="en-GB" dirty="0"/>
          </a:p>
          <a:p>
            <a:endParaRPr lang="en-GB" sz="3200" dirty="0">
              <a:solidFill>
                <a:srgbClr val="00B050"/>
              </a:solidFill>
            </a:endParaRPr>
          </a:p>
        </p:txBody>
      </p:sp>
    </p:spTree>
    <p:extLst>
      <p:ext uri="{BB962C8B-B14F-4D97-AF65-F5344CB8AC3E}">
        <p14:creationId xmlns:p14="http://schemas.microsoft.com/office/powerpoint/2010/main" val="809049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F2DC8-C13C-8530-5AC5-A3F9746F7882}"/>
              </a:ext>
            </a:extLst>
          </p:cNvPr>
          <p:cNvSpPr>
            <a:spLocks noGrp="1"/>
          </p:cNvSpPr>
          <p:nvPr>
            <p:ph type="title"/>
          </p:nvPr>
        </p:nvSpPr>
        <p:spPr>
          <a:xfrm>
            <a:off x="195255" y="106835"/>
            <a:ext cx="10551900" cy="763500"/>
          </a:xfrm>
        </p:spPr>
        <p:txBody>
          <a:bodyPr/>
          <a:lstStyle/>
          <a:p>
            <a:r>
              <a:rPr lang="en-GB" dirty="0"/>
              <a:t>Homework</a:t>
            </a:r>
          </a:p>
        </p:txBody>
      </p:sp>
      <p:sp>
        <p:nvSpPr>
          <p:cNvPr id="2" name="TextBox 1">
            <a:extLst>
              <a:ext uri="{FF2B5EF4-FFF2-40B4-BE49-F238E27FC236}">
                <a16:creationId xmlns:a16="http://schemas.microsoft.com/office/drawing/2014/main" id="{7FA189DD-5B37-BA82-F008-0DB4B4FDC35A}"/>
              </a:ext>
            </a:extLst>
          </p:cNvPr>
          <p:cNvSpPr txBox="1"/>
          <p:nvPr/>
        </p:nvSpPr>
        <p:spPr>
          <a:xfrm>
            <a:off x="1226144" y="870335"/>
            <a:ext cx="9739711" cy="5232202"/>
          </a:xfrm>
          <a:prstGeom prst="rect">
            <a:avLst/>
          </a:prstGeom>
          <a:noFill/>
        </p:spPr>
        <p:txBody>
          <a:bodyPr wrap="square" rtlCol="0">
            <a:spAutoFit/>
          </a:bodyPr>
          <a:lstStyle/>
          <a:p>
            <a:r>
              <a:rPr lang="en-GB" sz="3200" dirty="0"/>
              <a:t>Children are expected to read at home 5 times a week. Diaries will be checked x2 weekly.</a:t>
            </a:r>
          </a:p>
          <a:p>
            <a:endParaRPr lang="en-GB" sz="3200" dirty="0"/>
          </a:p>
          <a:p>
            <a:r>
              <a:rPr lang="en-GB" sz="3200" dirty="0"/>
              <a:t>Children will bring home a library book. </a:t>
            </a:r>
          </a:p>
          <a:p>
            <a:endParaRPr lang="en-GB" sz="3200" dirty="0"/>
          </a:p>
          <a:p>
            <a:r>
              <a:rPr lang="en-GB" sz="3200" dirty="0"/>
              <a:t>Children will bring home every Friday spellings homework. Please practise these with your children ready for the spelling test on the following Friday.</a:t>
            </a:r>
          </a:p>
          <a:p>
            <a:endParaRPr lang="en-GB" sz="3200" dirty="0"/>
          </a:p>
          <a:p>
            <a:r>
              <a:rPr lang="en-GB" sz="3200" dirty="0"/>
              <a:t>TTRS – competition will be set up weekly. </a:t>
            </a:r>
          </a:p>
          <a:p>
            <a:endParaRPr lang="en-GB" dirty="0"/>
          </a:p>
        </p:txBody>
      </p:sp>
    </p:spTree>
    <p:extLst>
      <p:ext uri="{BB962C8B-B14F-4D97-AF65-F5344CB8AC3E}">
        <p14:creationId xmlns:p14="http://schemas.microsoft.com/office/powerpoint/2010/main" val="221195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8E7192-48A8-8165-65C0-05B2F169A98F}"/>
              </a:ext>
            </a:extLst>
          </p:cNvPr>
          <p:cNvSpPr>
            <a:spLocks noGrp="1"/>
          </p:cNvSpPr>
          <p:nvPr>
            <p:ph type="title"/>
          </p:nvPr>
        </p:nvSpPr>
        <p:spPr/>
        <p:txBody>
          <a:bodyPr/>
          <a:lstStyle/>
          <a:p>
            <a:r>
              <a:rPr lang="en-GB" dirty="0"/>
              <a:t>Attendance </a:t>
            </a:r>
          </a:p>
        </p:txBody>
      </p:sp>
      <p:sp>
        <p:nvSpPr>
          <p:cNvPr id="5" name="Text Placeholder 4">
            <a:extLst>
              <a:ext uri="{FF2B5EF4-FFF2-40B4-BE49-F238E27FC236}">
                <a16:creationId xmlns:a16="http://schemas.microsoft.com/office/drawing/2014/main" id="{3253E8C9-81BE-65C7-53C9-BA6362AE2256}"/>
              </a:ext>
            </a:extLst>
          </p:cNvPr>
          <p:cNvSpPr>
            <a:spLocks noGrp="1"/>
          </p:cNvSpPr>
          <p:nvPr>
            <p:ph type="body" idx="3"/>
          </p:nvPr>
        </p:nvSpPr>
        <p:spPr>
          <a:xfrm>
            <a:off x="333021" y="1514282"/>
            <a:ext cx="10360707" cy="3118500"/>
          </a:xfrm>
        </p:spPr>
        <p:txBody>
          <a:bodyPr/>
          <a:lstStyle/>
          <a:p>
            <a:pPr algn="l" fontAlgn="base"/>
            <a:r>
              <a:rPr lang="en-GB" sz="2800" b="0" i="0" dirty="0">
                <a:solidFill>
                  <a:srgbClr val="0B0C0C"/>
                </a:solidFill>
                <a:effectLst/>
                <a:latin typeface="Aptos" panose="020B0004020202020204" pitchFamily="34" charset="0"/>
              </a:rPr>
              <a:t>Being in school every day that it is open, is important to your child’s achievement, wellbeing, and their wider development. Evidence</a:t>
            </a:r>
            <a:r>
              <a:rPr lang="en-GB" sz="2800" b="0" i="0" dirty="0">
                <a:solidFill>
                  <a:srgbClr val="0B0C0C"/>
                </a:solidFill>
                <a:effectLst/>
                <a:latin typeface="GDS Transport"/>
              </a:rPr>
              <a:t> </a:t>
            </a:r>
            <a:r>
              <a:rPr lang="en-GB" sz="2800" b="0" i="0" dirty="0">
                <a:solidFill>
                  <a:srgbClr val="0B0C0C"/>
                </a:solidFill>
                <a:effectLst/>
                <a:latin typeface="Aptos" panose="020B0004020202020204" pitchFamily="34" charset="0"/>
              </a:rPr>
              <a:t>shows that the students with the highest attendance throughout their time in school gain the best GCSE and A Level results. Regular attendance at school also teaches and embeds good routines which are easily transferred into the working life as young people leave education and enter the world of work.</a:t>
            </a:r>
            <a:br>
              <a:rPr lang="en-GB" b="0" i="0" dirty="0">
                <a:solidFill>
                  <a:srgbClr val="000000"/>
                </a:solidFill>
                <a:effectLst/>
                <a:latin typeface="Aptos" panose="020B0004020202020204" pitchFamily="34" charset="0"/>
              </a:rPr>
            </a:br>
            <a:br>
              <a:rPr lang="en-GB" dirty="0"/>
            </a:br>
            <a:endParaRPr lang="en-GB" dirty="0"/>
          </a:p>
        </p:txBody>
      </p:sp>
    </p:spTree>
    <p:extLst>
      <p:ext uri="{BB962C8B-B14F-4D97-AF65-F5344CB8AC3E}">
        <p14:creationId xmlns:p14="http://schemas.microsoft.com/office/powerpoint/2010/main" val="438927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Google Shape;3831;p26">
            <a:extLst>
              <a:ext uri="{FF2B5EF4-FFF2-40B4-BE49-F238E27FC236}">
                <a16:creationId xmlns:a16="http://schemas.microsoft.com/office/drawing/2014/main" id="{DBFEF040-76B5-4899-A7D4-993B89134AB1}"/>
              </a:ext>
            </a:extLst>
          </p:cNvPr>
          <p:cNvSpPr/>
          <p:nvPr/>
        </p:nvSpPr>
        <p:spPr>
          <a:xfrm>
            <a:off x="0" y="-121457"/>
            <a:ext cx="12180866" cy="687157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rgbClr val="FFFFFF"/>
              </a:solidFill>
              <a:latin typeface="Arial"/>
              <a:ea typeface="Arial"/>
              <a:cs typeface="Arial"/>
              <a:sym typeface="Arial"/>
            </a:endParaRPr>
          </a:p>
        </p:txBody>
      </p:sp>
      <p:sp>
        <p:nvSpPr>
          <p:cNvPr id="20" name="Google Shape;3832;p26">
            <a:extLst>
              <a:ext uri="{FF2B5EF4-FFF2-40B4-BE49-F238E27FC236}">
                <a16:creationId xmlns:a16="http://schemas.microsoft.com/office/drawing/2014/main" id="{06DB797E-7ACE-CF03-8064-DF272B6A3929}"/>
              </a:ext>
            </a:extLst>
          </p:cNvPr>
          <p:cNvSpPr txBox="1">
            <a:spLocks noGrp="1"/>
          </p:cNvSpPr>
          <p:nvPr>
            <p:ph type="title"/>
          </p:nvPr>
        </p:nvSpPr>
        <p:spPr>
          <a:xfrm>
            <a:off x="-7507" y="-53777"/>
            <a:ext cx="5322600" cy="1324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Our Team...</a:t>
            </a:r>
            <a:endParaRPr sz="6600" dirty="0"/>
          </a:p>
        </p:txBody>
      </p:sp>
      <p:sp>
        <p:nvSpPr>
          <p:cNvPr id="21" name="Star: 7 Points 20">
            <a:extLst>
              <a:ext uri="{FF2B5EF4-FFF2-40B4-BE49-F238E27FC236}">
                <a16:creationId xmlns:a16="http://schemas.microsoft.com/office/drawing/2014/main" id="{BBBA48A1-CEE1-E1CC-9C5A-945E98A7CBA1}"/>
              </a:ext>
            </a:extLst>
          </p:cNvPr>
          <p:cNvSpPr/>
          <p:nvPr/>
        </p:nvSpPr>
        <p:spPr>
          <a:xfrm>
            <a:off x="6415340" y="2831857"/>
            <a:ext cx="3060067" cy="2668389"/>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07950" indent="0" algn="ctr">
              <a:buFont typeface="Gochi Hand"/>
              <a:buNone/>
            </a:pPr>
            <a:r>
              <a:rPr lang="en-GB" sz="1400" dirty="0">
                <a:solidFill>
                  <a:schemeClr val="tx1"/>
                </a:solidFill>
              </a:rPr>
              <a:t>Pupil Support Assistants:</a:t>
            </a:r>
          </a:p>
          <a:p>
            <a:pPr marL="107950" indent="0">
              <a:buFont typeface="Gochi Hand"/>
              <a:buNone/>
            </a:pPr>
            <a:endParaRPr lang="en-GB" sz="1400" dirty="0">
              <a:solidFill>
                <a:schemeClr val="tx1"/>
              </a:solidFill>
            </a:endParaRPr>
          </a:p>
          <a:p>
            <a:pPr marL="107950" indent="0" algn="ctr">
              <a:buFont typeface="Gochi Hand"/>
              <a:buNone/>
            </a:pPr>
            <a:r>
              <a:rPr lang="en-GB" sz="1400" dirty="0">
                <a:solidFill>
                  <a:schemeClr val="tx1"/>
                </a:solidFill>
                <a:cs typeface="Arial"/>
              </a:rPr>
              <a:t>Mrs Ali</a:t>
            </a:r>
          </a:p>
        </p:txBody>
      </p:sp>
      <p:sp>
        <p:nvSpPr>
          <p:cNvPr id="23" name="Star: 7 Points 22">
            <a:extLst>
              <a:ext uri="{FF2B5EF4-FFF2-40B4-BE49-F238E27FC236}">
                <a16:creationId xmlns:a16="http://schemas.microsoft.com/office/drawing/2014/main" id="{EA39B5FF-B6F3-C7DD-EF09-8465D0F84FF4}"/>
              </a:ext>
            </a:extLst>
          </p:cNvPr>
          <p:cNvSpPr/>
          <p:nvPr/>
        </p:nvSpPr>
        <p:spPr>
          <a:xfrm>
            <a:off x="8917008" y="4193752"/>
            <a:ext cx="3060067" cy="262829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indent="0">
              <a:buFont typeface="Gochi Hand"/>
              <a:buNone/>
            </a:pPr>
            <a:r>
              <a:rPr lang="en-GB" sz="1400" dirty="0">
                <a:solidFill>
                  <a:schemeClr val="tx1"/>
                </a:solidFill>
              </a:rPr>
              <a:t>Pastoral Support</a:t>
            </a:r>
          </a:p>
          <a:p>
            <a:pPr marL="107950" indent="0">
              <a:buFont typeface="Gochi Hand"/>
              <a:buNone/>
            </a:pPr>
            <a:endParaRPr lang="en-GB" dirty="0">
              <a:solidFill>
                <a:schemeClr val="tx1"/>
              </a:solidFill>
            </a:endParaRPr>
          </a:p>
          <a:p>
            <a:pPr marL="107950" indent="0" algn="ctr">
              <a:buFont typeface="Gochi Hand"/>
              <a:buNone/>
            </a:pPr>
            <a:r>
              <a:rPr lang="en-GB" sz="1400" dirty="0">
                <a:solidFill>
                  <a:schemeClr val="tx1"/>
                </a:solidFill>
              </a:rPr>
              <a:t>Mr Clayton</a:t>
            </a:r>
          </a:p>
        </p:txBody>
      </p:sp>
      <p:sp>
        <p:nvSpPr>
          <p:cNvPr id="25" name="TextBox 24">
            <a:extLst>
              <a:ext uri="{FF2B5EF4-FFF2-40B4-BE49-F238E27FC236}">
                <a16:creationId xmlns:a16="http://schemas.microsoft.com/office/drawing/2014/main" id="{FF3280E1-C071-54AD-6593-A89C083E14C7}"/>
              </a:ext>
            </a:extLst>
          </p:cNvPr>
          <p:cNvSpPr txBox="1"/>
          <p:nvPr/>
        </p:nvSpPr>
        <p:spPr>
          <a:xfrm>
            <a:off x="3462379" y="3110605"/>
            <a:ext cx="1240675" cy="73866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latin typeface="Comic Sans MS" panose="030F0702030302020204" pitchFamily="66" charset="0"/>
              </a:rPr>
              <a:t>2A</a:t>
            </a:r>
          </a:p>
          <a:p>
            <a:pPr algn="ctr"/>
            <a:r>
              <a:rPr lang="en-GB" dirty="0">
                <a:latin typeface="Comic Sans MS" panose="030F0702030302020204" pitchFamily="66" charset="0"/>
              </a:rPr>
              <a:t>Miss Ahmed</a:t>
            </a:r>
          </a:p>
          <a:p>
            <a:pPr algn="ctr"/>
            <a:r>
              <a:rPr lang="en-GB" dirty="0">
                <a:latin typeface="Comic Sans MS" panose="030F0702030302020204" pitchFamily="66" charset="0"/>
              </a:rPr>
              <a:t>(YGL)</a:t>
            </a:r>
          </a:p>
        </p:txBody>
      </p:sp>
      <p:sp>
        <p:nvSpPr>
          <p:cNvPr id="26" name="TextBox 25">
            <a:extLst>
              <a:ext uri="{FF2B5EF4-FFF2-40B4-BE49-F238E27FC236}">
                <a16:creationId xmlns:a16="http://schemas.microsoft.com/office/drawing/2014/main" id="{9A563A59-4C34-B39F-2F59-6BE9B2D4264E}"/>
              </a:ext>
            </a:extLst>
          </p:cNvPr>
          <p:cNvSpPr txBox="1"/>
          <p:nvPr/>
        </p:nvSpPr>
        <p:spPr>
          <a:xfrm>
            <a:off x="1332123" y="3090718"/>
            <a:ext cx="1240675"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latin typeface="Comic Sans MS" panose="030F0702030302020204" pitchFamily="66" charset="0"/>
              </a:rPr>
              <a:t>Miss Brandon</a:t>
            </a:r>
          </a:p>
          <a:p>
            <a:pPr algn="ctr"/>
            <a:r>
              <a:rPr lang="en-GB" sz="1200" dirty="0">
                <a:latin typeface="Comic Sans MS" panose="030F0702030302020204" pitchFamily="66" charset="0"/>
              </a:rPr>
              <a:t>Phase Leader</a:t>
            </a:r>
          </a:p>
        </p:txBody>
      </p:sp>
      <p:sp>
        <p:nvSpPr>
          <p:cNvPr id="27" name="TextBox 26">
            <a:extLst>
              <a:ext uri="{FF2B5EF4-FFF2-40B4-BE49-F238E27FC236}">
                <a16:creationId xmlns:a16="http://schemas.microsoft.com/office/drawing/2014/main" id="{3C282818-EF4A-2407-879F-CF3914B5E873}"/>
              </a:ext>
            </a:extLst>
          </p:cNvPr>
          <p:cNvSpPr txBox="1"/>
          <p:nvPr/>
        </p:nvSpPr>
        <p:spPr>
          <a:xfrm>
            <a:off x="1346658" y="4599196"/>
            <a:ext cx="1240675"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latin typeface="Comic Sans MS" panose="030F0702030302020204" pitchFamily="66" charset="0"/>
              </a:rPr>
              <a:t>2M</a:t>
            </a:r>
          </a:p>
          <a:p>
            <a:pPr algn="ctr"/>
            <a:r>
              <a:rPr lang="en-GB" dirty="0">
                <a:latin typeface="Comic Sans MS" panose="030F0702030302020204" pitchFamily="66" charset="0"/>
              </a:rPr>
              <a:t>Mr </a:t>
            </a:r>
            <a:r>
              <a:rPr lang="en-GB" dirty="0" err="1">
                <a:latin typeface="Comic Sans MS" panose="030F0702030302020204" pitchFamily="66" charset="0"/>
              </a:rPr>
              <a:t>Moughal</a:t>
            </a:r>
            <a:endParaRPr lang="en-GB" dirty="0">
              <a:latin typeface="Comic Sans MS" panose="030F0702030302020204" pitchFamily="66" charset="0"/>
            </a:endParaRPr>
          </a:p>
          <a:p>
            <a:pPr algn="ctr"/>
            <a:r>
              <a:rPr lang="en-GB" sz="1200" dirty="0">
                <a:latin typeface="Comic Sans MS" panose="030F0702030302020204" pitchFamily="66" charset="0"/>
              </a:rPr>
              <a:t>Class Teacher</a:t>
            </a:r>
          </a:p>
        </p:txBody>
      </p:sp>
      <p:sp>
        <p:nvSpPr>
          <p:cNvPr id="30" name="TextBox 29">
            <a:extLst>
              <a:ext uri="{FF2B5EF4-FFF2-40B4-BE49-F238E27FC236}">
                <a16:creationId xmlns:a16="http://schemas.microsoft.com/office/drawing/2014/main" id="{13605480-E8C4-6AA5-8BCC-D262067872A6}"/>
              </a:ext>
            </a:extLst>
          </p:cNvPr>
          <p:cNvSpPr txBox="1"/>
          <p:nvPr/>
        </p:nvSpPr>
        <p:spPr>
          <a:xfrm>
            <a:off x="3341835" y="4491474"/>
            <a:ext cx="1240675" cy="9233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dirty="0">
                <a:latin typeface="Comic Sans MS" panose="030F0702030302020204" pitchFamily="66" charset="0"/>
              </a:rPr>
              <a:t>2F</a:t>
            </a:r>
          </a:p>
          <a:p>
            <a:pPr algn="ctr"/>
            <a:r>
              <a:rPr lang="en-GB" b="1" dirty="0">
                <a:latin typeface="Comic Sans MS" panose="030F0702030302020204" pitchFamily="66" charset="0"/>
              </a:rPr>
              <a:t>Miss</a:t>
            </a:r>
          </a:p>
          <a:p>
            <a:pPr algn="ctr"/>
            <a:r>
              <a:rPr lang="en-GB" b="1" dirty="0" err="1">
                <a:latin typeface="Comic Sans MS" panose="030F0702030302020204" pitchFamily="66" charset="0"/>
              </a:rPr>
              <a:t>Fiaz</a:t>
            </a:r>
            <a:r>
              <a:rPr lang="en-GB" b="1" dirty="0">
                <a:latin typeface="Comic Sans MS" panose="030F0702030302020204" pitchFamily="66" charset="0"/>
              </a:rPr>
              <a:t> </a:t>
            </a:r>
          </a:p>
          <a:p>
            <a:pPr algn="ctr"/>
            <a:r>
              <a:rPr lang="en-GB" sz="1200" dirty="0">
                <a:latin typeface="Comic Sans MS" panose="030F0702030302020204" pitchFamily="66" charset="0"/>
              </a:rPr>
              <a:t>Class Teacher</a:t>
            </a:r>
          </a:p>
        </p:txBody>
      </p:sp>
      <p:pic>
        <p:nvPicPr>
          <p:cNvPr id="31" name="Picture 30" descr="A picture containing text, clipart&#10;&#10;Description automatically generated">
            <a:extLst>
              <a:ext uri="{FF2B5EF4-FFF2-40B4-BE49-F238E27FC236}">
                <a16:creationId xmlns:a16="http://schemas.microsoft.com/office/drawing/2014/main" id="{7355D6BD-59D6-0B96-803E-DE8BCC926E6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779611" y="283041"/>
            <a:ext cx="7033996" cy="2454025"/>
          </a:xfrm>
          <a:prstGeom prst="rect">
            <a:avLst/>
          </a:prstGeom>
        </p:spPr>
      </p:pic>
    </p:spTree>
    <p:extLst>
      <p:ext uri="{BB962C8B-B14F-4D97-AF65-F5344CB8AC3E}">
        <p14:creationId xmlns:p14="http://schemas.microsoft.com/office/powerpoint/2010/main" val="130811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174BA2-DE52-4CA5-BE09-4F5F64A69D88}"/>
              </a:ext>
            </a:extLst>
          </p:cNvPr>
          <p:cNvSpPr txBox="1"/>
          <p:nvPr/>
        </p:nvSpPr>
        <p:spPr>
          <a:xfrm>
            <a:off x="4401605" y="222895"/>
            <a:ext cx="778617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dirty="0">
                <a:solidFill>
                  <a:srgbClr val="92D050"/>
                </a:solidFill>
                <a:latin typeface="Lucida Handwriting"/>
              </a:rPr>
              <a:t>...putting</a:t>
            </a:r>
            <a:r>
              <a:rPr lang="en-US" dirty="0">
                <a:solidFill>
                  <a:srgbClr val="92D050"/>
                </a:solidFill>
              </a:rPr>
              <a:t> </a:t>
            </a:r>
            <a:r>
              <a:rPr lang="en-US" dirty="0">
                <a:solidFill>
                  <a:srgbClr val="92D050"/>
                </a:solidFill>
                <a:latin typeface="Lucida Handwriting"/>
              </a:rPr>
              <a:t>children at the heart of all we think, say and do</a:t>
            </a:r>
            <a:r>
              <a:rPr lang="en-US" dirty="0">
                <a:solidFill>
                  <a:srgbClr val="92D050"/>
                </a:solidFill>
              </a:rPr>
              <a:t> </a:t>
            </a:r>
          </a:p>
        </p:txBody>
      </p:sp>
      <p:sp>
        <p:nvSpPr>
          <p:cNvPr id="3" name="Subtitle 2"/>
          <p:cNvSpPr>
            <a:spLocks noGrp="1"/>
          </p:cNvSpPr>
          <p:nvPr>
            <p:ph type="subTitle" idx="1"/>
          </p:nvPr>
        </p:nvSpPr>
        <p:spPr>
          <a:xfrm>
            <a:off x="430304" y="1499302"/>
            <a:ext cx="4411991" cy="838831"/>
          </a:xfrm>
        </p:spPr>
        <p:txBody>
          <a:bodyPr vert="horz" lIns="0" tIns="0" rIns="0" bIns="0" rtlCol="0" anchor="b">
            <a:normAutofit/>
          </a:bodyPr>
          <a:lstStyle/>
          <a:p>
            <a:pPr algn="l"/>
            <a:r>
              <a:rPr lang="en-US" sz="4400" b="1">
                <a:solidFill>
                  <a:srgbClr val="000000"/>
                </a:solidFill>
              </a:rPr>
              <a:t>Attendance: </a:t>
            </a:r>
            <a:r>
              <a:rPr lang="en-US" sz="4400" b="1">
                <a:solidFill>
                  <a:srgbClr val="00B050"/>
                </a:solidFill>
              </a:rPr>
              <a:t>97%</a:t>
            </a:r>
            <a:endParaRPr lang="en-US" sz="4400">
              <a:solidFill>
                <a:srgbClr val="00B050"/>
              </a:solidFill>
              <a:cs typeface="Calibri"/>
            </a:endParaRPr>
          </a:p>
        </p:txBody>
      </p:sp>
      <p:pic>
        <p:nvPicPr>
          <p:cNvPr id="9" name="Picture 8" descr="A picture containing text, sky, sign&#10;&#10;Description automatically generated">
            <a:extLst>
              <a:ext uri="{FF2B5EF4-FFF2-40B4-BE49-F238E27FC236}">
                <a16:creationId xmlns:a16="http://schemas.microsoft.com/office/drawing/2014/main" id="{D77E978F-2901-2B5A-B764-63A7A84FF1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889" y="2359509"/>
            <a:ext cx="3422726" cy="3422726"/>
          </a:xfrm>
          <a:prstGeom prst="rect">
            <a:avLst/>
          </a:prstGeom>
        </p:spPr>
      </p:pic>
      <p:pic>
        <p:nvPicPr>
          <p:cNvPr id="5" name="Picture 6">
            <a:extLst>
              <a:ext uri="{FF2B5EF4-FFF2-40B4-BE49-F238E27FC236}">
                <a16:creationId xmlns:a16="http://schemas.microsoft.com/office/drawing/2014/main" id="{F5F62B57-B9F5-DEAB-AD76-F3689772F05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3213" t="13256" r="15190" b="12716"/>
          <a:stretch/>
        </p:blipFill>
        <p:spPr>
          <a:xfrm>
            <a:off x="388210" y="237811"/>
            <a:ext cx="1220055" cy="1261491"/>
          </a:xfrm>
          <a:custGeom>
            <a:avLst/>
            <a:gdLst/>
            <a:ahLst/>
            <a:cxnLst/>
            <a:rect l="l" t="t" r="r" b="b"/>
            <a:pathLst>
              <a:path w="4141760" h="4377846">
                <a:moveTo>
                  <a:pt x="0" y="0"/>
                </a:moveTo>
                <a:lnTo>
                  <a:pt x="4141760" y="0"/>
                </a:lnTo>
                <a:lnTo>
                  <a:pt x="4141760" y="4377846"/>
                </a:lnTo>
                <a:lnTo>
                  <a:pt x="0" y="4377846"/>
                </a:lnTo>
                <a:close/>
              </a:path>
            </a:pathLst>
          </a:custGeom>
        </p:spPr>
      </p:pic>
      <p:graphicFrame>
        <p:nvGraphicFramePr>
          <p:cNvPr id="7" name="Table 6">
            <a:extLst>
              <a:ext uri="{FF2B5EF4-FFF2-40B4-BE49-F238E27FC236}">
                <a16:creationId xmlns:a16="http://schemas.microsoft.com/office/drawing/2014/main" id="{657CFA85-E07C-B287-43DE-8A9561B41A0C}"/>
              </a:ext>
            </a:extLst>
          </p:cNvPr>
          <p:cNvGraphicFramePr>
            <a:graphicFrameLocks noGrp="1"/>
          </p:cNvGraphicFramePr>
          <p:nvPr/>
        </p:nvGraphicFramePr>
        <p:xfrm>
          <a:off x="4842295" y="944880"/>
          <a:ext cx="7174785" cy="4968240"/>
        </p:xfrm>
        <a:graphic>
          <a:graphicData uri="http://schemas.openxmlformats.org/drawingml/2006/table">
            <a:tbl>
              <a:tblPr firstRow="1" bandRow="1">
                <a:tableStyleId>{93296810-A885-4BE3-A3E7-6D5BEEA58F35}</a:tableStyleId>
              </a:tblPr>
              <a:tblGrid>
                <a:gridCol w="2391595">
                  <a:extLst>
                    <a:ext uri="{9D8B030D-6E8A-4147-A177-3AD203B41FA5}">
                      <a16:colId xmlns:a16="http://schemas.microsoft.com/office/drawing/2014/main" val="658958645"/>
                    </a:ext>
                  </a:extLst>
                </a:gridCol>
                <a:gridCol w="2391595">
                  <a:extLst>
                    <a:ext uri="{9D8B030D-6E8A-4147-A177-3AD203B41FA5}">
                      <a16:colId xmlns:a16="http://schemas.microsoft.com/office/drawing/2014/main" val="570197454"/>
                    </a:ext>
                  </a:extLst>
                </a:gridCol>
                <a:gridCol w="2391595">
                  <a:extLst>
                    <a:ext uri="{9D8B030D-6E8A-4147-A177-3AD203B41FA5}">
                      <a16:colId xmlns:a16="http://schemas.microsoft.com/office/drawing/2014/main" val="4283220695"/>
                    </a:ext>
                  </a:extLst>
                </a:gridCol>
              </a:tblGrid>
              <a:tr h="903181">
                <a:tc>
                  <a:txBody>
                    <a:bodyPr/>
                    <a:lstStyle/>
                    <a:p>
                      <a:pPr algn="ctr"/>
                      <a:r>
                        <a:rPr lang="en-GB" sz="2800"/>
                        <a:t>%</a:t>
                      </a:r>
                    </a:p>
                  </a:txBody>
                  <a:tcPr anchor="ctr"/>
                </a:tc>
                <a:tc>
                  <a:txBody>
                    <a:bodyPr/>
                    <a:lstStyle/>
                    <a:p>
                      <a:pPr algn="ctr"/>
                      <a:r>
                        <a:rPr lang="en-GB" sz="2800"/>
                        <a:t>Days Missed</a:t>
                      </a:r>
                    </a:p>
                  </a:txBody>
                  <a:tcPr anchor="ctr"/>
                </a:tc>
                <a:tc>
                  <a:txBody>
                    <a:bodyPr/>
                    <a:lstStyle/>
                    <a:p>
                      <a:pPr algn="ctr"/>
                      <a:r>
                        <a:rPr lang="en-GB" sz="2800"/>
                        <a:t>Lessons Missed</a:t>
                      </a:r>
                    </a:p>
                  </a:txBody>
                  <a:tcPr anchor="ctr"/>
                </a:tc>
                <a:extLst>
                  <a:ext uri="{0D108BD9-81ED-4DB2-BD59-A6C34878D82A}">
                    <a16:rowId xmlns:a16="http://schemas.microsoft.com/office/drawing/2014/main" val="2137406677"/>
                  </a:ext>
                </a:extLst>
              </a:tr>
              <a:tr h="903181">
                <a:tc>
                  <a:txBody>
                    <a:bodyPr/>
                    <a:lstStyle/>
                    <a:p>
                      <a:pPr algn="ctr"/>
                      <a:r>
                        <a:rPr lang="en-GB" sz="2800" b="1">
                          <a:solidFill>
                            <a:srgbClr val="00B050"/>
                          </a:solidFill>
                        </a:rPr>
                        <a:t>100%</a:t>
                      </a:r>
                    </a:p>
                  </a:txBody>
                  <a:tcPr anchor="ctr"/>
                </a:tc>
                <a:tc>
                  <a:txBody>
                    <a:bodyPr/>
                    <a:lstStyle/>
                    <a:p>
                      <a:pPr algn="ctr"/>
                      <a:r>
                        <a:rPr lang="en-GB" sz="4400" b="1">
                          <a:solidFill>
                            <a:srgbClr val="00B050"/>
                          </a:solidFill>
                        </a:rPr>
                        <a:t>0</a:t>
                      </a:r>
                    </a:p>
                  </a:txBody>
                  <a:tcPr anchor="ctr"/>
                </a:tc>
                <a:tc>
                  <a:txBody>
                    <a:bodyPr/>
                    <a:lstStyle/>
                    <a:p>
                      <a:pPr algn="ctr"/>
                      <a:r>
                        <a:rPr lang="en-GB" sz="6000" b="1">
                          <a:solidFill>
                            <a:srgbClr val="00B050"/>
                          </a:solidFill>
                        </a:rPr>
                        <a:t>0</a:t>
                      </a:r>
                    </a:p>
                  </a:txBody>
                  <a:tcPr anchor="ctr"/>
                </a:tc>
                <a:extLst>
                  <a:ext uri="{0D108BD9-81ED-4DB2-BD59-A6C34878D82A}">
                    <a16:rowId xmlns:a16="http://schemas.microsoft.com/office/drawing/2014/main" val="2501638018"/>
                  </a:ext>
                </a:extLst>
              </a:tr>
              <a:tr h="903181">
                <a:tc>
                  <a:txBody>
                    <a:bodyPr/>
                    <a:lstStyle/>
                    <a:p>
                      <a:pPr algn="ctr"/>
                      <a:r>
                        <a:rPr lang="en-GB" sz="2800" b="1">
                          <a:solidFill>
                            <a:srgbClr val="FFC000"/>
                          </a:solidFill>
                        </a:rPr>
                        <a:t>97%</a:t>
                      </a:r>
                    </a:p>
                  </a:txBody>
                  <a:tcPr anchor="ctr"/>
                </a:tc>
                <a:tc>
                  <a:txBody>
                    <a:bodyPr/>
                    <a:lstStyle/>
                    <a:p>
                      <a:pPr algn="ctr"/>
                      <a:r>
                        <a:rPr lang="en-GB" sz="4400" b="1">
                          <a:solidFill>
                            <a:srgbClr val="FFC000"/>
                          </a:solidFill>
                        </a:rPr>
                        <a:t>6</a:t>
                      </a:r>
                    </a:p>
                  </a:txBody>
                  <a:tcPr anchor="ctr"/>
                </a:tc>
                <a:tc>
                  <a:txBody>
                    <a:bodyPr/>
                    <a:lstStyle/>
                    <a:p>
                      <a:pPr algn="ctr"/>
                      <a:r>
                        <a:rPr lang="en-GB" sz="6000" b="1">
                          <a:solidFill>
                            <a:srgbClr val="FFC000"/>
                          </a:solidFill>
                        </a:rPr>
                        <a:t>30</a:t>
                      </a:r>
                    </a:p>
                  </a:txBody>
                  <a:tcPr anchor="ctr"/>
                </a:tc>
                <a:extLst>
                  <a:ext uri="{0D108BD9-81ED-4DB2-BD59-A6C34878D82A}">
                    <a16:rowId xmlns:a16="http://schemas.microsoft.com/office/drawing/2014/main" val="667599551"/>
                  </a:ext>
                </a:extLst>
              </a:tr>
              <a:tr h="903181">
                <a:tc>
                  <a:txBody>
                    <a:bodyPr/>
                    <a:lstStyle/>
                    <a:p>
                      <a:pPr algn="ctr"/>
                      <a:r>
                        <a:rPr lang="en-GB" sz="2800" b="1">
                          <a:solidFill>
                            <a:srgbClr val="0070C0"/>
                          </a:solidFill>
                        </a:rPr>
                        <a:t>95%</a:t>
                      </a:r>
                    </a:p>
                  </a:txBody>
                  <a:tcPr anchor="ctr"/>
                </a:tc>
                <a:tc>
                  <a:txBody>
                    <a:bodyPr/>
                    <a:lstStyle/>
                    <a:p>
                      <a:pPr algn="ctr"/>
                      <a:r>
                        <a:rPr lang="en-GB" sz="4400" b="1">
                          <a:solidFill>
                            <a:srgbClr val="0070C0"/>
                          </a:solidFill>
                        </a:rPr>
                        <a:t>10</a:t>
                      </a:r>
                    </a:p>
                  </a:txBody>
                  <a:tcPr anchor="ctr"/>
                </a:tc>
                <a:tc>
                  <a:txBody>
                    <a:bodyPr/>
                    <a:lstStyle/>
                    <a:p>
                      <a:pPr algn="ctr"/>
                      <a:r>
                        <a:rPr lang="en-GB" sz="6000" b="1">
                          <a:solidFill>
                            <a:srgbClr val="0070C0"/>
                          </a:solidFill>
                        </a:rPr>
                        <a:t>50</a:t>
                      </a:r>
                    </a:p>
                  </a:txBody>
                  <a:tcPr anchor="ctr"/>
                </a:tc>
                <a:extLst>
                  <a:ext uri="{0D108BD9-81ED-4DB2-BD59-A6C34878D82A}">
                    <a16:rowId xmlns:a16="http://schemas.microsoft.com/office/drawing/2014/main" val="2590306170"/>
                  </a:ext>
                </a:extLst>
              </a:tr>
              <a:tr h="903181">
                <a:tc>
                  <a:txBody>
                    <a:bodyPr/>
                    <a:lstStyle/>
                    <a:p>
                      <a:pPr algn="ctr"/>
                      <a:r>
                        <a:rPr lang="en-GB" sz="2800" b="1">
                          <a:solidFill>
                            <a:srgbClr val="FF0000"/>
                          </a:solidFill>
                        </a:rPr>
                        <a:t>90%</a:t>
                      </a:r>
                    </a:p>
                  </a:txBody>
                  <a:tcPr anchor="ctr"/>
                </a:tc>
                <a:tc>
                  <a:txBody>
                    <a:bodyPr/>
                    <a:lstStyle/>
                    <a:p>
                      <a:pPr algn="ctr"/>
                      <a:r>
                        <a:rPr lang="en-GB" sz="4400" b="1">
                          <a:solidFill>
                            <a:srgbClr val="FF0000"/>
                          </a:solidFill>
                        </a:rPr>
                        <a:t>20</a:t>
                      </a:r>
                    </a:p>
                  </a:txBody>
                  <a:tcPr anchor="ctr"/>
                </a:tc>
                <a:tc>
                  <a:txBody>
                    <a:bodyPr/>
                    <a:lstStyle/>
                    <a:p>
                      <a:pPr algn="ctr"/>
                      <a:r>
                        <a:rPr lang="en-GB" sz="6000" b="1">
                          <a:solidFill>
                            <a:srgbClr val="FF0000"/>
                          </a:solidFill>
                        </a:rPr>
                        <a:t>100</a:t>
                      </a:r>
                    </a:p>
                  </a:txBody>
                  <a:tcPr anchor="ctr"/>
                </a:tc>
                <a:extLst>
                  <a:ext uri="{0D108BD9-81ED-4DB2-BD59-A6C34878D82A}">
                    <a16:rowId xmlns:a16="http://schemas.microsoft.com/office/drawing/2014/main" val="2519987322"/>
                  </a:ext>
                </a:extLst>
              </a:tr>
            </a:tbl>
          </a:graphicData>
        </a:graphic>
      </p:graphicFrame>
    </p:spTree>
    <p:extLst>
      <p:ext uri="{BB962C8B-B14F-4D97-AF65-F5344CB8AC3E}">
        <p14:creationId xmlns:p14="http://schemas.microsoft.com/office/powerpoint/2010/main" val="2630428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1"/>
        <p:cNvGrpSpPr/>
        <p:nvPr/>
      </p:nvGrpSpPr>
      <p:grpSpPr>
        <a:xfrm>
          <a:off x="0" y="0"/>
          <a:ext cx="0" cy="0"/>
          <a:chOff x="0" y="0"/>
          <a:chExt cx="0" cy="0"/>
        </a:xfrm>
      </p:grpSpPr>
      <p:sp>
        <p:nvSpPr>
          <p:cNvPr id="4002" name="Google Shape;4002;p35"/>
          <p:cNvSpPr txBox="1">
            <a:spLocks noGrp="1"/>
          </p:cNvSpPr>
          <p:nvPr>
            <p:ph type="title"/>
          </p:nvPr>
        </p:nvSpPr>
        <p:spPr>
          <a:xfrm>
            <a:off x="4241834" y="317634"/>
            <a:ext cx="7804721"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4400" dirty="0">
                <a:solidFill>
                  <a:schemeClr val="dk1"/>
                </a:solidFill>
                <a:latin typeface="Gochi Hand"/>
                <a:ea typeface="Gochi Hand"/>
                <a:cs typeface="Gochi Hand"/>
                <a:sym typeface="Gochi Hand"/>
              </a:rPr>
              <a:t>All of this meeting’s information and more can be found on the Y2 Year Group Page on the school’s website</a:t>
            </a:r>
            <a:endParaRPr sz="4400" dirty="0">
              <a:solidFill>
                <a:schemeClr val="dk1"/>
              </a:solidFill>
              <a:latin typeface="Gochi Hand"/>
              <a:ea typeface="Gochi Hand"/>
              <a:cs typeface="Gochi Hand"/>
              <a:sym typeface="Gochi Hand"/>
            </a:endParaRPr>
          </a:p>
        </p:txBody>
      </p:sp>
      <p:pic>
        <p:nvPicPr>
          <p:cNvPr id="4" name="Picture 3">
            <a:extLst>
              <a:ext uri="{FF2B5EF4-FFF2-40B4-BE49-F238E27FC236}">
                <a16:creationId xmlns:a16="http://schemas.microsoft.com/office/drawing/2014/main" id="{B230E5E6-7F26-EA5C-7E7F-AC0078C9F9D7}"/>
              </a:ext>
            </a:extLst>
          </p:cNvPr>
          <p:cNvPicPr>
            <a:picLocks noChangeAspect="1"/>
          </p:cNvPicPr>
          <p:nvPr/>
        </p:nvPicPr>
        <p:blipFill>
          <a:blip r:embed="rId3"/>
          <a:stretch>
            <a:fillRect/>
          </a:stretch>
        </p:blipFill>
        <p:spPr>
          <a:xfrm>
            <a:off x="2585239" y="3041524"/>
            <a:ext cx="6829849" cy="2997326"/>
          </a:xfrm>
          <a:prstGeom prst="rect">
            <a:avLst/>
          </a:prstGeom>
        </p:spPr>
      </p:pic>
      <p:sp>
        <p:nvSpPr>
          <p:cNvPr id="2" name="Action Button: Go Home 1">
            <a:hlinkClick r:id="rId4" highlightClick="1"/>
            <a:extLst>
              <a:ext uri="{FF2B5EF4-FFF2-40B4-BE49-F238E27FC236}">
                <a16:creationId xmlns:a16="http://schemas.microsoft.com/office/drawing/2014/main" id="{8CD0244F-2624-5402-FD3B-B27056C5B4BD}"/>
              </a:ext>
            </a:extLst>
          </p:cNvPr>
          <p:cNvSpPr/>
          <p:nvPr/>
        </p:nvSpPr>
        <p:spPr>
          <a:xfrm>
            <a:off x="10397447" y="3791164"/>
            <a:ext cx="1037690" cy="11198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6624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001"/>
        <p:cNvGrpSpPr/>
        <p:nvPr/>
      </p:nvGrpSpPr>
      <p:grpSpPr>
        <a:xfrm>
          <a:off x="0" y="0"/>
          <a:ext cx="0" cy="0"/>
          <a:chOff x="0" y="0"/>
          <a:chExt cx="0" cy="0"/>
        </a:xfrm>
      </p:grpSpPr>
      <p:sp>
        <p:nvSpPr>
          <p:cNvPr id="4002" name="Google Shape;4002;p35"/>
          <p:cNvSpPr txBox="1">
            <a:spLocks noGrp="1"/>
          </p:cNvSpPr>
          <p:nvPr>
            <p:ph type="title"/>
          </p:nvPr>
        </p:nvSpPr>
        <p:spPr>
          <a:xfrm>
            <a:off x="2613274" y="1736966"/>
            <a:ext cx="7804721"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9100" dirty="0">
                <a:solidFill>
                  <a:schemeClr val="dk1"/>
                </a:solidFill>
                <a:latin typeface="Gochi Hand"/>
                <a:ea typeface="Gochi Hand"/>
                <a:cs typeface="Gochi Hand"/>
                <a:sym typeface="Gochi Hand"/>
              </a:rPr>
              <a:t>Thank you for listening, any questions?</a:t>
            </a:r>
            <a:endParaRPr sz="9100" dirty="0">
              <a:solidFill>
                <a:schemeClr val="dk1"/>
              </a:solidFill>
              <a:latin typeface="Gochi Hand"/>
              <a:ea typeface="Gochi Hand"/>
              <a:cs typeface="Gochi Hand"/>
              <a:sym typeface="Gochi Hand"/>
            </a:endParaRPr>
          </a:p>
        </p:txBody>
      </p:sp>
      <p:pic>
        <p:nvPicPr>
          <p:cNvPr id="3" name="Picture 2" descr="Icon&#10;&#10;Description automatically generated">
            <a:extLst>
              <a:ext uri="{FF2B5EF4-FFF2-40B4-BE49-F238E27FC236}">
                <a16:creationId xmlns:a16="http://schemas.microsoft.com/office/drawing/2014/main" id="{7E42B4F9-A6F9-7FE6-151A-53524628EAA9}"/>
              </a:ext>
            </a:extLst>
          </p:cNvPr>
          <p:cNvPicPr>
            <a:picLocks noChangeAspect="1"/>
          </p:cNvPicPr>
          <p:nvPr/>
        </p:nvPicPr>
        <p:blipFill>
          <a:blip r:embed="rId3"/>
          <a:stretch>
            <a:fillRect/>
          </a:stretch>
        </p:blipFill>
        <p:spPr>
          <a:xfrm>
            <a:off x="619232" y="3286125"/>
            <a:ext cx="2857500" cy="35718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3" name="Google Shape;3863;p27"/>
          <p:cNvSpPr txBox="1">
            <a:spLocks noGrp="1"/>
          </p:cNvSpPr>
          <p:nvPr>
            <p:ph type="body" idx="1"/>
          </p:nvPr>
        </p:nvSpPr>
        <p:spPr>
          <a:xfrm>
            <a:off x="4264039" y="1593895"/>
            <a:ext cx="3294600" cy="1322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dirty="0"/>
              <a:t>Our Curriculum</a:t>
            </a:r>
            <a:endParaRPr dirty="0"/>
          </a:p>
        </p:txBody>
      </p:sp>
      <p:sp>
        <p:nvSpPr>
          <p:cNvPr id="3865" name="Google Shape;3865;p27"/>
          <p:cNvSpPr txBox="1">
            <a:spLocks noGrp="1"/>
          </p:cNvSpPr>
          <p:nvPr>
            <p:ph type="body" idx="2"/>
          </p:nvPr>
        </p:nvSpPr>
        <p:spPr>
          <a:xfrm>
            <a:off x="7687430" y="1603937"/>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Reading, Writing and Maths</a:t>
            </a:r>
            <a:endParaRPr dirty="0"/>
          </a:p>
        </p:txBody>
      </p:sp>
      <p:sp>
        <p:nvSpPr>
          <p:cNvPr id="3866" name="Google Shape;3866;p27"/>
          <p:cNvSpPr txBox="1">
            <a:spLocks noGrp="1"/>
          </p:cNvSpPr>
          <p:nvPr>
            <p:ph type="body" idx="3"/>
          </p:nvPr>
        </p:nvSpPr>
        <p:spPr>
          <a:xfrm>
            <a:off x="4264039" y="3634954"/>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Assessment and Intervention</a:t>
            </a:r>
            <a:endParaRPr dirty="0"/>
          </a:p>
        </p:txBody>
      </p:sp>
      <p:sp>
        <p:nvSpPr>
          <p:cNvPr id="3867" name="Google Shape;3867;p27"/>
          <p:cNvSpPr txBox="1">
            <a:spLocks noGrp="1"/>
          </p:cNvSpPr>
          <p:nvPr>
            <p:ph type="body" idx="4"/>
          </p:nvPr>
        </p:nvSpPr>
        <p:spPr>
          <a:xfrm>
            <a:off x="7719072" y="3530800"/>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Other areas of learning</a:t>
            </a:r>
            <a:endParaRPr dirty="0"/>
          </a:p>
        </p:txBody>
      </p:sp>
      <p:sp>
        <p:nvSpPr>
          <p:cNvPr id="3868" name="Google Shape;3868;p27"/>
          <p:cNvSpPr txBox="1">
            <a:spLocks noGrp="1"/>
          </p:cNvSpPr>
          <p:nvPr>
            <p:ph type="title" idx="5"/>
          </p:nvPr>
        </p:nvSpPr>
        <p:spPr>
          <a:xfrm>
            <a:off x="4264039" y="898125"/>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4775E7"/>
                </a:solidFill>
                <a:latin typeface="Gochi Hand"/>
                <a:ea typeface="Gochi Hand"/>
                <a:cs typeface="Gochi Hand"/>
                <a:sym typeface="Gochi Hand"/>
              </a:rPr>
              <a:t>01</a:t>
            </a:r>
            <a:endParaRPr sz="5500" dirty="0">
              <a:solidFill>
                <a:srgbClr val="4775E7"/>
              </a:solidFill>
              <a:latin typeface="Gochi Hand"/>
              <a:ea typeface="Gochi Hand"/>
              <a:cs typeface="Gochi Hand"/>
              <a:sym typeface="Gochi Hand"/>
            </a:endParaRPr>
          </a:p>
        </p:txBody>
      </p:sp>
      <p:sp>
        <p:nvSpPr>
          <p:cNvPr id="3869" name="Google Shape;3869;p27"/>
          <p:cNvSpPr txBox="1">
            <a:spLocks noGrp="1"/>
          </p:cNvSpPr>
          <p:nvPr>
            <p:ph type="title" idx="6"/>
          </p:nvPr>
        </p:nvSpPr>
        <p:spPr>
          <a:xfrm>
            <a:off x="8376882" y="751492"/>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D54773"/>
                </a:solidFill>
                <a:latin typeface="Gochi Hand"/>
                <a:ea typeface="Gochi Hand"/>
                <a:cs typeface="Gochi Hand"/>
                <a:sym typeface="Gochi Hand"/>
              </a:rPr>
              <a:t>02</a:t>
            </a:r>
            <a:endParaRPr sz="5500" dirty="0">
              <a:solidFill>
                <a:srgbClr val="D54773"/>
              </a:solidFill>
              <a:latin typeface="Gochi Hand"/>
              <a:ea typeface="Gochi Hand"/>
              <a:cs typeface="Gochi Hand"/>
              <a:sym typeface="Gochi Hand"/>
            </a:endParaRPr>
          </a:p>
        </p:txBody>
      </p:sp>
      <p:sp>
        <p:nvSpPr>
          <p:cNvPr id="3870" name="Google Shape;3870;p27"/>
          <p:cNvSpPr txBox="1">
            <a:spLocks noGrp="1"/>
          </p:cNvSpPr>
          <p:nvPr>
            <p:ph type="title" idx="7"/>
          </p:nvPr>
        </p:nvSpPr>
        <p:spPr>
          <a:xfrm>
            <a:off x="4264039" y="2939184"/>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F46A21"/>
                </a:solidFill>
                <a:latin typeface="Gochi Hand"/>
                <a:ea typeface="Gochi Hand"/>
                <a:cs typeface="Gochi Hand"/>
                <a:sym typeface="Gochi Hand"/>
              </a:rPr>
              <a:t>03</a:t>
            </a:r>
            <a:endParaRPr sz="5500">
              <a:solidFill>
                <a:srgbClr val="F46A21"/>
              </a:solidFill>
              <a:latin typeface="Gochi Hand"/>
              <a:ea typeface="Gochi Hand"/>
              <a:cs typeface="Gochi Hand"/>
              <a:sym typeface="Gochi Hand"/>
            </a:endParaRPr>
          </a:p>
        </p:txBody>
      </p:sp>
      <p:sp>
        <p:nvSpPr>
          <p:cNvPr id="3871" name="Google Shape;3871;p27"/>
          <p:cNvSpPr txBox="1">
            <a:spLocks noGrp="1"/>
          </p:cNvSpPr>
          <p:nvPr>
            <p:ph type="title" idx="8"/>
          </p:nvPr>
        </p:nvSpPr>
        <p:spPr>
          <a:xfrm>
            <a:off x="8672601" y="2824231"/>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dirty="0">
                <a:solidFill>
                  <a:srgbClr val="04AC4D"/>
                </a:solidFill>
                <a:latin typeface="Gochi Hand"/>
                <a:ea typeface="Gochi Hand"/>
                <a:cs typeface="Gochi Hand"/>
                <a:sym typeface="Gochi Hand"/>
              </a:rPr>
              <a:t>04</a:t>
            </a:r>
            <a:endParaRPr sz="5500" dirty="0">
              <a:solidFill>
                <a:srgbClr val="04AC4D"/>
              </a:solidFill>
              <a:latin typeface="Gochi Hand"/>
              <a:ea typeface="Gochi Hand"/>
              <a:cs typeface="Gochi Hand"/>
              <a:sym typeface="Gochi Hand"/>
            </a:endParaRPr>
          </a:p>
        </p:txBody>
      </p:sp>
      <p:grpSp>
        <p:nvGrpSpPr>
          <p:cNvPr id="3872" name="Google Shape;3872;p27"/>
          <p:cNvGrpSpPr/>
          <p:nvPr/>
        </p:nvGrpSpPr>
        <p:grpSpPr>
          <a:xfrm rot="-4584347">
            <a:off x="3928116" y="3136982"/>
            <a:ext cx="1009325" cy="516339"/>
            <a:chOff x="5557837" y="3152773"/>
            <a:chExt cx="1077365" cy="551146"/>
          </a:xfrm>
        </p:grpSpPr>
        <p:sp>
          <p:nvSpPr>
            <p:cNvPr id="3873" name="Google Shape;3873;p27"/>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4" name="Google Shape;3874;p27"/>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5" name="Google Shape;3875;p27"/>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6" name="Google Shape;3876;p27"/>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7" name="Google Shape;3877;p27"/>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8" name="Google Shape;3878;p27"/>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9" name="Google Shape;3879;p27"/>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0" name="Google Shape;3880;p27"/>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1" name="Google Shape;3881;p27"/>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2" name="Google Shape;3882;p27"/>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83" name="Google Shape;3883;p27"/>
          <p:cNvGrpSpPr/>
          <p:nvPr/>
        </p:nvGrpSpPr>
        <p:grpSpPr>
          <a:xfrm rot="-10280587">
            <a:off x="4156046" y="827028"/>
            <a:ext cx="592116" cy="954290"/>
            <a:chOff x="5781734" y="2919412"/>
            <a:chExt cx="632081" cy="1018700"/>
          </a:xfrm>
        </p:grpSpPr>
        <p:sp>
          <p:nvSpPr>
            <p:cNvPr id="3884" name="Google Shape;3884;p27"/>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5" name="Google Shape;3885;p27"/>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6" name="Google Shape;3886;p27"/>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7" name="Google Shape;3887;p27"/>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8" name="Google Shape;3888;p27"/>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9" name="Google Shape;3889;p27"/>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0" name="Google Shape;3890;p27"/>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1" name="Google Shape;3891;p27"/>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2" name="Google Shape;3892;p27"/>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3" name="Google Shape;3893;p27"/>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94" name="Google Shape;3894;p27"/>
          <p:cNvGrpSpPr/>
          <p:nvPr/>
        </p:nvGrpSpPr>
        <p:grpSpPr>
          <a:xfrm rot="1304064">
            <a:off x="8175897" y="2512869"/>
            <a:ext cx="516322" cy="1009271"/>
            <a:chOff x="5819791" y="2890940"/>
            <a:chExt cx="551157" cy="1077364"/>
          </a:xfrm>
        </p:grpSpPr>
        <p:sp>
          <p:nvSpPr>
            <p:cNvPr id="3895" name="Google Shape;3895;p27"/>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6" name="Google Shape;3896;p27"/>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7" name="Google Shape;3897;p27"/>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8" name="Google Shape;3898;p27"/>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9" name="Google Shape;3899;p27"/>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0" name="Google Shape;3900;p27"/>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1" name="Google Shape;3901;p27"/>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2" name="Google Shape;3902;p27"/>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3" name="Google Shape;3903;p27"/>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4" name="Google Shape;3904;p27"/>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5" name="Google Shape;3905;p27"/>
          <p:cNvGrpSpPr/>
          <p:nvPr/>
        </p:nvGrpSpPr>
        <p:grpSpPr>
          <a:xfrm rot="7728758">
            <a:off x="7876670" y="1028613"/>
            <a:ext cx="1039967" cy="475377"/>
            <a:chOff x="5538486" y="3176626"/>
            <a:chExt cx="1110058" cy="507416"/>
          </a:xfrm>
        </p:grpSpPr>
        <p:sp>
          <p:nvSpPr>
            <p:cNvPr id="3906" name="Google Shape;3906;p27"/>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7" name="Google Shape;3907;p27"/>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8" name="Google Shape;3908;p27"/>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9" name="Google Shape;3909;p27"/>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0" name="Google Shape;3910;p27"/>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1" name="Google Shape;3911;p27"/>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2" name="Google Shape;3912;p27"/>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3" name="Google Shape;3913;p27"/>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4" name="Google Shape;3914;p27"/>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5" name="Google Shape;3915;p27"/>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5" name="Picture 4" descr="A picture containing text&#10;&#10;Description automatically generated">
            <a:extLst>
              <a:ext uri="{FF2B5EF4-FFF2-40B4-BE49-F238E27FC236}">
                <a16:creationId xmlns:a16="http://schemas.microsoft.com/office/drawing/2014/main" id="{A7088F9E-F46C-68B7-00C9-F098AC7381AD}"/>
              </a:ext>
            </a:extLst>
          </p:cNvPr>
          <p:cNvPicPr>
            <a:picLocks noChangeAspect="1"/>
          </p:cNvPicPr>
          <p:nvPr/>
        </p:nvPicPr>
        <p:blipFill>
          <a:blip r:embed="rId3"/>
          <a:stretch>
            <a:fillRect/>
          </a:stretch>
        </p:blipFill>
        <p:spPr>
          <a:xfrm>
            <a:off x="5571443" y="4890028"/>
            <a:ext cx="3070335" cy="1727064"/>
          </a:xfrm>
          <a:prstGeom prst="rect">
            <a:avLst/>
          </a:prstGeom>
          <a:effectLst>
            <a:softEdge rad="12700"/>
          </a:effectLst>
        </p:spPr>
      </p:pic>
      <p:sp>
        <p:nvSpPr>
          <p:cNvPr id="55" name="Rectangle 54">
            <a:extLst>
              <a:ext uri="{FF2B5EF4-FFF2-40B4-BE49-F238E27FC236}">
                <a16:creationId xmlns:a16="http://schemas.microsoft.com/office/drawing/2014/main" id="{FE0EC775-77DF-439A-4663-3049BCDFB7C8}"/>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indent="0">
              <a:buNone/>
            </a:pPr>
            <a:r>
              <a:rPr lang="en-GB" sz="2800" dirty="0"/>
              <a:t>We have a broad curriculum which covers all areas of learning. Please use the parents’ overview to talk to your child about what they will be learning this term.</a:t>
            </a:r>
            <a:endParaRPr sz="2800" dirty="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01</a:t>
            </a:r>
            <a:endParaRPr sz="12000"/>
          </a:p>
        </p:txBody>
      </p:sp>
      <p:sp>
        <p:nvSpPr>
          <p:cNvPr id="4" name="Rectangle 3">
            <a:extLst>
              <a:ext uri="{FF2B5EF4-FFF2-40B4-BE49-F238E27FC236}">
                <a16:creationId xmlns:a16="http://schemas.microsoft.com/office/drawing/2014/main" id="{5AC43084-9746-1764-7FC0-B0810002743A}"/>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25"/>
        <p:cNvGrpSpPr/>
        <p:nvPr/>
      </p:nvGrpSpPr>
      <p:grpSpPr>
        <a:xfrm>
          <a:off x="0" y="0"/>
          <a:ext cx="0" cy="0"/>
          <a:chOff x="0" y="0"/>
          <a:chExt cx="0" cy="0"/>
        </a:xfrm>
      </p:grpSpPr>
      <p:pic>
        <p:nvPicPr>
          <p:cNvPr id="4" name="Picture 3">
            <a:extLst>
              <a:ext uri="{FF2B5EF4-FFF2-40B4-BE49-F238E27FC236}">
                <a16:creationId xmlns:a16="http://schemas.microsoft.com/office/drawing/2014/main" id="{03DE3CCF-9E3B-EF4A-4127-CB8FB7A97B7D}"/>
              </a:ext>
            </a:extLst>
          </p:cNvPr>
          <p:cNvPicPr>
            <a:picLocks noChangeAspect="1"/>
          </p:cNvPicPr>
          <p:nvPr/>
        </p:nvPicPr>
        <p:blipFill>
          <a:blip r:embed="rId3"/>
          <a:stretch>
            <a:fillRect/>
          </a:stretch>
        </p:blipFill>
        <p:spPr>
          <a:xfrm>
            <a:off x="1048413" y="170305"/>
            <a:ext cx="9487969" cy="65173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Oracy</a:t>
            </a:r>
            <a:endParaRPr sz="6600" dirty="0"/>
          </a:p>
        </p:txBody>
      </p:sp>
      <p:pic>
        <p:nvPicPr>
          <p:cNvPr id="11" name="Picture 10" descr="A picture containing text&#10;&#10;Description automatically generated">
            <a:extLst>
              <a:ext uri="{FF2B5EF4-FFF2-40B4-BE49-F238E27FC236}">
                <a16:creationId xmlns:a16="http://schemas.microsoft.com/office/drawing/2014/main" id="{D90DFCCB-14CB-4C80-C3F8-AB31CE3D59EA}"/>
              </a:ext>
            </a:extLst>
          </p:cNvPr>
          <p:cNvPicPr>
            <a:picLocks noChangeAspect="1"/>
          </p:cNvPicPr>
          <p:nvPr/>
        </p:nvPicPr>
        <p:blipFill>
          <a:blip r:embed="rId3"/>
          <a:stretch>
            <a:fillRect/>
          </a:stretch>
        </p:blipFill>
        <p:spPr>
          <a:xfrm>
            <a:off x="80481" y="1064498"/>
            <a:ext cx="7410350" cy="5233560"/>
          </a:xfrm>
          <a:prstGeom prst="rect">
            <a:avLst/>
          </a:prstGeom>
        </p:spPr>
      </p:pic>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7553350" y="1443957"/>
            <a:ext cx="4246520" cy="39749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600" dirty="0"/>
              <a:t>Speaking in full sentences about their work and things that they like to tell each other.</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dirty="0"/>
              <a:t>Reading, Writing and Maths</a:t>
            </a:r>
            <a:endParaRPr sz="3600" dirty="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dirty="0"/>
              <a:t>02</a:t>
            </a:r>
            <a:endParaRPr sz="12000" dirty="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864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Reading – whole class </a:t>
            </a: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5769156" y="1028603"/>
            <a:ext cx="4595841"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Focus on:</a:t>
            </a:r>
          </a:p>
          <a:p>
            <a:pPr marL="571500" indent="-571500">
              <a:buFont typeface="Arial" panose="020B0604020202020204" pitchFamily="34" charset="0"/>
              <a:buChar char="•"/>
            </a:pPr>
            <a:r>
              <a:rPr lang="en-GB" sz="3200" dirty="0"/>
              <a:t>Poetry </a:t>
            </a:r>
          </a:p>
          <a:p>
            <a:pPr marL="571500" indent="-571500">
              <a:buFont typeface="Arial" panose="020B0604020202020204" pitchFamily="34" charset="0"/>
              <a:buChar char="•"/>
            </a:pPr>
            <a:r>
              <a:rPr lang="en-GB" sz="3200" dirty="0"/>
              <a:t>Reading fluency</a:t>
            </a:r>
          </a:p>
          <a:p>
            <a:pPr marL="571500" indent="-571500">
              <a:buFont typeface="Arial" panose="020B0604020202020204" pitchFamily="34" charset="0"/>
              <a:buChar char="•"/>
            </a:pPr>
            <a:r>
              <a:rPr lang="en-GB" sz="3200" dirty="0"/>
              <a:t>Comprehension</a:t>
            </a:r>
          </a:p>
          <a:p>
            <a:pPr marL="571500" indent="-571500">
              <a:buFont typeface="Arial" panose="020B0604020202020204" pitchFamily="34" charset="0"/>
              <a:buChar char="•"/>
            </a:pPr>
            <a:r>
              <a:rPr lang="en-GB" sz="3200" dirty="0"/>
              <a:t>Word meaning</a:t>
            </a:r>
          </a:p>
          <a:p>
            <a:pPr marL="571500" indent="-571500">
              <a:buFont typeface="Arial" panose="020B0604020202020204" pitchFamily="34" charset="0"/>
              <a:buChar char="•"/>
            </a:pPr>
            <a:r>
              <a:rPr lang="en-GB" sz="3200" dirty="0"/>
              <a:t>Inference</a:t>
            </a:r>
          </a:p>
          <a:p>
            <a:pPr marL="571500" indent="-571500">
              <a:buFont typeface="Arial" panose="020B0604020202020204" pitchFamily="34" charset="0"/>
              <a:buChar char="•"/>
            </a:pPr>
            <a:r>
              <a:rPr lang="en-GB" sz="3200" dirty="0"/>
              <a:t>Deduction </a:t>
            </a:r>
          </a:p>
          <a:p>
            <a:pPr marL="571500" indent="-571500">
              <a:buFont typeface="Arial" panose="020B0604020202020204" pitchFamily="34" charset="0"/>
              <a:buChar char="•"/>
            </a:pPr>
            <a:endParaRPr lang="en-GB" sz="320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clipart&#10;&#10;Description automatically generated">
            <a:extLst>
              <a:ext uri="{FF2B5EF4-FFF2-40B4-BE49-F238E27FC236}">
                <a16:creationId xmlns:a16="http://schemas.microsoft.com/office/drawing/2014/main" id="{597FCF36-98C1-A2F0-85BB-0EB89522359C}"/>
              </a:ext>
            </a:extLst>
          </p:cNvPr>
          <p:cNvPicPr>
            <a:picLocks noChangeAspect="1"/>
          </p:cNvPicPr>
          <p:nvPr/>
        </p:nvPicPr>
        <p:blipFill>
          <a:blip r:embed="rId3">
            <a:clrChange>
              <a:clrFrom>
                <a:srgbClr val="FDFCFB"/>
              </a:clrFrom>
              <a:clrTo>
                <a:srgbClr val="FDFCFB">
                  <a:alpha val="0"/>
                </a:srgbClr>
              </a:clrTo>
            </a:clrChange>
          </a:blip>
          <a:stretch>
            <a:fillRect/>
          </a:stretch>
        </p:blipFill>
        <p:spPr>
          <a:xfrm>
            <a:off x="360328" y="1004147"/>
            <a:ext cx="3931845" cy="383594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500C77A-5810-2ED6-0064-0EEF5B8C52F1}"/>
                  </a:ext>
                </a:extLst>
              </p14:cNvPr>
              <p14:cNvContentPartPr/>
              <p14:nvPr/>
            </p14:nvContentPartPr>
            <p14:xfrm>
              <a:off x="7470000" y="2899080"/>
              <a:ext cx="9360" cy="23040"/>
            </p14:xfrm>
          </p:contentPart>
        </mc:Choice>
        <mc:Fallback xmlns="">
          <p:pic>
            <p:nvPicPr>
              <p:cNvPr id="2" name="Ink 1">
                <a:extLst>
                  <a:ext uri="{FF2B5EF4-FFF2-40B4-BE49-F238E27FC236}">
                    <a16:creationId xmlns:a16="http://schemas.microsoft.com/office/drawing/2014/main" id="{A500C77A-5810-2ED6-0064-0EEF5B8C52F1}"/>
                  </a:ext>
                </a:extLst>
              </p:cNvPr>
              <p:cNvPicPr/>
              <p:nvPr/>
            </p:nvPicPr>
            <p:blipFill>
              <a:blip r:embed="rId5"/>
              <a:stretch>
                <a:fillRect/>
              </a:stretch>
            </p:blipFill>
            <p:spPr>
              <a:xfrm>
                <a:off x="7460640" y="2889720"/>
                <a:ext cx="28080" cy="41760"/>
              </a:xfrm>
              <a:prstGeom prst="rect">
                <a:avLst/>
              </a:prstGeom>
            </p:spPr>
          </p:pic>
        </mc:Fallback>
      </mc:AlternateContent>
    </p:spTree>
    <p:extLst>
      <p:ext uri="{BB962C8B-B14F-4D97-AF65-F5344CB8AC3E}">
        <p14:creationId xmlns:p14="http://schemas.microsoft.com/office/powerpoint/2010/main" val="232958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Reading at Home</a:t>
            </a: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4593265" y="1015897"/>
            <a:ext cx="6788875"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Expectation:</a:t>
            </a:r>
          </a:p>
          <a:p>
            <a:pPr marL="457200" indent="-457200">
              <a:buFont typeface="Arial" panose="020B0604020202020204" pitchFamily="34" charset="0"/>
              <a:buChar char="•"/>
            </a:pPr>
            <a:r>
              <a:rPr lang="en-GB" sz="3200" dirty="0"/>
              <a:t>Read at home 5x week</a:t>
            </a:r>
          </a:p>
          <a:p>
            <a:pPr marL="457200" indent="-457200">
              <a:buFont typeface="Arial" panose="020B0604020202020204" pitchFamily="34" charset="0"/>
              <a:buChar char="•"/>
            </a:pPr>
            <a:r>
              <a:rPr lang="en-GB" sz="3200" dirty="0"/>
              <a:t>Book bags must be in school every day.</a:t>
            </a:r>
          </a:p>
          <a:p>
            <a:pPr marL="457200" indent="-457200">
              <a:buFont typeface="Arial" panose="020B0604020202020204" pitchFamily="34" charset="0"/>
              <a:buChar char="•"/>
            </a:pPr>
            <a:r>
              <a:rPr lang="en-GB" sz="3200" dirty="0"/>
              <a:t>Reading records will be checked Monday/ Thursday</a:t>
            </a:r>
          </a:p>
          <a:p>
            <a:endParaRPr lang="en-GB" sz="3200" dirty="0"/>
          </a:p>
          <a:p>
            <a:r>
              <a:rPr lang="en-GB" sz="3200" dirty="0"/>
              <a:t>Each week your child will bring home one book that they can read to you and one book that you can share with your child.</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clipart&#10;&#10;Description automatically generated">
            <a:extLst>
              <a:ext uri="{FF2B5EF4-FFF2-40B4-BE49-F238E27FC236}">
                <a16:creationId xmlns:a16="http://schemas.microsoft.com/office/drawing/2014/main" id="{597FCF36-98C1-A2F0-85BB-0EB89522359C}"/>
              </a:ext>
            </a:extLst>
          </p:cNvPr>
          <p:cNvPicPr>
            <a:picLocks noChangeAspect="1"/>
          </p:cNvPicPr>
          <p:nvPr/>
        </p:nvPicPr>
        <p:blipFill>
          <a:blip r:embed="rId3">
            <a:clrChange>
              <a:clrFrom>
                <a:srgbClr val="FDFCFB"/>
              </a:clrFrom>
              <a:clrTo>
                <a:srgbClr val="FDFCFB">
                  <a:alpha val="0"/>
                </a:srgbClr>
              </a:clrTo>
            </a:clrChange>
          </a:blip>
          <a:stretch>
            <a:fillRect/>
          </a:stretch>
        </p:blipFill>
        <p:spPr>
          <a:xfrm>
            <a:off x="809861" y="1015897"/>
            <a:ext cx="3536022" cy="3449777"/>
          </a:xfrm>
          <a:prstGeom prst="rect">
            <a:avLst/>
          </a:prstGeom>
        </p:spPr>
      </p:pic>
    </p:spTree>
    <p:extLst>
      <p:ext uri="{BB962C8B-B14F-4D97-AF65-F5344CB8AC3E}">
        <p14:creationId xmlns:p14="http://schemas.microsoft.com/office/powerpoint/2010/main" val="2549945798"/>
      </p:ext>
    </p:extLst>
  </p:cSld>
  <p:clrMapOvr>
    <a:masterClrMapping/>
  </p:clrMapOvr>
</p:sld>
</file>

<file path=ppt/theme/theme1.xml><?xml version="1.0" encoding="utf-8"?>
<a:theme xmlns:a="http://schemas.openxmlformats.org/drawingml/2006/main" name="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e2aeea3-6ead-47a1-adce-0589fcea8251">
      <Terms xmlns="http://schemas.microsoft.com/office/infopath/2007/PartnerControls"/>
    </lcf76f155ced4ddcb4097134ff3c332f>
    <TaxCatchAll xmlns="9bfbdd5d-cc9a-4ba5-89bd-811e999a9f26" xsi:nil="true"/>
    <Date xmlns="de2aeea3-6ead-47a1-adce-0589fcea825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9522C113CB994E9CFF7B7A4EF41131" ma:contentTypeVersion="19" ma:contentTypeDescription="Create a new document." ma:contentTypeScope="" ma:versionID="a339501b2de19b37b5be0062db7549d1">
  <xsd:schema xmlns:xsd="http://www.w3.org/2001/XMLSchema" xmlns:xs="http://www.w3.org/2001/XMLSchema" xmlns:p="http://schemas.microsoft.com/office/2006/metadata/properties" xmlns:ns2="de2aeea3-6ead-47a1-adce-0589fcea8251" xmlns:ns3="9bfbdd5d-cc9a-4ba5-89bd-811e999a9f26" targetNamespace="http://schemas.microsoft.com/office/2006/metadata/properties" ma:root="true" ma:fieldsID="ccf3f9d9ef2b434f14f44d8534fcf231" ns2:_="" ns3:_="">
    <xsd:import namespace="de2aeea3-6ead-47a1-adce-0589fcea8251"/>
    <xsd:import namespace="9bfbdd5d-cc9a-4ba5-89bd-811e999a9f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ObjectDetectorVersion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aeea3-6ead-47a1-adce-0589fcea8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b7d05a3-1991-4e91-85d2-7451da6c3e46"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 ma:index="26"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bfbdd5d-cc9a-4ba5-89bd-811e999a9f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90dce6f-62b7-47ac-94b8-7511679fdd58}" ma:internalName="TaxCatchAll" ma:showField="CatchAllData" ma:web="9bfbdd5d-cc9a-4ba5-89bd-811e999a9f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0AD8D4-69D4-41BB-8B8B-4E28B5817216}">
  <ds:schemaRefs>
    <ds:schemaRef ds:uri="http://schemas.microsoft.com/sharepoint/v3/contenttype/forms"/>
  </ds:schemaRefs>
</ds:datastoreItem>
</file>

<file path=customXml/itemProps2.xml><?xml version="1.0" encoding="utf-8"?>
<ds:datastoreItem xmlns:ds="http://schemas.openxmlformats.org/officeDocument/2006/customXml" ds:itemID="{AD0B66D4-45E4-4479-9AB8-D393C30D4C7B}">
  <ds:schemaRefs>
    <ds:schemaRef ds:uri="http://schemas.microsoft.com/office/2006/documentManagement/types"/>
    <ds:schemaRef ds:uri="http://purl.org/dc/dcmitype/"/>
    <ds:schemaRef ds:uri="http://purl.org/dc/elements/1.1/"/>
    <ds:schemaRef ds:uri="http://schemas.openxmlformats.org/package/2006/metadata/core-properties"/>
    <ds:schemaRef ds:uri="http://purl.org/dc/terms/"/>
    <ds:schemaRef ds:uri="http://schemas.microsoft.com/office/infopath/2007/PartnerControls"/>
    <ds:schemaRef ds:uri="9bfbdd5d-cc9a-4ba5-89bd-811e999a9f26"/>
    <ds:schemaRef ds:uri="de2aeea3-6ead-47a1-adce-0589fcea825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2CC6BCA-A7FA-4ECC-9F8D-C95EF38C7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2aeea3-6ead-47a1-adce-0589fcea8251"/>
    <ds:schemaRef ds:uri="9bfbdd5d-cc9a-4ba5-89bd-811e999a9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2956</TotalTime>
  <Words>577</Words>
  <Application>Microsoft Office PowerPoint</Application>
  <PresentationFormat>Widescreen</PresentationFormat>
  <Paragraphs>107</Paragraphs>
  <Slides>22</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Calibri</vt:lpstr>
      <vt:lpstr>Aldrich</vt:lpstr>
      <vt:lpstr>Aptos</vt:lpstr>
      <vt:lpstr>GDS Transport</vt:lpstr>
      <vt:lpstr>Abril Fatface</vt:lpstr>
      <vt:lpstr>Baloo 2</vt:lpstr>
      <vt:lpstr>Arial</vt:lpstr>
      <vt:lpstr>Lucida Handwriting</vt:lpstr>
      <vt:lpstr>Gochi Hand</vt:lpstr>
      <vt:lpstr>Comic Sans MS</vt:lpstr>
      <vt:lpstr>Barlow Condensed</vt:lpstr>
      <vt:lpstr>SlidesMania</vt:lpstr>
      <vt:lpstr>PowerPoint Presentation</vt:lpstr>
      <vt:lpstr>Our Team...</vt:lpstr>
      <vt:lpstr>01</vt:lpstr>
      <vt:lpstr>01</vt:lpstr>
      <vt:lpstr>PowerPoint Presentation</vt:lpstr>
      <vt:lpstr>Oracy</vt:lpstr>
      <vt:lpstr>02</vt:lpstr>
      <vt:lpstr>Reading – whole class </vt:lpstr>
      <vt:lpstr>Reading at Home</vt:lpstr>
      <vt:lpstr>Writing</vt:lpstr>
      <vt:lpstr>Maths</vt:lpstr>
      <vt:lpstr>PSHE</vt:lpstr>
      <vt:lpstr>03</vt:lpstr>
      <vt:lpstr>Assessments </vt:lpstr>
      <vt:lpstr>Additional Support</vt:lpstr>
      <vt:lpstr>04</vt:lpstr>
      <vt:lpstr>PowerPoint Presentation</vt:lpstr>
      <vt:lpstr>Homework</vt:lpstr>
      <vt:lpstr>Attendance </vt:lpstr>
      <vt:lpstr>PowerPoint Presentation</vt:lpstr>
      <vt:lpstr>All of this meeting’s information and more can be found on the Y2 Year Group Page on the school’s website</vt:lpstr>
      <vt:lpstr>Thank you for listening,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Trixie Brandon</dc:creator>
  <cp:lastModifiedBy>Sania Ahmed</cp:lastModifiedBy>
  <cp:revision>86</cp:revision>
  <dcterms:modified xsi:type="dcterms:W3CDTF">2025-05-19T13:28:44Z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0x010100669522C113CB994E9CFF7B7A4EF41131</vt:lpwstr>
  </property>
  <property fmtid="{D5CDD505-2E9C-101B-9397-08002B2CF9AE}" pid="3" name="MediaServiceImageTags">
    <vt:lpwstr/>
  </property>
</Properties>
</file>