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4"/>
  </p:sldMasterIdLst>
  <p:notesMasterIdLst>
    <p:notesMasterId r:id="rId34"/>
  </p:notesMasterIdLst>
  <p:sldIdLst>
    <p:sldId id="256" r:id="rId5"/>
    <p:sldId id="317" r:id="rId6"/>
    <p:sldId id="316" r:id="rId7"/>
    <p:sldId id="312" r:id="rId8"/>
    <p:sldId id="315" r:id="rId9"/>
    <p:sldId id="324" r:id="rId10"/>
    <p:sldId id="300" r:id="rId11"/>
    <p:sldId id="259" r:id="rId12"/>
    <p:sldId id="303" r:id="rId13"/>
    <p:sldId id="308" r:id="rId14"/>
    <p:sldId id="311" r:id="rId15"/>
    <p:sldId id="309" r:id="rId16"/>
    <p:sldId id="310" r:id="rId17"/>
    <p:sldId id="261" r:id="rId18"/>
    <p:sldId id="285" r:id="rId19"/>
    <p:sldId id="282" r:id="rId20"/>
    <p:sldId id="284" r:id="rId21"/>
    <p:sldId id="306" r:id="rId22"/>
    <p:sldId id="281" r:id="rId23"/>
    <p:sldId id="305" r:id="rId24"/>
    <p:sldId id="289" r:id="rId25"/>
    <p:sldId id="262" r:id="rId26"/>
    <p:sldId id="263" r:id="rId27"/>
    <p:sldId id="301" r:id="rId28"/>
    <p:sldId id="299" r:id="rId29"/>
    <p:sldId id="291" r:id="rId30"/>
    <p:sldId id="295" r:id="rId31"/>
    <p:sldId id="307" r:id="rId32"/>
    <p:sldId id="266" r:id="rId33"/>
  </p:sldIdLst>
  <p:sldSz cx="12192000" cy="6858000"/>
  <p:notesSz cx="6858000" cy="9144000"/>
  <p:embeddedFontLst>
    <p:embeddedFont>
      <p:font typeface="Abril Fatface" panose="02000503000000020003" pitchFamily="2" charset="0"/>
      <p:regular r:id="rId35"/>
    </p:embeddedFont>
    <p:embeddedFont>
      <p:font typeface="Aldrich" panose="020B0604020202020204" charset="0"/>
      <p:regular r:id="rId36"/>
    </p:embeddedFont>
    <p:embeddedFont>
      <p:font typeface="Baloo 2" panose="020B0604020202020204" charset="0"/>
      <p:regular r:id="rId37"/>
      <p:bold r:id="rId38"/>
    </p:embeddedFont>
    <p:embeddedFont>
      <p:font typeface="Barlow Condensed" panose="00000506000000000000" pitchFamily="2" charset="0"/>
      <p:regular r:id="rId39"/>
      <p:bold r:id="rId40"/>
      <p:italic r:id="rId41"/>
      <p:boldItalic r:id="rId42"/>
    </p:embeddedFont>
    <p:embeddedFont>
      <p:font typeface="Comic Sans MS" panose="030F0702030302020204" pitchFamily="66" charset="0"/>
      <p:regular r:id="rId43"/>
      <p:bold r:id="rId44"/>
      <p:italic r:id="rId45"/>
      <p:boldItalic r:id="rId46"/>
    </p:embeddedFont>
    <p:embeddedFont>
      <p:font typeface="Corbel" panose="020B0503020204020204" pitchFamily="34" charset="0"/>
      <p:regular r:id="rId47"/>
      <p:bold r:id="rId48"/>
      <p:italic r:id="rId49"/>
      <p:boldItalic r:id="rId50"/>
    </p:embeddedFont>
    <p:embeddedFont>
      <p:font typeface="Gochi Hand" panose="020B0604020202020204" charset="0"/>
      <p:regular r:id="rId51"/>
    </p:embeddedFont>
    <p:embeddedFont>
      <p:font typeface="Lato Light" panose="020F0502020204030203" pitchFamily="34" charset="0"/>
      <p:regular r:id="rId52"/>
    </p:embeddedFont>
    <p:embeddedFont>
      <p:font typeface="Tahoma" panose="020B0604030504040204" pitchFamily="34" charset="0"/>
      <p:regular r:id="rId53"/>
      <p:bold r:id="rId54"/>
    </p:embeddedFont>
  </p:embeddedFontLst>
  <p:custShowLst>
    <p:custShow name="Custom Show loop" id="0">
      <p:sldLst>
        <p:sld r:id="rId5"/>
        <p:sld r:id="rId6"/>
        <p:sld r:id="rId7"/>
        <p:sld r:id="rId9"/>
        <p:sld r:id="rId8"/>
        <p:sld r:id="rId5"/>
        <p:sld r:id="rId6"/>
        <p:sld r:id="rId7"/>
        <p:sld r:id="rId9"/>
        <p:sld r:id="rId8"/>
      </p:sldLst>
    </p:custShow>
  </p:custShow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custShow id="0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5D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D73095-B2A0-4639-A32F-5ECF910B8AF1}" v="11" dt="2025-05-14T12:47:00.2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78" y="117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1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i Qayyum" userId="a7eb928c-7cf3-4d88-99a4-40b34ffcf7d1" providerId="ADAL" clId="{7DD73095-B2A0-4639-A32F-5ECF910B8AF1}"/>
    <pc:docChg chg="custSel addSld delSld modSld">
      <pc:chgData name="Sami Qayyum" userId="a7eb928c-7cf3-4d88-99a4-40b34ffcf7d1" providerId="ADAL" clId="{7DD73095-B2A0-4639-A32F-5ECF910B8AF1}" dt="2025-05-14T14:07:30.691" v="404" actId="478"/>
      <pc:docMkLst>
        <pc:docMk/>
      </pc:docMkLst>
      <pc:sldChg chg="addSp delSp modSp mod">
        <pc:chgData name="Sami Qayyum" userId="a7eb928c-7cf3-4d88-99a4-40b34ffcf7d1" providerId="ADAL" clId="{7DD73095-B2A0-4639-A32F-5ECF910B8AF1}" dt="2025-05-13T14:48:29.667" v="344" actId="1076"/>
        <pc:sldMkLst>
          <pc:docMk/>
          <pc:sldMk cId="2329585986" sldId="282"/>
        </pc:sldMkLst>
        <pc:spChg chg="add">
          <ac:chgData name="Sami Qayyum" userId="a7eb928c-7cf3-4d88-99a4-40b34ffcf7d1" providerId="ADAL" clId="{7DD73095-B2A0-4639-A32F-5ECF910B8AF1}" dt="2025-05-13T14:47:47.309" v="330"/>
          <ac:spMkLst>
            <pc:docMk/>
            <pc:sldMk cId="2329585986" sldId="282"/>
            <ac:spMk id="2" creationId="{3FABB2E0-FF05-0E7C-C653-66809A894327}"/>
          </ac:spMkLst>
        </pc:spChg>
        <pc:picChg chg="add mod">
          <ac:chgData name="Sami Qayyum" userId="a7eb928c-7cf3-4d88-99a4-40b34ffcf7d1" providerId="ADAL" clId="{7DD73095-B2A0-4639-A32F-5ECF910B8AF1}" dt="2025-05-13T14:48:29.667" v="344" actId="1076"/>
          <ac:picMkLst>
            <pc:docMk/>
            <pc:sldMk cId="2329585986" sldId="282"/>
            <ac:picMk id="3" creationId="{80F78850-1F93-33B7-BFF4-1C670BB14BCB}"/>
          </ac:picMkLst>
        </pc:picChg>
        <pc:picChg chg="del mod">
          <ac:chgData name="Sami Qayyum" userId="a7eb928c-7cf3-4d88-99a4-40b34ffcf7d1" providerId="ADAL" clId="{7DD73095-B2A0-4639-A32F-5ECF910B8AF1}" dt="2025-05-13T14:48:22.369" v="342" actId="478"/>
          <ac:picMkLst>
            <pc:docMk/>
            <pc:sldMk cId="2329585986" sldId="282"/>
            <ac:picMk id="4" creationId="{7A560037-51AD-566A-C4E6-60B0FE16A689}"/>
          </ac:picMkLst>
        </pc:picChg>
      </pc:sldChg>
      <pc:sldChg chg="modSp mod">
        <pc:chgData name="Sami Qayyum" userId="a7eb928c-7cf3-4d88-99a4-40b34ffcf7d1" providerId="ADAL" clId="{7DD73095-B2A0-4639-A32F-5ECF910B8AF1}" dt="2025-05-13T14:39:30.373" v="14" actId="20577"/>
        <pc:sldMkLst>
          <pc:docMk/>
          <pc:sldMk cId="809049934" sldId="295"/>
        </pc:sldMkLst>
        <pc:spChg chg="mod">
          <ac:chgData name="Sami Qayyum" userId="a7eb928c-7cf3-4d88-99a4-40b34ffcf7d1" providerId="ADAL" clId="{7DD73095-B2A0-4639-A32F-5ECF910B8AF1}" dt="2025-05-13T14:39:30.373" v="14" actId="20577"/>
          <ac:spMkLst>
            <pc:docMk/>
            <pc:sldMk cId="809049934" sldId="295"/>
            <ac:spMk id="11" creationId="{64B32251-D905-720C-83BB-F5B9987183C3}"/>
          </ac:spMkLst>
        </pc:spChg>
      </pc:sldChg>
      <pc:sldChg chg="del">
        <pc:chgData name="Sami Qayyum" userId="a7eb928c-7cf3-4d88-99a4-40b34ffcf7d1" providerId="ADAL" clId="{7DD73095-B2A0-4639-A32F-5ECF910B8AF1}" dt="2025-05-13T14:39:00.802" v="10" actId="2696"/>
        <pc:sldMkLst>
          <pc:docMk/>
          <pc:sldMk cId="1411557930" sldId="296"/>
        </pc:sldMkLst>
      </pc:sldChg>
      <pc:sldChg chg="modSp mod">
        <pc:chgData name="Sami Qayyum" userId="a7eb928c-7cf3-4d88-99a4-40b34ffcf7d1" providerId="ADAL" clId="{7DD73095-B2A0-4639-A32F-5ECF910B8AF1}" dt="2025-05-13T14:45:41.178" v="275" actId="20577"/>
        <pc:sldMkLst>
          <pc:docMk/>
          <pc:sldMk cId="671704478" sldId="301"/>
        </pc:sldMkLst>
        <pc:spChg chg="mod">
          <ac:chgData name="Sami Qayyum" userId="a7eb928c-7cf3-4d88-99a4-40b34ffcf7d1" providerId="ADAL" clId="{7DD73095-B2A0-4639-A32F-5ECF910B8AF1}" dt="2025-05-13T14:45:41.178" v="275" actId="20577"/>
          <ac:spMkLst>
            <pc:docMk/>
            <pc:sldMk cId="671704478" sldId="301"/>
            <ac:spMk id="3949" creationId="{00000000-0000-0000-0000-000000000000}"/>
          </ac:spMkLst>
        </pc:spChg>
      </pc:sldChg>
      <pc:sldChg chg="delSp modSp mod">
        <pc:chgData name="Sami Qayyum" userId="a7eb928c-7cf3-4d88-99a4-40b34ffcf7d1" providerId="ADAL" clId="{7DD73095-B2A0-4639-A32F-5ECF910B8AF1}" dt="2025-05-13T14:46:43.532" v="329" actId="1076"/>
        <pc:sldMkLst>
          <pc:docMk/>
          <pc:sldMk cId="3604548179" sldId="305"/>
        </pc:sldMkLst>
        <pc:spChg chg="mod">
          <ac:chgData name="Sami Qayyum" userId="a7eb928c-7cf3-4d88-99a4-40b34ffcf7d1" providerId="ADAL" clId="{7DD73095-B2A0-4639-A32F-5ECF910B8AF1}" dt="2025-05-13T14:46:35.478" v="327" actId="20577"/>
          <ac:spMkLst>
            <pc:docMk/>
            <pc:sldMk cId="3604548179" sldId="305"/>
            <ac:spMk id="3863" creationId="{00000000-0000-0000-0000-000000000000}"/>
          </ac:spMkLst>
        </pc:spChg>
        <pc:picChg chg="del">
          <ac:chgData name="Sami Qayyum" userId="a7eb928c-7cf3-4d88-99a4-40b34ffcf7d1" providerId="ADAL" clId="{7DD73095-B2A0-4639-A32F-5ECF910B8AF1}" dt="2025-05-13T14:46:11.932" v="276" actId="478"/>
          <ac:picMkLst>
            <pc:docMk/>
            <pc:sldMk cId="3604548179" sldId="305"/>
            <ac:picMk id="3" creationId="{BC540D3C-7924-F378-8C99-D35D627C251A}"/>
          </ac:picMkLst>
        </pc:picChg>
        <pc:picChg chg="mod">
          <ac:chgData name="Sami Qayyum" userId="a7eb928c-7cf3-4d88-99a4-40b34ffcf7d1" providerId="ADAL" clId="{7DD73095-B2A0-4639-A32F-5ECF910B8AF1}" dt="2025-05-13T14:46:40.324" v="328" actId="1076"/>
          <ac:picMkLst>
            <pc:docMk/>
            <pc:sldMk cId="3604548179" sldId="305"/>
            <ac:picMk id="5" creationId="{BD99E9F1-EA9E-75CC-3A90-20F1C3BED8ED}"/>
          </ac:picMkLst>
        </pc:picChg>
        <pc:picChg chg="mod">
          <ac:chgData name="Sami Qayyum" userId="a7eb928c-7cf3-4d88-99a4-40b34ffcf7d1" providerId="ADAL" clId="{7DD73095-B2A0-4639-A32F-5ECF910B8AF1}" dt="2025-05-13T14:46:43.532" v="329" actId="1076"/>
          <ac:picMkLst>
            <pc:docMk/>
            <pc:sldMk cId="3604548179" sldId="305"/>
            <ac:picMk id="7" creationId="{D1FAC2E1-8557-19C0-4AE7-DBCFE568874F}"/>
          </ac:picMkLst>
        </pc:picChg>
      </pc:sldChg>
      <pc:sldChg chg="addSp delSp modSp mod">
        <pc:chgData name="Sami Qayyum" userId="a7eb928c-7cf3-4d88-99a4-40b34ffcf7d1" providerId="ADAL" clId="{7DD73095-B2A0-4639-A32F-5ECF910B8AF1}" dt="2025-05-14T12:58:46.133" v="403" actId="20577"/>
        <pc:sldMkLst>
          <pc:docMk/>
          <pc:sldMk cId="2221353160" sldId="306"/>
        </pc:sldMkLst>
        <pc:spChg chg="mod">
          <ac:chgData name="Sami Qayyum" userId="a7eb928c-7cf3-4d88-99a4-40b34ffcf7d1" providerId="ADAL" clId="{7DD73095-B2A0-4639-A32F-5ECF910B8AF1}" dt="2025-05-14T12:58:46.133" v="403" actId="20577"/>
          <ac:spMkLst>
            <pc:docMk/>
            <pc:sldMk cId="2221353160" sldId="306"/>
            <ac:spMk id="9" creationId="{23ACF213-CF33-3722-6A9D-F91CDB128FF8}"/>
          </ac:spMkLst>
        </pc:spChg>
        <pc:picChg chg="add mod">
          <ac:chgData name="Sami Qayyum" userId="a7eb928c-7cf3-4d88-99a4-40b34ffcf7d1" providerId="ADAL" clId="{7DD73095-B2A0-4639-A32F-5ECF910B8AF1}" dt="2025-05-14T12:58:23.401" v="367" actId="1076"/>
          <ac:picMkLst>
            <pc:docMk/>
            <pc:sldMk cId="2221353160" sldId="306"/>
            <ac:picMk id="3" creationId="{97FBC2C6-610B-3FC0-57FC-FC4835C21343}"/>
          </ac:picMkLst>
        </pc:picChg>
        <pc:picChg chg="del">
          <ac:chgData name="Sami Qayyum" userId="a7eb928c-7cf3-4d88-99a4-40b34ffcf7d1" providerId="ADAL" clId="{7DD73095-B2A0-4639-A32F-5ECF910B8AF1}" dt="2025-05-14T12:58:16.575" v="364" actId="478"/>
          <ac:picMkLst>
            <pc:docMk/>
            <pc:sldMk cId="2221353160" sldId="306"/>
            <ac:picMk id="4" creationId="{2159AB64-7457-6F36-E63E-47EE94217119}"/>
          </ac:picMkLst>
        </pc:picChg>
      </pc:sldChg>
      <pc:sldChg chg="add del">
        <pc:chgData name="Sami Qayyum" userId="a7eb928c-7cf3-4d88-99a4-40b34ffcf7d1" providerId="ADAL" clId="{7DD73095-B2A0-4639-A32F-5ECF910B8AF1}" dt="2025-05-13T14:36:37.740" v="6"/>
        <pc:sldMkLst>
          <pc:docMk/>
          <pc:sldMk cId="1905585454" sldId="308"/>
        </pc:sldMkLst>
      </pc:sldChg>
      <pc:sldChg chg="add del">
        <pc:chgData name="Sami Qayyum" userId="a7eb928c-7cf3-4d88-99a4-40b34ffcf7d1" providerId="ADAL" clId="{7DD73095-B2A0-4639-A32F-5ECF910B8AF1}" dt="2025-05-13T14:37:23.558" v="8"/>
        <pc:sldMkLst>
          <pc:docMk/>
          <pc:sldMk cId="2610030185" sldId="309"/>
        </pc:sldMkLst>
      </pc:sldChg>
      <pc:sldChg chg="delSp add del mod">
        <pc:chgData name="Sami Qayyum" userId="a7eb928c-7cf3-4d88-99a4-40b34ffcf7d1" providerId="ADAL" clId="{7DD73095-B2A0-4639-A32F-5ECF910B8AF1}" dt="2025-05-14T14:07:30.691" v="404" actId="478"/>
        <pc:sldMkLst>
          <pc:docMk/>
          <pc:sldMk cId="1270252228" sldId="310"/>
        </pc:sldMkLst>
        <pc:spChg chg="del">
          <ac:chgData name="Sami Qayyum" userId="a7eb928c-7cf3-4d88-99a4-40b34ffcf7d1" providerId="ADAL" clId="{7DD73095-B2A0-4639-A32F-5ECF910B8AF1}" dt="2025-05-14T14:07:30.691" v="404" actId="478"/>
          <ac:spMkLst>
            <pc:docMk/>
            <pc:sldMk cId="1270252228" sldId="310"/>
            <ac:spMk id="12" creationId="{2234E1D2-4DBB-DBDB-7C82-19503706ED6C}"/>
          </ac:spMkLst>
        </pc:spChg>
      </pc:sldChg>
      <pc:sldChg chg="add del">
        <pc:chgData name="Sami Qayyum" userId="a7eb928c-7cf3-4d88-99a4-40b34ffcf7d1" providerId="ADAL" clId="{7DD73095-B2A0-4639-A32F-5ECF910B8AF1}" dt="2025-05-13T14:37:06.339" v="7"/>
        <pc:sldMkLst>
          <pc:docMk/>
          <pc:sldMk cId="3932961268" sldId="311"/>
        </pc:sldMkLst>
      </pc:sldChg>
      <pc:sldChg chg="del">
        <pc:chgData name="Sami Qayyum" userId="a7eb928c-7cf3-4d88-99a4-40b34ffcf7d1" providerId="ADAL" clId="{7DD73095-B2A0-4639-A32F-5ECF910B8AF1}" dt="2025-05-13T14:33:06.493" v="0" actId="47"/>
        <pc:sldMkLst>
          <pc:docMk/>
          <pc:sldMk cId="2456109386" sldId="313"/>
        </pc:sldMkLst>
      </pc:sldChg>
      <pc:sldChg chg="del">
        <pc:chgData name="Sami Qayyum" userId="a7eb928c-7cf3-4d88-99a4-40b34ffcf7d1" providerId="ADAL" clId="{7DD73095-B2A0-4639-A32F-5ECF910B8AF1}" dt="2025-05-13T14:33:14.370" v="1" actId="47"/>
        <pc:sldMkLst>
          <pc:docMk/>
          <pc:sldMk cId="1991079742" sldId="314"/>
        </pc:sldMkLst>
      </pc:sldChg>
      <pc:sldChg chg="addSp delSp modSp add mod setBg delDesignElem modNotes">
        <pc:chgData name="Sami Qayyum" userId="a7eb928c-7cf3-4d88-99a4-40b34ffcf7d1" providerId="ADAL" clId="{7DD73095-B2A0-4639-A32F-5ECF910B8AF1}" dt="2025-05-14T12:47:21.078" v="360" actId="1076"/>
        <pc:sldMkLst>
          <pc:docMk/>
          <pc:sldMk cId="1737517664" sldId="324"/>
        </pc:sldMkLst>
        <pc:spChg chg="del">
          <ac:chgData name="Sami Qayyum" userId="a7eb928c-7cf3-4d88-99a4-40b34ffcf7d1" providerId="ADAL" clId="{7DD73095-B2A0-4639-A32F-5ECF910B8AF1}" dt="2025-05-14T12:45:10.849" v="346"/>
          <ac:spMkLst>
            <pc:docMk/>
            <pc:sldMk cId="1737517664" sldId="324"/>
            <ac:spMk id="15" creationId="{F3060C83-F051-4F0E-ABAD-AA0DFC48B218}"/>
          </ac:spMkLst>
        </pc:spChg>
        <pc:spChg chg="del">
          <ac:chgData name="Sami Qayyum" userId="a7eb928c-7cf3-4d88-99a4-40b34ffcf7d1" providerId="ADAL" clId="{7DD73095-B2A0-4639-A32F-5ECF910B8AF1}" dt="2025-05-14T12:45:10.849" v="346"/>
          <ac:spMkLst>
            <pc:docMk/>
            <pc:sldMk cId="1737517664" sldId="324"/>
            <ac:spMk id="17" creationId="{83C98ABE-055B-441F-B07E-44F97F083C39}"/>
          </ac:spMkLst>
        </pc:spChg>
        <pc:spChg chg="del">
          <ac:chgData name="Sami Qayyum" userId="a7eb928c-7cf3-4d88-99a4-40b34ffcf7d1" providerId="ADAL" clId="{7DD73095-B2A0-4639-A32F-5ECF910B8AF1}" dt="2025-05-14T12:45:10.849" v="346"/>
          <ac:spMkLst>
            <pc:docMk/>
            <pc:sldMk cId="1737517664" sldId="324"/>
            <ac:spMk id="19" creationId="{29FDB030-9B49-4CED-8CCD-4D99382388AC}"/>
          </ac:spMkLst>
        </pc:spChg>
        <pc:spChg chg="del">
          <ac:chgData name="Sami Qayyum" userId="a7eb928c-7cf3-4d88-99a4-40b34ffcf7d1" providerId="ADAL" clId="{7DD73095-B2A0-4639-A32F-5ECF910B8AF1}" dt="2025-05-14T12:45:10.849" v="346"/>
          <ac:spMkLst>
            <pc:docMk/>
            <pc:sldMk cId="1737517664" sldId="324"/>
            <ac:spMk id="21" creationId="{3783CA14-24A1-485C-8B30-D6A5D87987AD}"/>
          </ac:spMkLst>
        </pc:spChg>
        <pc:spChg chg="del">
          <ac:chgData name="Sami Qayyum" userId="a7eb928c-7cf3-4d88-99a4-40b34ffcf7d1" providerId="ADAL" clId="{7DD73095-B2A0-4639-A32F-5ECF910B8AF1}" dt="2025-05-14T12:45:10.849" v="346"/>
          <ac:spMkLst>
            <pc:docMk/>
            <pc:sldMk cId="1737517664" sldId="324"/>
            <ac:spMk id="23" creationId="{9A97C86A-04D6-40F7-AE84-31AB43E6A846}"/>
          </ac:spMkLst>
        </pc:spChg>
        <pc:spChg chg="del">
          <ac:chgData name="Sami Qayyum" userId="a7eb928c-7cf3-4d88-99a4-40b34ffcf7d1" providerId="ADAL" clId="{7DD73095-B2A0-4639-A32F-5ECF910B8AF1}" dt="2025-05-14T12:45:10.849" v="346"/>
          <ac:spMkLst>
            <pc:docMk/>
            <pc:sldMk cId="1737517664" sldId="324"/>
            <ac:spMk id="25" creationId="{FF9F2414-84E8-453E-B1F3-389FDE8192D9}"/>
          </ac:spMkLst>
        </pc:spChg>
        <pc:spChg chg="del">
          <ac:chgData name="Sami Qayyum" userId="a7eb928c-7cf3-4d88-99a4-40b34ffcf7d1" providerId="ADAL" clId="{7DD73095-B2A0-4639-A32F-5ECF910B8AF1}" dt="2025-05-14T12:45:10.849" v="346"/>
          <ac:spMkLst>
            <pc:docMk/>
            <pc:sldMk cId="1737517664" sldId="324"/>
            <ac:spMk id="27" creationId="{3ECA69A1-7536-43AC-85EF-C7106179F5ED}"/>
          </ac:spMkLst>
        </pc:spChg>
        <pc:picChg chg="add mod">
          <ac:chgData name="Sami Qayyum" userId="a7eb928c-7cf3-4d88-99a4-40b34ffcf7d1" providerId="ADAL" clId="{7DD73095-B2A0-4639-A32F-5ECF910B8AF1}" dt="2025-05-14T12:47:09.370" v="358" actId="1076"/>
          <ac:picMkLst>
            <pc:docMk/>
            <pc:sldMk cId="1737517664" sldId="324"/>
            <ac:picMk id="2" creationId="{3E8DFDEE-547B-2F47-2666-F06862B62BCA}"/>
          </ac:picMkLst>
        </pc:picChg>
        <pc:picChg chg="mod">
          <ac:chgData name="Sami Qayyum" userId="a7eb928c-7cf3-4d88-99a4-40b34ffcf7d1" providerId="ADAL" clId="{7DD73095-B2A0-4639-A32F-5ECF910B8AF1}" dt="2025-05-14T12:47:05.603" v="357" actId="1076"/>
          <ac:picMkLst>
            <pc:docMk/>
            <pc:sldMk cId="1737517664" sldId="324"/>
            <ac:picMk id="3" creationId="{821C3CE9-0371-A900-848C-AA87A24E0FA1}"/>
          </ac:picMkLst>
        </pc:picChg>
        <pc:picChg chg="add mod">
          <ac:chgData name="Sami Qayyum" userId="a7eb928c-7cf3-4d88-99a4-40b34ffcf7d1" providerId="ADAL" clId="{7DD73095-B2A0-4639-A32F-5ECF910B8AF1}" dt="2025-05-14T12:47:21.078" v="360" actId="1076"/>
          <ac:picMkLst>
            <pc:docMk/>
            <pc:sldMk cId="1737517664" sldId="324"/>
            <ac:picMk id="4" creationId="{06956D29-7CD7-78E8-B4A9-9EEB75A3D6D7}"/>
          </ac:picMkLst>
        </pc:picChg>
      </pc:sldChg>
      <pc:sldChg chg="delSp add del setBg delDesignElem modNotes">
        <pc:chgData name="Sami Qayyum" userId="a7eb928c-7cf3-4d88-99a4-40b34ffcf7d1" providerId="ADAL" clId="{7DD73095-B2A0-4639-A32F-5ECF910B8AF1}" dt="2025-05-14T12:47:32.095" v="361" actId="2696"/>
        <pc:sldMkLst>
          <pc:docMk/>
          <pc:sldMk cId="1236295933" sldId="325"/>
        </pc:sldMkLst>
        <pc:spChg chg="del">
          <ac:chgData name="Sami Qayyum" userId="a7eb928c-7cf3-4d88-99a4-40b34ffcf7d1" providerId="ADAL" clId="{7DD73095-B2A0-4639-A32F-5ECF910B8AF1}" dt="2025-05-14T12:45:27.947" v="348"/>
          <ac:spMkLst>
            <pc:docMk/>
            <pc:sldMk cId="1236295933" sldId="325"/>
            <ac:spMk id="47" creationId="{86FF76B9-219D-4469-AF87-0236D29032F1}"/>
          </ac:spMkLst>
        </pc:spChg>
        <pc:spChg chg="del">
          <ac:chgData name="Sami Qayyum" userId="a7eb928c-7cf3-4d88-99a4-40b34ffcf7d1" providerId="ADAL" clId="{7DD73095-B2A0-4639-A32F-5ECF910B8AF1}" dt="2025-05-14T12:45:27.947" v="348"/>
          <ac:spMkLst>
            <pc:docMk/>
            <pc:sldMk cId="1236295933" sldId="325"/>
            <ac:spMk id="53" creationId="{2E80C965-DB6D-4F81-9E9E-B027384D0BD6}"/>
          </ac:spMkLst>
        </pc:spChg>
        <pc:spChg chg="del">
          <ac:chgData name="Sami Qayyum" userId="a7eb928c-7cf3-4d88-99a4-40b34ffcf7d1" providerId="ADAL" clId="{7DD73095-B2A0-4639-A32F-5ECF910B8AF1}" dt="2025-05-14T12:45:27.947" v="348"/>
          <ac:spMkLst>
            <pc:docMk/>
            <pc:sldMk cId="1236295933" sldId="325"/>
            <ac:spMk id="55" creationId="{633C5E46-DAC5-4661-9C87-22B08E2A512F}"/>
          </ac:spMkLst>
        </pc:spChg>
        <pc:grpChg chg="del">
          <ac:chgData name="Sami Qayyum" userId="a7eb928c-7cf3-4d88-99a4-40b34ffcf7d1" providerId="ADAL" clId="{7DD73095-B2A0-4639-A32F-5ECF910B8AF1}" dt="2025-05-14T12:45:27.947" v="348"/>
          <ac:grpSpMkLst>
            <pc:docMk/>
            <pc:sldMk cId="1236295933" sldId="325"/>
            <ac:grpSpMk id="49" creationId="{DB88BD78-87E1-424D-B479-C37D8E41B12E}"/>
          </ac:grpSpMkLst>
        </pc:grpChg>
      </pc:sldChg>
      <pc:sldChg chg="add del">
        <pc:chgData name="Sami Qayyum" userId="a7eb928c-7cf3-4d88-99a4-40b34ffcf7d1" providerId="ADAL" clId="{7DD73095-B2A0-4639-A32F-5ECF910B8AF1}" dt="2025-05-14T12:47:35.200" v="362" actId="2696"/>
        <pc:sldMkLst>
          <pc:docMk/>
          <pc:sldMk cId="2470908711" sldId="33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9" name="Google Shape;373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0" name="Google Shape;374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Drinks and coffees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0409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0" name="Google Shape;3930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1" name="Google Shape;3931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3048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0" name="Google Shape;3930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1" name="Google Shape;3931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5877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0" name="Google Shape;3930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1" name="Google Shape;3931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1313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0" name="Google Shape;3930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1" name="Google Shape;3931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7096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" name="Google Shape;3860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1" name="Google Shape;3861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8863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82646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9" name="Google Shape;3939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0" name="Google Shape;3940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5" name="Google Shape;3945;ga073618e6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6" name="Google Shape;3946;ga073618e6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5" name="Google Shape;3945;ga073618e6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6" name="Google Shape;3946;ga073618e6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0197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BE247-87D3-4FAC-E05B-DC7D12555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02B50F-A152-4C05-0F89-DD52C0071B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FBD149-2F57-4234-C9A7-4B4697589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6R </a:t>
            </a:r>
            <a:r>
              <a:rPr lang="en-GB" dirty="0" err="1"/>
              <a:t>Khairun</a:t>
            </a:r>
            <a:r>
              <a:rPr lang="en-GB" dirty="0"/>
              <a:t> -Nisa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DEFF40-976E-A6EF-0180-9719F550E7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28ED5-24A4-4288-9331-03C7740787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746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5" name="Google Shape;3945;ga073618e6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6" name="Google Shape;3946;ga073618e6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46984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4706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6479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9" name="Google Shape;3999;ga073618e60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0" name="Google Shape;4000;ga073618e60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0" name="Google Shape;3930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1" name="Google Shape;3931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0421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0" name="Google Shape;3930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1" name="Google Shape;3931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54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0" name="Google Shape;3930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1" name="Google Shape;3931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2771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0" name="Google Shape;3930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1" name="Google Shape;3931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4885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0" name="Google Shape;3930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1" name="Google Shape;3931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5001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0" name="Google Shape;3930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1" name="Google Shape;3931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414856" y="-31962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" name="Google Shape;36;p2"/>
          <p:cNvSpPr/>
          <p:nvPr/>
        </p:nvSpPr>
        <p:spPr>
          <a:xfrm rot="-474430">
            <a:off x="199036" y="-144958"/>
            <a:ext cx="6775060" cy="4275777"/>
          </a:xfrm>
          <a:custGeom>
            <a:avLst/>
            <a:gdLst/>
            <a:ahLst/>
            <a:cxnLst/>
            <a:rect l="l" t="t" r="r" b="b"/>
            <a:pathLst>
              <a:path w="6778429" h="4277903" extrusionOk="0">
                <a:moveTo>
                  <a:pt x="925729" y="2909301"/>
                </a:moveTo>
                <a:cubicBezTo>
                  <a:pt x="905006" y="2909954"/>
                  <a:pt x="884530" y="2918514"/>
                  <a:pt x="869216" y="2934824"/>
                </a:cubicBezTo>
                <a:cubicBezTo>
                  <a:pt x="838586" y="2967454"/>
                  <a:pt x="840202" y="3018724"/>
                  <a:pt x="872824" y="3049353"/>
                </a:cubicBezTo>
                <a:cubicBezTo>
                  <a:pt x="905415" y="3079948"/>
                  <a:pt x="956635" y="3078371"/>
                  <a:pt x="987281" y="3045816"/>
                </a:cubicBezTo>
                <a:cubicBezTo>
                  <a:pt x="987302" y="3045792"/>
                  <a:pt x="987323" y="3045768"/>
                  <a:pt x="987354" y="3045745"/>
                </a:cubicBezTo>
                <a:cubicBezTo>
                  <a:pt x="1017974" y="3013122"/>
                  <a:pt x="1016360" y="2961844"/>
                  <a:pt x="983737" y="2931216"/>
                </a:cubicBezTo>
                <a:cubicBezTo>
                  <a:pt x="967426" y="2915902"/>
                  <a:pt x="946453" y="2908649"/>
                  <a:pt x="925729" y="2909301"/>
                </a:cubicBezTo>
                <a:close/>
                <a:moveTo>
                  <a:pt x="2752590" y="3098409"/>
                </a:moveTo>
                <a:lnTo>
                  <a:pt x="2801515" y="3199989"/>
                </a:lnTo>
                <a:cubicBezTo>
                  <a:pt x="2771967" y="3230437"/>
                  <a:pt x="2772685" y="3279077"/>
                  <a:pt x="2803120" y="3308626"/>
                </a:cubicBezTo>
                <a:cubicBezTo>
                  <a:pt x="2819429" y="3324453"/>
                  <a:pt x="2841908" y="3332257"/>
                  <a:pt x="2864509" y="3329924"/>
                </a:cubicBezTo>
                <a:lnTo>
                  <a:pt x="2914176" y="3431336"/>
                </a:lnTo>
                <a:lnTo>
                  <a:pt x="2737953" y="3516370"/>
                </a:lnTo>
                <a:lnTo>
                  <a:pt x="2671986" y="3548273"/>
                </a:lnTo>
                <a:lnTo>
                  <a:pt x="2623046" y="3446691"/>
                </a:lnTo>
                <a:cubicBezTo>
                  <a:pt x="2652655" y="3416297"/>
                  <a:pt x="2652026" y="3367660"/>
                  <a:pt x="2621628" y="3338053"/>
                </a:cubicBezTo>
                <a:cubicBezTo>
                  <a:pt x="2605296" y="3322142"/>
                  <a:pt x="2582735" y="3314300"/>
                  <a:pt x="2560054" y="3316667"/>
                </a:cubicBezTo>
                <a:lnTo>
                  <a:pt x="2511118" y="3215086"/>
                </a:lnTo>
                <a:lnTo>
                  <a:pt x="2514995" y="3213215"/>
                </a:lnTo>
                <a:lnTo>
                  <a:pt x="2513867" y="3210874"/>
                </a:lnTo>
                <a:lnTo>
                  <a:pt x="2572257" y="3182961"/>
                </a:lnTo>
                <a:lnTo>
                  <a:pt x="2573327" y="3185052"/>
                </a:lnTo>
                <a:close/>
                <a:moveTo>
                  <a:pt x="1412245" y="2391938"/>
                </a:moveTo>
                <a:cubicBezTo>
                  <a:pt x="1391565" y="2392575"/>
                  <a:pt x="1371128" y="2401101"/>
                  <a:pt x="1355834" y="2417365"/>
                </a:cubicBezTo>
                <a:cubicBezTo>
                  <a:pt x="1325257" y="2449886"/>
                  <a:pt x="1326824" y="2501049"/>
                  <a:pt x="1359349" y="2531636"/>
                </a:cubicBezTo>
                <a:cubicBezTo>
                  <a:pt x="1391870" y="2562080"/>
                  <a:pt x="1442864" y="2560561"/>
                  <a:pt x="1473513" y="2528240"/>
                </a:cubicBezTo>
                <a:cubicBezTo>
                  <a:pt x="1473544" y="2528199"/>
                  <a:pt x="1473586" y="2528160"/>
                  <a:pt x="1473619" y="2528119"/>
                </a:cubicBezTo>
                <a:cubicBezTo>
                  <a:pt x="1504206" y="2495600"/>
                  <a:pt x="1502639" y="2444437"/>
                  <a:pt x="1470111" y="2413848"/>
                </a:cubicBezTo>
                <a:cubicBezTo>
                  <a:pt x="1453847" y="2398555"/>
                  <a:pt x="1432925" y="2391302"/>
                  <a:pt x="1412245" y="2391938"/>
                </a:cubicBezTo>
                <a:close/>
                <a:moveTo>
                  <a:pt x="1402425" y="2277384"/>
                </a:moveTo>
                <a:cubicBezTo>
                  <a:pt x="1447870" y="2276037"/>
                  <a:pt x="1493828" y="2292027"/>
                  <a:pt x="1529530" y="2325674"/>
                </a:cubicBezTo>
                <a:cubicBezTo>
                  <a:pt x="1585754" y="2378721"/>
                  <a:pt x="1594001" y="2460588"/>
                  <a:pt x="1580576" y="2533134"/>
                </a:cubicBezTo>
                <a:cubicBezTo>
                  <a:pt x="1573498" y="2570086"/>
                  <a:pt x="1561305" y="2605867"/>
                  <a:pt x="1544347" y="2639444"/>
                </a:cubicBezTo>
                <a:cubicBezTo>
                  <a:pt x="1526820" y="2674123"/>
                  <a:pt x="1493751" y="2699432"/>
                  <a:pt x="1483770" y="2738133"/>
                </a:cubicBezTo>
                <a:lnTo>
                  <a:pt x="1484087" y="2738447"/>
                </a:lnTo>
                <a:cubicBezTo>
                  <a:pt x="1477704" y="2762965"/>
                  <a:pt x="1479387" y="2787298"/>
                  <a:pt x="1484843" y="2809431"/>
                </a:cubicBezTo>
                <a:lnTo>
                  <a:pt x="1508218" y="2867145"/>
                </a:lnTo>
                <a:lnTo>
                  <a:pt x="1508637" y="2866998"/>
                </a:lnTo>
                <a:cubicBezTo>
                  <a:pt x="1516107" y="2880649"/>
                  <a:pt x="1523300" y="2891109"/>
                  <a:pt x="1527386" y="2897353"/>
                </a:cubicBezTo>
                <a:lnTo>
                  <a:pt x="1570303" y="2979735"/>
                </a:lnTo>
                <a:lnTo>
                  <a:pt x="1721754" y="3045293"/>
                </a:lnTo>
                <a:lnTo>
                  <a:pt x="1845403" y="3098530"/>
                </a:lnTo>
                <a:lnTo>
                  <a:pt x="2066391" y="3193958"/>
                </a:lnTo>
                <a:cubicBezTo>
                  <a:pt x="2112787" y="3214015"/>
                  <a:pt x="2158731" y="3235362"/>
                  <a:pt x="2206542" y="3252374"/>
                </a:cubicBezTo>
                <a:cubicBezTo>
                  <a:pt x="2219364" y="3256725"/>
                  <a:pt x="2239374" y="3263495"/>
                  <a:pt x="2254918" y="3273765"/>
                </a:cubicBezTo>
                <a:lnTo>
                  <a:pt x="2261901" y="3280617"/>
                </a:lnTo>
                <a:lnTo>
                  <a:pt x="2266611" y="3279828"/>
                </a:lnTo>
                <a:cubicBezTo>
                  <a:pt x="2279003" y="3287975"/>
                  <a:pt x="2284897" y="3303065"/>
                  <a:pt x="2281290" y="3317455"/>
                </a:cubicBezTo>
                <a:cubicBezTo>
                  <a:pt x="2272924" y="3348453"/>
                  <a:pt x="2223556" y="3343837"/>
                  <a:pt x="2200935" y="3339339"/>
                </a:cubicBezTo>
                <a:lnTo>
                  <a:pt x="2200490" y="3339277"/>
                </a:lnTo>
                <a:lnTo>
                  <a:pt x="2198015" y="3338672"/>
                </a:lnTo>
                <a:lnTo>
                  <a:pt x="2196085" y="3338575"/>
                </a:lnTo>
                <a:cubicBezTo>
                  <a:pt x="2088625" y="3317770"/>
                  <a:pt x="1981625" y="3283155"/>
                  <a:pt x="1876206" y="3253985"/>
                </a:cubicBezTo>
                <a:cubicBezTo>
                  <a:pt x="1852875" y="3247496"/>
                  <a:pt x="1829546" y="3241008"/>
                  <a:pt x="1806258" y="3234254"/>
                </a:cubicBezTo>
                <a:lnTo>
                  <a:pt x="1658596" y="3190234"/>
                </a:lnTo>
                <a:lnTo>
                  <a:pt x="1711370" y="3334295"/>
                </a:lnTo>
                <a:cubicBezTo>
                  <a:pt x="1719552" y="3357055"/>
                  <a:pt x="1727449" y="3379956"/>
                  <a:pt x="1735327" y="3402943"/>
                </a:cubicBezTo>
                <a:cubicBezTo>
                  <a:pt x="1770937" y="3506274"/>
                  <a:pt x="1812126" y="3611012"/>
                  <a:pt x="1839554" y="3716990"/>
                </a:cubicBezTo>
                <a:lnTo>
                  <a:pt x="1839530" y="3717166"/>
                </a:lnTo>
                <a:cubicBezTo>
                  <a:pt x="1845424" y="3739607"/>
                  <a:pt x="1852954" y="3788403"/>
                  <a:pt x="1822508" y="3798671"/>
                </a:cubicBezTo>
                <a:cubicBezTo>
                  <a:pt x="1786296" y="3810930"/>
                  <a:pt x="1764598" y="3757733"/>
                  <a:pt x="1753920" y="3732824"/>
                </a:cubicBezTo>
                <a:cubicBezTo>
                  <a:pt x="1734008" y="3686270"/>
                  <a:pt x="1709953" y="3641663"/>
                  <a:pt x="1686961" y="3596483"/>
                </a:cubicBezTo>
                <a:cubicBezTo>
                  <a:pt x="1650675" y="3524949"/>
                  <a:pt x="1614356" y="3453384"/>
                  <a:pt x="1578010" y="3381779"/>
                </a:cubicBezTo>
                <a:cubicBezTo>
                  <a:pt x="1557722" y="3341749"/>
                  <a:pt x="1537260" y="3301696"/>
                  <a:pt x="1516984" y="3261577"/>
                </a:cubicBezTo>
                <a:lnTo>
                  <a:pt x="1444053" y="3118052"/>
                </a:lnTo>
                <a:lnTo>
                  <a:pt x="1423722" y="3110020"/>
                </a:lnTo>
                <a:cubicBezTo>
                  <a:pt x="1401566" y="3100286"/>
                  <a:pt x="1379919" y="3089629"/>
                  <a:pt x="1359055" y="3077717"/>
                </a:cubicBezTo>
                <a:cubicBezTo>
                  <a:pt x="1352795" y="3074144"/>
                  <a:pt x="1341641" y="3067547"/>
                  <a:pt x="1327610" y="3060911"/>
                </a:cubicBezTo>
                <a:lnTo>
                  <a:pt x="1327895" y="3059920"/>
                </a:lnTo>
                <a:lnTo>
                  <a:pt x="1273041" y="3041314"/>
                </a:lnTo>
                <a:cubicBezTo>
                  <a:pt x="1250622" y="3037182"/>
                  <a:pt x="1226213" y="3036985"/>
                  <a:pt x="1202008" y="3044879"/>
                </a:cubicBezTo>
                <a:cubicBezTo>
                  <a:pt x="1163993" y="3057157"/>
                  <a:pt x="1140724" y="3091667"/>
                  <a:pt x="1107154" y="3111502"/>
                </a:cubicBezTo>
                <a:cubicBezTo>
                  <a:pt x="1074601" y="3130432"/>
                  <a:pt x="1039586" y="3144786"/>
                  <a:pt x="1003112" y="3154145"/>
                </a:cubicBezTo>
                <a:cubicBezTo>
                  <a:pt x="949480" y="3167629"/>
                  <a:pt x="889712" y="3169112"/>
                  <a:pt x="839376" y="3146695"/>
                </a:cubicBezTo>
                <a:lnTo>
                  <a:pt x="838140" y="3145879"/>
                </a:lnTo>
                <a:lnTo>
                  <a:pt x="835261" y="3145066"/>
                </a:lnTo>
                <a:cubicBezTo>
                  <a:pt x="818494" y="3137581"/>
                  <a:pt x="802770" y="3127443"/>
                  <a:pt x="788663" y="3114220"/>
                </a:cubicBezTo>
                <a:cubicBezTo>
                  <a:pt x="788647" y="3114199"/>
                  <a:pt x="788631" y="3114189"/>
                  <a:pt x="788608" y="3114167"/>
                </a:cubicBezTo>
                <a:lnTo>
                  <a:pt x="771179" y="3089550"/>
                </a:lnTo>
                <a:lnTo>
                  <a:pt x="763595" y="3080301"/>
                </a:lnTo>
                <a:lnTo>
                  <a:pt x="761702" y="3076166"/>
                </a:lnTo>
                <a:lnTo>
                  <a:pt x="747658" y="3056331"/>
                </a:lnTo>
                <a:cubicBezTo>
                  <a:pt x="719614" y="2992695"/>
                  <a:pt x="730383" y="2915711"/>
                  <a:pt x="781061" y="2861904"/>
                </a:cubicBezTo>
                <a:cubicBezTo>
                  <a:pt x="816765" y="2825115"/>
                  <a:pt x="866268" y="2805001"/>
                  <a:pt x="917514" y="2806472"/>
                </a:cubicBezTo>
                <a:cubicBezTo>
                  <a:pt x="973170" y="2807909"/>
                  <a:pt x="1191365" y="2888893"/>
                  <a:pt x="1247035" y="2911593"/>
                </a:cubicBezTo>
                <a:cubicBezTo>
                  <a:pt x="1298661" y="2932919"/>
                  <a:pt x="1324481" y="2947412"/>
                  <a:pt x="1356474" y="2958980"/>
                </a:cubicBezTo>
                <a:lnTo>
                  <a:pt x="1342405" y="3007995"/>
                </a:lnTo>
                <a:lnTo>
                  <a:pt x="1342761" y="3008174"/>
                </a:lnTo>
                <a:lnTo>
                  <a:pt x="1356430" y="2960596"/>
                </a:lnTo>
                <a:cubicBezTo>
                  <a:pt x="1365692" y="2963957"/>
                  <a:pt x="1375445" y="2967026"/>
                  <a:pt x="1386371" y="2970077"/>
                </a:cubicBezTo>
                <a:lnTo>
                  <a:pt x="1431431" y="2977106"/>
                </a:lnTo>
                <a:lnTo>
                  <a:pt x="1427494" y="2959245"/>
                </a:lnTo>
                <a:lnTo>
                  <a:pt x="1421716" y="2935534"/>
                </a:lnTo>
                <a:cubicBezTo>
                  <a:pt x="1418043" y="2925023"/>
                  <a:pt x="1414463" y="2915787"/>
                  <a:pt x="1410557" y="2906955"/>
                </a:cubicBezTo>
                <a:lnTo>
                  <a:pt x="1411790" y="2906566"/>
                </a:lnTo>
                <a:lnTo>
                  <a:pt x="1410053" y="2902070"/>
                </a:lnTo>
                <a:lnTo>
                  <a:pt x="1409971" y="2902099"/>
                </a:lnTo>
                <a:cubicBezTo>
                  <a:pt x="1396493" y="2870765"/>
                  <a:pt x="1380426" y="2845737"/>
                  <a:pt x="1356241" y="2795526"/>
                </a:cubicBezTo>
                <a:cubicBezTo>
                  <a:pt x="1330274" y="2741283"/>
                  <a:pt x="1236493" y="2528239"/>
                  <a:pt x="1231747" y="2472985"/>
                </a:cubicBezTo>
                <a:cubicBezTo>
                  <a:pt x="1227040" y="2421988"/>
                  <a:pt x="1243887" y="2371341"/>
                  <a:pt x="1278203" y="2333323"/>
                </a:cubicBezTo>
                <a:cubicBezTo>
                  <a:pt x="1278267" y="2333251"/>
                  <a:pt x="1278332" y="2333178"/>
                  <a:pt x="1278403" y="2333116"/>
                </a:cubicBezTo>
                <a:cubicBezTo>
                  <a:pt x="1312050" y="2297415"/>
                  <a:pt x="1356981" y="2278731"/>
                  <a:pt x="1402425" y="2277384"/>
                </a:cubicBezTo>
                <a:close/>
                <a:moveTo>
                  <a:pt x="2349013" y="2234737"/>
                </a:moveTo>
                <a:lnTo>
                  <a:pt x="2299177" y="2250912"/>
                </a:lnTo>
                <a:cubicBezTo>
                  <a:pt x="2281695" y="2258572"/>
                  <a:pt x="2264721" y="2268098"/>
                  <a:pt x="2248523" y="2279536"/>
                </a:cubicBezTo>
                <a:lnTo>
                  <a:pt x="2246610" y="2280982"/>
                </a:lnTo>
                <a:lnTo>
                  <a:pt x="2377808" y="2462836"/>
                </a:lnTo>
                <a:lnTo>
                  <a:pt x="2379857" y="2462045"/>
                </a:lnTo>
                <a:close/>
                <a:moveTo>
                  <a:pt x="2497810" y="2240595"/>
                </a:moveTo>
                <a:lnTo>
                  <a:pt x="2562759" y="2719178"/>
                </a:lnTo>
                <a:lnTo>
                  <a:pt x="2582639" y="2746733"/>
                </a:lnTo>
                <a:cubicBezTo>
                  <a:pt x="2583334" y="2746335"/>
                  <a:pt x="2583997" y="2745886"/>
                  <a:pt x="2584625" y="2745389"/>
                </a:cubicBezTo>
                <a:cubicBezTo>
                  <a:pt x="2710520" y="2652624"/>
                  <a:pt x="2739064" y="2476209"/>
                  <a:pt x="2648856" y="2348472"/>
                </a:cubicBezTo>
                <a:cubicBezTo>
                  <a:pt x="2614536" y="2299881"/>
                  <a:pt x="2567880" y="2265171"/>
                  <a:pt x="2516148" y="2245592"/>
                </a:cubicBezTo>
                <a:close/>
                <a:moveTo>
                  <a:pt x="316321" y="1651551"/>
                </a:moveTo>
                <a:lnTo>
                  <a:pt x="315906" y="1652496"/>
                </a:lnTo>
                <a:lnTo>
                  <a:pt x="319645" y="1652914"/>
                </a:lnTo>
                <a:lnTo>
                  <a:pt x="191123" y="1945366"/>
                </a:lnTo>
                <a:lnTo>
                  <a:pt x="92090" y="1856185"/>
                </a:lnTo>
                <a:lnTo>
                  <a:pt x="108357" y="1819175"/>
                </a:lnTo>
                <a:lnTo>
                  <a:pt x="57386" y="1796761"/>
                </a:lnTo>
                <a:lnTo>
                  <a:pt x="73142" y="1760976"/>
                </a:lnTo>
                <a:lnTo>
                  <a:pt x="15278" y="1735504"/>
                </a:lnTo>
                <a:lnTo>
                  <a:pt x="0" y="1647814"/>
                </a:lnTo>
                <a:lnTo>
                  <a:pt x="605" y="1648079"/>
                </a:lnTo>
                <a:lnTo>
                  <a:pt x="400" y="1646880"/>
                </a:lnTo>
                <a:lnTo>
                  <a:pt x="101714" y="1688557"/>
                </a:lnTo>
                <a:lnTo>
                  <a:pt x="115200" y="1662218"/>
                </a:lnTo>
                <a:lnTo>
                  <a:pt x="116427" y="1662677"/>
                </a:lnTo>
                <a:lnTo>
                  <a:pt x="117966" y="1659184"/>
                </a:lnTo>
                <a:lnTo>
                  <a:pt x="165236" y="1679956"/>
                </a:lnTo>
                <a:lnTo>
                  <a:pt x="184222" y="1636867"/>
                </a:lnTo>
                <a:close/>
                <a:moveTo>
                  <a:pt x="3120564" y="1954039"/>
                </a:moveTo>
                <a:lnTo>
                  <a:pt x="3127986" y="2087139"/>
                </a:lnTo>
                <a:lnTo>
                  <a:pt x="3090410" y="2101904"/>
                </a:lnTo>
                <a:lnTo>
                  <a:pt x="3110718" y="2153654"/>
                </a:lnTo>
                <a:lnTo>
                  <a:pt x="3074319" y="2167935"/>
                </a:lnTo>
                <a:lnTo>
                  <a:pt x="3097386" y="2226829"/>
                </a:lnTo>
                <a:lnTo>
                  <a:pt x="3046342" y="2299817"/>
                </a:lnTo>
                <a:lnTo>
                  <a:pt x="3046137" y="2299292"/>
                </a:lnTo>
                <a:lnTo>
                  <a:pt x="3045472" y="2300236"/>
                </a:lnTo>
                <a:lnTo>
                  <a:pt x="3002990" y="2199232"/>
                </a:lnTo>
                <a:lnTo>
                  <a:pt x="2974842" y="2208429"/>
                </a:lnTo>
                <a:lnTo>
                  <a:pt x="2974279" y="2207205"/>
                </a:lnTo>
                <a:lnTo>
                  <a:pt x="2970766" y="2208583"/>
                </a:lnTo>
                <a:lnTo>
                  <a:pt x="2951924" y="2160566"/>
                </a:lnTo>
                <a:lnTo>
                  <a:pt x="2908043" y="2177785"/>
                </a:lnTo>
                <a:lnTo>
                  <a:pt x="2824686" y="2074221"/>
                </a:lnTo>
                <a:lnTo>
                  <a:pt x="2825649" y="2073843"/>
                </a:lnTo>
                <a:lnTo>
                  <a:pt x="2823259" y="2070870"/>
                </a:lnTo>
                <a:close/>
                <a:moveTo>
                  <a:pt x="6100276" y="2327101"/>
                </a:moveTo>
                <a:cubicBezTo>
                  <a:pt x="6106791" y="2330278"/>
                  <a:pt x="6112099" y="2335929"/>
                  <a:pt x="6114674" y="2343314"/>
                </a:cubicBezTo>
                <a:lnTo>
                  <a:pt x="6256729" y="2909886"/>
                </a:lnTo>
                <a:cubicBezTo>
                  <a:pt x="6276366" y="2988026"/>
                  <a:pt x="6233004" y="3068213"/>
                  <a:pt x="6156867" y="3094560"/>
                </a:cubicBezTo>
                <a:cubicBezTo>
                  <a:pt x="6144265" y="3098979"/>
                  <a:pt x="6131142" y="3101696"/>
                  <a:pt x="6117820" y="3102649"/>
                </a:cubicBezTo>
                <a:lnTo>
                  <a:pt x="6117644" y="3102674"/>
                </a:lnTo>
                <a:lnTo>
                  <a:pt x="6123802" y="3097005"/>
                </a:lnTo>
                <a:lnTo>
                  <a:pt x="6089537" y="3101999"/>
                </a:lnTo>
                <a:cubicBezTo>
                  <a:pt x="6032319" y="3099450"/>
                  <a:pt x="5979093" y="3065236"/>
                  <a:pt x="5954459" y="3010025"/>
                </a:cubicBezTo>
                <a:lnTo>
                  <a:pt x="5826478" y="2723621"/>
                </a:lnTo>
                <a:lnTo>
                  <a:pt x="5796453" y="2656516"/>
                </a:lnTo>
                <a:lnTo>
                  <a:pt x="5716225" y="2476888"/>
                </a:lnTo>
                <a:cubicBezTo>
                  <a:pt x="5711200" y="2462119"/>
                  <a:pt x="5718993" y="2446053"/>
                  <a:pt x="5733711" y="2440876"/>
                </a:cubicBezTo>
                <a:lnTo>
                  <a:pt x="6069238" y="2324909"/>
                </a:lnTo>
                <a:cubicBezTo>
                  <a:pt x="6076613" y="2322371"/>
                  <a:pt x="6084321" y="2323058"/>
                  <a:pt x="6090822" y="2326225"/>
                </a:cubicBezTo>
                <a:lnTo>
                  <a:pt x="6091082" y="2326520"/>
                </a:lnTo>
                <a:close/>
                <a:moveTo>
                  <a:pt x="5840299" y="2091596"/>
                </a:moveTo>
                <a:lnTo>
                  <a:pt x="5878562" y="2194214"/>
                </a:lnTo>
                <a:lnTo>
                  <a:pt x="5906974" y="2186285"/>
                </a:lnTo>
                <a:lnTo>
                  <a:pt x="5907438" y="2187412"/>
                </a:lnTo>
                <a:lnTo>
                  <a:pt x="5911100" y="2186148"/>
                </a:lnTo>
                <a:lnTo>
                  <a:pt x="5927960" y="2234995"/>
                </a:lnTo>
                <a:lnTo>
                  <a:pt x="5972482" y="2219671"/>
                </a:lnTo>
                <a:lnTo>
                  <a:pt x="6051444" y="2326574"/>
                </a:lnTo>
                <a:lnTo>
                  <a:pt x="6050468" y="2326913"/>
                </a:lnTo>
                <a:lnTo>
                  <a:pt x="6052742" y="2329994"/>
                </a:lnTo>
                <a:lnTo>
                  <a:pt x="5750798" y="2434326"/>
                </a:lnTo>
                <a:lnTo>
                  <a:pt x="5748922" y="2301017"/>
                </a:lnTo>
                <a:lnTo>
                  <a:pt x="5787079" y="2287830"/>
                </a:lnTo>
                <a:lnTo>
                  <a:pt x="5768931" y="2235255"/>
                </a:lnTo>
                <a:lnTo>
                  <a:pt x="5805918" y="2222480"/>
                </a:lnTo>
                <a:lnTo>
                  <a:pt x="5785360" y="2162701"/>
                </a:lnTo>
                <a:lnTo>
                  <a:pt x="5839353" y="2091912"/>
                </a:lnTo>
                <a:lnTo>
                  <a:pt x="5839570" y="2092542"/>
                </a:lnTo>
                <a:close/>
                <a:moveTo>
                  <a:pt x="2754164" y="1301792"/>
                </a:moveTo>
                <a:cubicBezTo>
                  <a:pt x="2811436" y="1301985"/>
                  <a:pt x="2866029" y="1333971"/>
                  <a:pt x="2892919" y="1388112"/>
                </a:cubicBezTo>
                <a:lnTo>
                  <a:pt x="3032700" y="1668818"/>
                </a:lnTo>
                <a:lnTo>
                  <a:pt x="3065462" y="1734367"/>
                </a:lnTo>
                <a:lnTo>
                  <a:pt x="3152964" y="1910772"/>
                </a:lnTo>
                <a:cubicBezTo>
                  <a:pt x="3158632" y="1925325"/>
                  <a:pt x="3151480" y="1941718"/>
                  <a:pt x="3136963" y="1947465"/>
                </a:cubicBezTo>
                <a:lnTo>
                  <a:pt x="2806593" y="2077353"/>
                </a:lnTo>
                <a:cubicBezTo>
                  <a:pt x="2799328" y="2080186"/>
                  <a:pt x="2791601" y="2079814"/>
                  <a:pt x="2784983" y="2076922"/>
                </a:cubicBezTo>
                <a:lnTo>
                  <a:pt x="2784665" y="2076591"/>
                </a:lnTo>
                <a:lnTo>
                  <a:pt x="2775562" y="2076396"/>
                </a:lnTo>
                <a:cubicBezTo>
                  <a:pt x="2768930" y="2073503"/>
                  <a:pt x="2763393" y="2068095"/>
                  <a:pt x="2760503" y="2060850"/>
                </a:cubicBezTo>
                <a:lnTo>
                  <a:pt x="2595175" y="1500745"/>
                </a:lnTo>
                <a:cubicBezTo>
                  <a:pt x="2572336" y="1423423"/>
                  <a:pt x="2612357" y="1341469"/>
                  <a:pt x="2687379" y="1311949"/>
                </a:cubicBezTo>
                <a:cubicBezTo>
                  <a:pt x="2699793" y="1307010"/>
                  <a:pt x="2712819" y="1303759"/>
                  <a:pt x="2726101" y="1302291"/>
                </a:cubicBezTo>
                <a:lnTo>
                  <a:pt x="2726190" y="1302304"/>
                </a:lnTo>
                <a:lnTo>
                  <a:pt x="2720348" y="1308151"/>
                </a:lnTo>
                <a:close/>
                <a:moveTo>
                  <a:pt x="3769214" y="1050876"/>
                </a:moveTo>
                <a:cubicBezTo>
                  <a:pt x="3776298" y="1049384"/>
                  <a:pt x="3783948" y="1050586"/>
                  <a:pt x="3790497" y="1054834"/>
                </a:cubicBezTo>
                <a:lnTo>
                  <a:pt x="4087870" y="1248545"/>
                </a:lnTo>
                <a:cubicBezTo>
                  <a:pt x="4094400" y="1252827"/>
                  <a:pt x="4098578" y="1259349"/>
                  <a:pt x="4100054" y="1266434"/>
                </a:cubicBezTo>
                <a:lnTo>
                  <a:pt x="4099971" y="1266871"/>
                </a:lnTo>
                <a:lnTo>
                  <a:pt x="4104913" y="1274136"/>
                </a:lnTo>
                <a:cubicBezTo>
                  <a:pt x="4106404" y="1281214"/>
                  <a:pt x="4105213" y="1288854"/>
                  <a:pt x="4100990" y="1295409"/>
                </a:cubicBezTo>
                <a:lnTo>
                  <a:pt x="3741014" y="1755690"/>
                </a:lnTo>
                <a:cubicBezTo>
                  <a:pt x="3691230" y="1819097"/>
                  <a:pt x="3601254" y="1833949"/>
                  <a:pt x="3533733" y="1789917"/>
                </a:cubicBezTo>
                <a:cubicBezTo>
                  <a:pt x="3522498" y="1782669"/>
                  <a:pt x="3512287" y="1773951"/>
                  <a:pt x="3503377" y="1763981"/>
                </a:cubicBezTo>
                <a:lnTo>
                  <a:pt x="3503402" y="1763805"/>
                </a:lnTo>
                <a:lnTo>
                  <a:pt x="3511508" y="1765171"/>
                </a:lnTo>
                <a:lnTo>
                  <a:pt x="3486552" y="1741251"/>
                </a:lnTo>
                <a:cubicBezTo>
                  <a:pt x="3453406" y="1694562"/>
                  <a:pt x="3447679" y="1631563"/>
                  <a:pt x="3476068" y="1578203"/>
                </a:cubicBezTo>
                <a:lnTo>
                  <a:pt x="3623757" y="1301455"/>
                </a:lnTo>
                <a:lnTo>
                  <a:pt x="3658714" y="1236675"/>
                </a:lnTo>
                <a:lnTo>
                  <a:pt x="3751332" y="1063079"/>
                </a:lnTo>
                <a:cubicBezTo>
                  <a:pt x="3755614" y="1056554"/>
                  <a:pt x="3762131" y="1052368"/>
                  <a:pt x="3769214" y="1050876"/>
                </a:cubicBezTo>
                <a:close/>
                <a:moveTo>
                  <a:pt x="4130350" y="924445"/>
                </a:moveTo>
                <a:lnTo>
                  <a:pt x="4129978" y="925015"/>
                </a:lnTo>
                <a:lnTo>
                  <a:pt x="4131173" y="925010"/>
                </a:lnTo>
                <a:lnTo>
                  <a:pt x="4073594" y="1018179"/>
                </a:lnTo>
                <a:lnTo>
                  <a:pt x="4097381" y="1035804"/>
                </a:lnTo>
                <a:lnTo>
                  <a:pt x="4096759" y="1036890"/>
                </a:lnTo>
                <a:lnTo>
                  <a:pt x="4099917" y="1038949"/>
                </a:lnTo>
                <a:lnTo>
                  <a:pt x="4071726" y="1082206"/>
                </a:lnTo>
                <a:lnTo>
                  <a:pt x="4111211" y="1107997"/>
                </a:lnTo>
                <a:lnTo>
                  <a:pt x="4075211" y="1235960"/>
                </a:lnTo>
                <a:lnTo>
                  <a:pt x="4074365" y="1235408"/>
                </a:lnTo>
                <a:lnTo>
                  <a:pt x="4073344" y="1239034"/>
                </a:lnTo>
                <a:lnTo>
                  <a:pt x="3805621" y="1064673"/>
                </a:lnTo>
                <a:lnTo>
                  <a:pt x="3909727" y="981409"/>
                </a:lnTo>
                <a:lnTo>
                  <a:pt x="3943569" y="1003457"/>
                </a:lnTo>
                <a:lnTo>
                  <a:pt x="3973955" y="956831"/>
                </a:lnTo>
                <a:lnTo>
                  <a:pt x="4006717" y="978190"/>
                </a:lnTo>
                <a:lnTo>
                  <a:pt x="4041325" y="925215"/>
                </a:lnTo>
                <a:close/>
                <a:moveTo>
                  <a:pt x="2958328" y="577485"/>
                </a:moveTo>
                <a:lnTo>
                  <a:pt x="2724707" y="613395"/>
                </a:lnTo>
                <a:lnTo>
                  <a:pt x="3011552" y="923368"/>
                </a:lnTo>
                <a:close/>
                <a:moveTo>
                  <a:pt x="5441435" y="891528"/>
                </a:moveTo>
                <a:lnTo>
                  <a:pt x="5425837" y="970014"/>
                </a:lnTo>
                <a:lnTo>
                  <a:pt x="5428029" y="970695"/>
                </a:lnTo>
                <a:lnTo>
                  <a:pt x="5423486" y="992693"/>
                </a:lnTo>
                <a:lnTo>
                  <a:pt x="5423469" y="992815"/>
                </a:lnTo>
                <a:lnTo>
                  <a:pt x="5416408" y="1028680"/>
                </a:lnTo>
                <a:lnTo>
                  <a:pt x="5415609" y="1034424"/>
                </a:lnTo>
                <a:cubicBezTo>
                  <a:pt x="5414798" y="1040258"/>
                  <a:pt x="5413331" y="1046270"/>
                  <a:pt x="5412177" y="1051966"/>
                </a:cubicBezTo>
                <a:lnTo>
                  <a:pt x="5411316" y="1058152"/>
                </a:lnTo>
                <a:cubicBezTo>
                  <a:pt x="5411169" y="1059213"/>
                  <a:pt x="5411033" y="1060185"/>
                  <a:pt x="5410886" y="1061245"/>
                </a:cubicBezTo>
                <a:lnTo>
                  <a:pt x="5399028" y="1115231"/>
                </a:lnTo>
                <a:lnTo>
                  <a:pt x="5400555" y="1120618"/>
                </a:lnTo>
                <a:lnTo>
                  <a:pt x="5395816" y="1129352"/>
                </a:lnTo>
                <a:lnTo>
                  <a:pt x="5395734" y="1130157"/>
                </a:lnTo>
                <a:cubicBezTo>
                  <a:pt x="5395731" y="1130176"/>
                  <a:pt x="5395720" y="1130195"/>
                  <a:pt x="5395708" y="1130212"/>
                </a:cubicBezTo>
                <a:lnTo>
                  <a:pt x="5394867" y="1131270"/>
                </a:lnTo>
                <a:lnTo>
                  <a:pt x="5394626" y="1132441"/>
                </a:lnTo>
                <a:lnTo>
                  <a:pt x="5394211" y="1132309"/>
                </a:lnTo>
                <a:lnTo>
                  <a:pt x="4885803" y="2069308"/>
                </a:lnTo>
                <a:lnTo>
                  <a:pt x="5419166" y="1650335"/>
                </a:lnTo>
                <a:cubicBezTo>
                  <a:pt x="5420009" y="1649326"/>
                  <a:pt x="5420949" y="1648393"/>
                  <a:pt x="5421983" y="1647573"/>
                </a:cubicBezTo>
                <a:lnTo>
                  <a:pt x="5424354" y="1646936"/>
                </a:lnTo>
                <a:lnTo>
                  <a:pt x="5424174" y="1646707"/>
                </a:lnTo>
                <a:lnTo>
                  <a:pt x="5485885" y="1623402"/>
                </a:lnTo>
                <a:lnTo>
                  <a:pt x="5557789" y="1596109"/>
                </a:lnTo>
                <a:lnTo>
                  <a:pt x="5564732" y="1593472"/>
                </a:lnTo>
                <a:lnTo>
                  <a:pt x="5565339" y="1593709"/>
                </a:lnTo>
                <a:lnTo>
                  <a:pt x="5649066" y="1562320"/>
                </a:lnTo>
                <a:lnTo>
                  <a:pt x="5604184" y="1628068"/>
                </a:lnTo>
                <a:lnTo>
                  <a:pt x="5606100" y="1629688"/>
                </a:lnTo>
                <a:lnTo>
                  <a:pt x="5567558" y="1684650"/>
                </a:lnTo>
                <a:lnTo>
                  <a:pt x="5558378" y="1698079"/>
                </a:lnTo>
                <a:lnTo>
                  <a:pt x="5554876" y="1703177"/>
                </a:lnTo>
                <a:cubicBezTo>
                  <a:pt x="5554741" y="1704150"/>
                  <a:pt x="5553733" y="1704910"/>
                  <a:pt x="5553068" y="1705809"/>
                </a:cubicBezTo>
                <a:lnTo>
                  <a:pt x="5522054" y="1751077"/>
                </a:lnTo>
                <a:lnTo>
                  <a:pt x="5521327" y="1756529"/>
                </a:lnTo>
                <a:lnTo>
                  <a:pt x="5512043" y="1763822"/>
                </a:lnTo>
                <a:lnTo>
                  <a:pt x="5511246" y="1764959"/>
                </a:lnTo>
                <a:lnTo>
                  <a:pt x="5510937" y="1764691"/>
                </a:lnTo>
                <a:lnTo>
                  <a:pt x="4859572" y="2276342"/>
                </a:lnTo>
                <a:lnTo>
                  <a:pt x="5513774" y="2835087"/>
                </a:lnTo>
                <a:cubicBezTo>
                  <a:pt x="5546601" y="2863203"/>
                  <a:pt x="5550458" y="2912604"/>
                  <a:pt x="5522382" y="2945472"/>
                </a:cubicBezTo>
                <a:lnTo>
                  <a:pt x="4407600" y="4250464"/>
                </a:lnTo>
                <a:cubicBezTo>
                  <a:pt x="4379542" y="4283326"/>
                  <a:pt x="4330154" y="4287221"/>
                  <a:pt x="4297291" y="4259172"/>
                </a:cubicBezTo>
                <a:lnTo>
                  <a:pt x="3271662" y="3382989"/>
                </a:lnTo>
                <a:lnTo>
                  <a:pt x="3229693" y="3450284"/>
                </a:lnTo>
                <a:lnTo>
                  <a:pt x="3221946" y="3446258"/>
                </a:lnTo>
                <a:lnTo>
                  <a:pt x="3212112" y="4261538"/>
                </a:lnTo>
                <a:cubicBezTo>
                  <a:pt x="3199597" y="4258897"/>
                  <a:pt x="3186780" y="4256483"/>
                  <a:pt x="3174013" y="4254347"/>
                </a:cubicBezTo>
                <a:lnTo>
                  <a:pt x="3171363" y="4253978"/>
                </a:lnTo>
                <a:cubicBezTo>
                  <a:pt x="3095753" y="4241271"/>
                  <a:pt x="3018900" y="4237623"/>
                  <a:pt x="2942430" y="4243120"/>
                </a:cubicBezTo>
                <a:lnTo>
                  <a:pt x="2942438" y="4234653"/>
                </a:lnTo>
                <a:lnTo>
                  <a:pt x="2942629" y="4233276"/>
                </a:lnTo>
                <a:lnTo>
                  <a:pt x="2942629" y="4232164"/>
                </a:lnTo>
                <a:lnTo>
                  <a:pt x="2942746" y="4232165"/>
                </a:lnTo>
                <a:lnTo>
                  <a:pt x="2942782" y="4222449"/>
                </a:lnTo>
                <a:lnTo>
                  <a:pt x="2942809" y="4222253"/>
                </a:lnTo>
                <a:lnTo>
                  <a:pt x="2942653" y="4222253"/>
                </a:lnTo>
                <a:lnTo>
                  <a:pt x="2942653" y="4219933"/>
                </a:lnTo>
                <a:lnTo>
                  <a:pt x="2943091" y="4219933"/>
                </a:lnTo>
                <a:lnTo>
                  <a:pt x="2943130" y="4210245"/>
                </a:lnTo>
                <a:lnTo>
                  <a:pt x="2943450" y="4207947"/>
                </a:lnTo>
                <a:lnTo>
                  <a:pt x="2943475" y="4198041"/>
                </a:lnTo>
                <a:lnTo>
                  <a:pt x="2943795" y="4195743"/>
                </a:lnTo>
                <a:lnTo>
                  <a:pt x="2943823" y="4185837"/>
                </a:lnTo>
                <a:lnTo>
                  <a:pt x="2944143" y="4183539"/>
                </a:lnTo>
                <a:lnTo>
                  <a:pt x="2944081" y="4173621"/>
                </a:lnTo>
                <a:lnTo>
                  <a:pt x="2944142" y="4173183"/>
                </a:lnTo>
                <a:lnTo>
                  <a:pt x="2942617" y="4173183"/>
                </a:lnTo>
                <a:lnTo>
                  <a:pt x="2942617" y="4170863"/>
                </a:lnTo>
                <a:lnTo>
                  <a:pt x="2944401" y="4170863"/>
                </a:lnTo>
                <a:lnTo>
                  <a:pt x="2944393" y="4162313"/>
                </a:lnTo>
                <a:lnTo>
                  <a:pt x="2944394" y="4162144"/>
                </a:lnTo>
                <a:lnTo>
                  <a:pt x="2942660" y="4162144"/>
                </a:lnTo>
                <a:lnTo>
                  <a:pt x="2942659" y="4157504"/>
                </a:lnTo>
                <a:lnTo>
                  <a:pt x="2944400" y="4157504"/>
                </a:lnTo>
                <a:lnTo>
                  <a:pt x="2944392" y="4148709"/>
                </a:lnTo>
                <a:lnTo>
                  <a:pt x="2944399" y="4148661"/>
                </a:lnTo>
                <a:lnTo>
                  <a:pt x="2942593" y="4148661"/>
                </a:lnTo>
                <a:lnTo>
                  <a:pt x="2942593" y="4146341"/>
                </a:lnTo>
                <a:lnTo>
                  <a:pt x="2944712" y="4146341"/>
                </a:lnTo>
                <a:lnTo>
                  <a:pt x="2944740" y="4136506"/>
                </a:lnTo>
                <a:lnTo>
                  <a:pt x="2944767" y="4136317"/>
                </a:lnTo>
                <a:lnTo>
                  <a:pt x="2942627" y="4136317"/>
                </a:lnTo>
                <a:lnTo>
                  <a:pt x="2942625" y="4133997"/>
                </a:lnTo>
                <a:lnTo>
                  <a:pt x="2945060" y="4133997"/>
                </a:lnTo>
                <a:lnTo>
                  <a:pt x="2945099" y="4124213"/>
                </a:lnTo>
                <a:lnTo>
                  <a:pt x="2945406" y="4122004"/>
                </a:lnTo>
                <a:lnTo>
                  <a:pt x="2945445" y="4112009"/>
                </a:lnTo>
                <a:lnTo>
                  <a:pt x="2945463" y="4111882"/>
                </a:lnTo>
                <a:lnTo>
                  <a:pt x="2942593" y="4111882"/>
                </a:lnTo>
                <a:lnTo>
                  <a:pt x="2942593" y="4109562"/>
                </a:lnTo>
                <a:lnTo>
                  <a:pt x="2945754" y="4109562"/>
                </a:lnTo>
                <a:lnTo>
                  <a:pt x="2945790" y="4099805"/>
                </a:lnTo>
                <a:lnTo>
                  <a:pt x="2945811" y="4099652"/>
                </a:lnTo>
                <a:lnTo>
                  <a:pt x="2942618" y="4099652"/>
                </a:lnTo>
                <a:lnTo>
                  <a:pt x="2942616" y="4097331"/>
                </a:lnTo>
                <a:lnTo>
                  <a:pt x="2946098" y="4097331"/>
                </a:lnTo>
                <a:lnTo>
                  <a:pt x="2946138" y="4087601"/>
                </a:lnTo>
                <a:lnTo>
                  <a:pt x="2946171" y="4087360"/>
                </a:lnTo>
                <a:lnTo>
                  <a:pt x="2942660" y="4087361"/>
                </a:lnTo>
                <a:lnTo>
                  <a:pt x="2942660" y="4085040"/>
                </a:lnTo>
                <a:lnTo>
                  <a:pt x="2946457" y="4085040"/>
                </a:lnTo>
                <a:lnTo>
                  <a:pt x="2946483" y="4075397"/>
                </a:lnTo>
                <a:lnTo>
                  <a:pt x="2946523" y="4075106"/>
                </a:lnTo>
                <a:lnTo>
                  <a:pt x="2942691" y="4075106"/>
                </a:lnTo>
                <a:lnTo>
                  <a:pt x="2942691" y="4072785"/>
                </a:lnTo>
                <a:lnTo>
                  <a:pt x="2946804" y="4072785"/>
                </a:lnTo>
                <a:lnTo>
                  <a:pt x="2946829" y="4063193"/>
                </a:lnTo>
                <a:lnTo>
                  <a:pt x="2946878" y="4062837"/>
                </a:lnTo>
                <a:lnTo>
                  <a:pt x="2942636" y="4062837"/>
                </a:lnTo>
                <a:lnTo>
                  <a:pt x="2942636" y="4060517"/>
                </a:lnTo>
                <a:lnTo>
                  <a:pt x="2947147" y="4060517"/>
                </a:lnTo>
                <a:lnTo>
                  <a:pt x="2947086" y="4050977"/>
                </a:lnTo>
                <a:lnTo>
                  <a:pt x="2947141" y="4050582"/>
                </a:lnTo>
                <a:lnTo>
                  <a:pt x="2942669" y="4050582"/>
                </a:lnTo>
                <a:lnTo>
                  <a:pt x="2942670" y="4048261"/>
                </a:lnTo>
                <a:lnTo>
                  <a:pt x="2947405" y="4048261"/>
                </a:lnTo>
                <a:lnTo>
                  <a:pt x="2947398" y="4039670"/>
                </a:lnTo>
                <a:lnTo>
                  <a:pt x="2947401" y="4039543"/>
                </a:lnTo>
                <a:lnTo>
                  <a:pt x="2942622" y="4039543"/>
                </a:lnTo>
                <a:lnTo>
                  <a:pt x="2942623" y="4034903"/>
                </a:lnTo>
                <a:lnTo>
                  <a:pt x="2947420" y="4034903"/>
                </a:lnTo>
                <a:lnTo>
                  <a:pt x="2947412" y="4025978"/>
                </a:lnTo>
                <a:lnTo>
                  <a:pt x="2947732" y="4023679"/>
                </a:lnTo>
                <a:lnTo>
                  <a:pt x="2947682" y="4013804"/>
                </a:lnTo>
                <a:lnTo>
                  <a:pt x="2942680" y="4013804"/>
                </a:lnTo>
                <a:lnTo>
                  <a:pt x="2942680" y="4011484"/>
                </a:lnTo>
                <a:lnTo>
                  <a:pt x="2947986" y="4011483"/>
                </a:lnTo>
                <a:lnTo>
                  <a:pt x="2947989" y="4011463"/>
                </a:lnTo>
                <a:lnTo>
                  <a:pt x="2948030" y="4001470"/>
                </a:lnTo>
                <a:lnTo>
                  <a:pt x="2948337" y="3999259"/>
                </a:lnTo>
                <a:lnTo>
                  <a:pt x="2948286" y="3989283"/>
                </a:lnTo>
                <a:lnTo>
                  <a:pt x="2942652" y="3989283"/>
                </a:lnTo>
                <a:lnTo>
                  <a:pt x="2942652" y="3986962"/>
                </a:lnTo>
                <a:lnTo>
                  <a:pt x="2948594" y="3986962"/>
                </a:lnTo>
                <a:lnTo>
                  <a:pt x="2948545" y="3977037"/>
                </a:lnTo>
                <a:lnTo>
                  <a:pt x="2948545" y="3977036"/>
                </a:lnTo>
                <a:lnTo>
                  <a:pt x="2942582" y="3977036"/>
                </a:lnTo>
                <a:lnTo>
                  <a:pt x="2942582" y="3974717"/>
                </a:lnTo>
                <a:lnTo>
                  <a:pt x="2948852" y="3974717"/>
                </a:lnTo>
                <a:lnTo>
                  <a:pt x="2948804" y="3964821"/>
                </a:lnTo>
                <a:lnTo>
                  <a:pt x="2948813" y="3964759"/>
                </a:lnTo>
                <a:lnTo>
                  <a:pt x="2942624" y="3964759"/>
                </a:lnTo>
                <a:lnTo>
                  <a:pt x="2942624" y="3962438"/>
                </a:lnTo>
                <a:lnTo>
                  <a:pt x="2949113" y="3962438"/>
                </a:lnTo>
                <a:lnTo>
                  <a:pt x="2949149" y="3952616"/>
                </a:lnTo>
                <a:lnTo>
                  <a:pt x="2949456" y="3950407"/>
                </a:lnTo>
                <a:lnTo>
                  <a:pt x="2942831" y="3940386"/>
                </a:lnTo>
                <a:lnTo>
                  <a:pt x="2942852" y="3940236"/>
                </a:lnTo>
                <a:lnTo>
                  <a:pt x="2942691" y="3940236"/>
                </a:lnTo>
                <a:lnTo>
                  <a:pt x="2942691" y="3937915"/>
                </a:lnTo>
                <a:lnTo>
                  <a:pt x="2943140" y="3937915"/>
                </a:lnTo>
                <a:lnTo>
                  <a:pt x="2943178" y="3928182"/>
                </a:lnTo>
                <a:lnTo>
                  <a:pt x="2943207" y="3927969"/>
                </a:lnTo>
                <a:lnTo>
                  <a:pt x="2942636" y="3927969"/>
                </a:lnTo>
                <a:lnTo>
                  <a:pt x="2942635" y="3925649"/>
                </a:lnTo>
                <a:lnTo>
                  <a:pt x="2943497" y="3925649"/>
                </a:lnTo>
                <a:lnTo>
                  <a:pt x="2943491" y="3916929"/>
                </a:lnTo>
                <a:lnTo>
                  <a:pt x="2942589" y="3916929"/>
                </a:lnTo>
                <a:lnTo>
                  <a:pt x="2942589" y="3912289"/>
                </a:lnTo>
                <a:lnTo>
                  <a:pt x="2943573" y="3912289"/>
                </a:lnTo>
                <a:lnTo>
                  <a:pt x="2943565" y="3903457"/>
                </a:lnTo>
                <a:lnTo>
                  <a:pt x="2942700" y="3903457"/>
                </a:lnTo>
                <a:lnTo>
                  <a:pt x="2942701" y="3901137"/>
                </a:lnTo>
                <a:lnTo>
                  <a:pt x="2943874" y="3901137"/>
                </a:lnTo>
                <a:lnTo>
                  <a:pt x="2943883" y="3901074"/>
                </a:lnTo>
                <a:lnTo>
                  <a:pt x="2943910" y="3891167"/>
                </a:lnTo>
                <a:lnTo>
                  <a:pt x="2944229" y="3888869"/>
                </a:lnTo>
                <a:lnTo>
                  <a:pt x="2942352" y="3879059"/>
                </a:lnTo>
                <a:lnTo>
                  <a:pt x="2942672" y="3876760"/>
                </a:lnTo>
                <a:lnTo>
                  <a:pt x="2942611" y="3866843"/>
                </a:lnTo>
                <a:lnTo>
                  <a:pt x="2942931" y="3864546"/>
                </a:lnTo>
                <a:lnTo>
                  <a:pt x="2942868" y="3854626"/>
                </a:lnTo>
                <a:lnTo>
                  <a:pt x="2942895" y="3854436"/>
                </a:lnTo>
                <a:lnTo>
                  <a:pt x="2942634" y="3854436"/>
                </a:lnTo>
                <a:lnTo>
                  <a:pt x="2942634" y="3852115"/>
                </a:lnTo>
                <a:lnTo>
                  <a:pt x="2943188" y="3852115"/>
                </a:lnTo>
                <a:lnTo>
                  <a:pt x="2943138" y="3842322"/>
                </a:lnTo>
                <a:lnTo>
                  <a:pt x="2943445" y="3840113"/>
                </a:lnTo>
                <a:lnTo>
                  <a:pt x="2943484" y="3830118"/>
                </a:lnTo>
                <a:lnTo>
                  <a:pt x="2943516" y="3829889"/>
                </a:lnTo>
                <a:lnTo>
                  <a:pt x="2942622" y="3829889"/>
                </a:lnTo>
                <a:lnTo>
                  <a:pt x="2942620" y="3827568"/>
                </a:lnTo>
                <a:lnTo>
                  <a:pt x="2943795" y="3827568"/>
                </a:lnTo>
                <a:lnTo>
                  <a:pt x="2943831" y="3817914"/>
                </a:lnTo>
                <a:lnTo>
                  <a:pt x="2944138" y="3815705"/>
                </a:lnTo>
                <a:lnTo>
                  <a:pt x="2944177" y="3805710"/>
                </a:lnTo>
                <a:lnTo>
                  <a:pt x="2944224" y="3805367"/>
                </a:lnTo>
                <a:lnTo>
                  <a:pt x="2942600" y="3805367"/>
                </a:lnTo>
                <a:lnTo>
                  <a:pt x="2942600" y="3803046"/>
                </a:lnTo>
                <a:lnTo>
                  <a:pt x="2944485" y="3803046"/>
                </a:lnTo>
                <a:lnTo>
                  <a:pt x="2944477" y="3794490"/>
                </a:lnTo>
                <a:lnTo>
                  <a:pt x="2944479" y="3794327"/>
                </a:lnTo>
                <a:lnTo>
                  <a:pt x="2942641" y="3794327"/>
                </a:lnTo>
                <a:lnTo>
                  <a:pt x="2942641" y="3789687"/>
                </a:lnTo>
                <a:lnTo>
                  <a:pt x="2944488" y="3789687"/>
                </a:lnTo>
                <a:lnTo>
                  <a:pt x="2944567" y="3780900"/>
                </a:lnTo>
                <a:lnTo>
                  <a:pt x="2944575" y="3780844"/>
                </a:lnTo>
                <a:lnTo>
                  <a:pt x="2942667" y="3780845"/>
                </a:lnTo>
                <a:lnTo>
                  <a:pt x="2942667" y="3778524"/>
                </a:lnTo>
                <a:lnTo>
                  <a:pt x="2944889" y="3778524"/>
                </a:lnTo>
                <a:lnTo>
                  <a:pt x="2944913" y="3768696"/>
                </a:lnTo>
                <a:lnTo>
                  <a:pt x="2944928" y="3768590"/>
                </a:lnTo>
                <a:lnTo>
                  <a:pt x="2942698" y="3768590"/>
                </a:lnTo>
                <a:lnTo>
                  <a:pt x="2942698" y="3766269"/>
                </a:lnTo>
                <a:lnTo>
                  <a:pt x="2945234" y="3766269"/>
                </a:lnTo>
                <a:lnTo>
                  <a:pt x="2945260" y="3756492"/>
                </a:lnTo>
                <a:lnTo>
                  <a:pt x="2945580" y="3754193"/>
                </a:lnTo>
                <a:lnTo>
                  <a:pt x="2945517" y="3744275"/>
                </a:lnTo>
                <a:lnTo>
                  <a:pt x="2945534" y="3744155"/>
                </a:lnTo>
                <a:lnTo>
                  <a:pt x="2942667" y="3744156"/>
                </a:lnTo>
                <a:lnTo>
                  <a:pt x="2942665" y="3741834"/>
                </a:lnTo>
                <a:lnTo>
                  <a:pt x="2945836" y="3741834"/>
                </a:lnTo>
                <a:lnTo>
                  <a:pt x="2945789" y="3731970"/>
                </a:lnTo>
                <a:lnTo>
                  <a:pt x="2945809" y="3731833"/>
                </a:lnTo>
                <a:lnTo>
                  <a:pt x="2942689" y="3731833"/>
                </a:lnTo>
                <a:lnTo>
                  <a:pt x="2942689" y="3729514"/>
                </a:lnTo>
                <a:lnTo>
                  <a:pt x="2946099" y="3729514"/>
                </a:lnTo>
                <a:lnTo>
                  <a:pt x="2946135" y="3719767"/>
                </a:lnTo>
                <a:lnTo>
                  <a:pt x="2946443" y="3717557"/>
                </a:lnTo>
                <a:lnTo>
                  <a:pt x="2946482" y="3707562"/>
                </a:lnTo>
                <a:lnTo>
                  <a:pt x="2946789" y="3705353"/>
                </a:lnTo>
                <a:lnTo>
                  <a:pt x="2946828" y="3695360"/>
                </a:lnTo>
                <a:lnTo>
                  <a:pt x="2947136" y="3693149"/>
                </a:lnTo>
                <a:lnTo>
                  <a:pt x="2947085" y="3683142"/>
                </a:lnTo>
                <a:lnTo>
                  <a:pt x="2947393" y="3680933"/>
                </a:lnTo>
                <a:lnTo>
                  <a:pt x="2947386" y="3671923"/>
                </a:lnTo>
                <a:lnTo>
                  <a:pt x="2947387" y="3671725"/>
                </a:lnTo>
                <a:lnTo>
                  <a:pt x="2942696" y="3671725"/>
                </a:lnTo>
                <a:lnTo>
                  <a:pt x="2942697" y="3667085"/>
                </a:lnTo>
                <a:lnTo>
                  <a:pt x="2947394" y="3667085"/>
                </a:lnTo>
                <a:lnTo>
                  <a:pt x="2947387" y="3658321"/>
                </a:lnTo>
                <a:lnTo>
                  <a:pt x="2947707" y="3656022"/>
                </a:lnTo>
                <a:lnTo>
                  <a:pt x="2947733" y="3646116"/>
                </a:lnTo>
                <a:lnTo>
                  <a:pt x="2948053" y="3643818"/>
                </a:lnTo>
                <a:lnTo>
                  <a:pt x="2948080" y="3633913"/>
                </a:lnTo>
                <a:lnTo>
                  <a:pt x="2948107" y="3633720"/>
                </a:lnTo>
                <a:lnTo>
                  <a:pt x="2942607" y="3633720"/>
                </a:lnTo>
                <a:lnTo>
                  <a:pt x="2942607" y="3631399"/>
                </a:lnTo>
                <a:lnTo>
                  <a:pt x="2948400" y="3631399"/>
                </a:lnTo>
                <a:lnTo>
                  <a:pt x="2948426" y="3621708"/>
                </a:lnTo>
                <a:lnTo>
                  <a:pt x="2948746" y="3619410"/>
                </a:lnTo>
                <a:lnTo>
                  <a:pt x="2948772" y="3609505"/>
                </a:lnTo>
                <a:lnTo>
                  <a:pt x="2948812" y="3609221"/>
                </a:lnTo>
                <a:lnTo>
                  <a:pt x="2942564" y="3609221"/>
                </a:lnTo>
                <a:lnTo>
                  <a:pt x="2942565" y="3606900"/>
                </a:lnTo>
                <a:lnTo>
                  <a:pt x="2949094" y="3606900"/>
                </a:lnTo>
                <a:lnTo>
                  <a:pt x="2949122" y="3597300"/>
                </a:lnTo>
                <a:lnTo>
                  <a:pt x="2949159" y="3597031"/>
                </a:lnTo>
                <a:lnTo>
                  <a:pt x="2942695" y="3597031"/>
                </a:lnTo>
                <a:lnTo>
                  <a:pt x="2942695" y="3594710"/>
                </a:lnTo>
                <a:lnTo>
                  <a:pt x="2949441" y="3594710"/>
                </a:lnTo>
                <a:lnTo>
                  <a:pt x="2949468" y="3585097"/>
                </a:lnTo>
                <a:lnTo>
                  <a:pt x="2949787" y="3582799"/>
                </a:lnTo>
                <a:lnTo>
                  <a:pt x="2949827" y="3572804"/>
                </a:lnTo>
                <a:lnTo>
                  <a:pt x="2949868" y="3572507"/>
                </a:lnTo>
                <a:lnTo>
                  <a:pt x="2942674" y="3572506"/>
                </a:lnTo>
                <a:lnTo>
                  <a:pt x="2942674" y="3570186"/>
                </a:lnTo>
                <a:lnTo>
                  <a:pt x="2950132" y="3570187"/>
                </a:lnTo>
                <a:lnTo>
                  <a:pt x="2950084" y="3560588"/>
                </a:lnTo>
                <a:lnTo>
                  <a:pt x="2950391" y="3558379"/>
                </a:lnTo>
                <a:lnTo>
                  <a:pt x="2950386" y="3552173"/>
                </a:lnTo>
                <a:lnTo>
                  <a:pt x="2950102" y="3552174"/>
                </a:lnTo>
                <a:lnTo>
                  <a:pt x="2950096" y="3549854"/>
                </a:lnTo>
                <a:lnTo>
                  <a:pt x="2950384" y="3549853"/>
                </a:lnTo>
                <a:lnTo>
                  <a:pt x="2950384" y="3549369"/>
                </a:lnTo>
                <a:lnTo>
                  <a:pt x="2950384" y="3549112"/>
                </a:lnTo>
                <a:lnTo>
                  <a:pt x="2942662" y="3549112"/>
                </a:lnTo>
                <a:lnTo>
                  <a:pt x="2942660" y="3544472"/>
                </a:lnTo>
                <a:lnTo>
                  <a:pt x="2950394" y="3544472"/>
                </a:lnTo>
                <a:lnTo>
                  <a:pt x="2950385" y="3535765"/>
                </a:lnTo>
                <a:lnTo>
                  <a:pt x="2950404" y="3535629"/>
                </a:lnTo>
                <a:lnTo>
                  <a:pt x="2942597" y="3535629"/>
                </a:lnTo>
                <a:lnTo>
                  <a:pt x="2942598" y="3533308"/>
                </a:lnTo>
                <a:lnTo>
                  <a:pt x="2950695" y="3533308"/>
                </a:lnTo>
                <a:lnTo>
                  <a:pt x="2950732" y="3523561"/>
                </a:lnTo>
                <a:lnTo>
                  <a:pt x="2950758" y="3523373"/>
                </a:lnTo>
                <a:lnTo>
                  <a:pt x="2942631" y="3523374"/>
                </a:lnTo>
                <a:lnTo>
                  <a:pt x="2942629" y="3521053"/>
                </a:lnTo>
                <a:lnTo>
                  <a:pt x="2951040" y="3521052"/>
                </a:lnTo>
                <a:lnTo>
                  <a:pt x="2951078" y="3511357"/>
                </a:lnTo>
                <a:lnTo>
                  <a:pt x="2951111" y="3511118"/>
                </a:lnTo>
                <a:lnTo>
                  <a:pt x="2942665" y="3511119"/>
                </a:lnTo>
                <a:lnTo>
                  <a:pt x="2942666" y="3508798"/>
                </a:lnTo>
                <a:lnTo>
                  <a:pt x="2951387" y="3508797"/>
                </a:lnTo>
                <a:lnTo>
                  <a:pt x="2951424" y="3499153"/>
                </a:lnTo>
                <a:lnTo>
                  <a:pt x="2951466" y="3498851"/>
                </a:lnTo>
                <a:lnTo>
                  <a:pt x="2942607" y="3498851"/>
                </a:lnTo>
                <a:lnTo>
                  <a:pt x="2942607" y="3496531"/>
                </a:lnTo>
                <a:lnTo>
                  <a:pt x="2951742" y="3496531"/>
                </a:lnTo>
                <a:lnTo>
                  <a:pt x="2951682" y="3486937"/>
                </a:lnTo>
                <a:lnTo>
                  <a:pt x="2951726" y="3486618"/>
                </a:lnTo>
                <a:lnTo>
                  <a:pt x="2942620" y="3486618"/>
                </a:lnTo>
                <a:lnTo>
                  <a:pt x="2942621" y="3484298"/>
                </a:lnTo>
                <a:lnTo>
                  <a:pt x="2951999" y="3484298"/>
                </a:lnTo>
                <a:lnTo>
                  <a:pt x="2951942" y="3474721"/>
                </a:lnTo>
                <a:lnTo>
                  <a:pt x="2951984" y="3474417"/>
                </a:lnTo>
                <a:lnTo>
                  <a:pt x="2942573" y="3474417"/>
                </a:lnTo>
                <a:lnTo>
                  <a:pt x="2942574" y="3472096"/>
                </a:lnTo>
                <a:lnTo>
                  <a:pt x="2952263" y="3472096"/>
                </a:lnTo>
                <a:lnTo>
                  <a:pt x="2952288" y="3462517"/>
                </a:lnTo>
                <a:lnTo>
                  <a:pt x="2952337" y="3462161"/>
                </a:lnTo>
                <a:lnTo>
                  <a:pt x="2942607" y="3462161"/>
                </a:lnTo>
                <a:lnTo>
                  <a:pt x="2942607" y="3459841"/>
                </a:lnTo>
                <a:lnTo>
                  <a:pt x="2952607" y="3459840"/>
                </a:lnTo>
                <a:lnTo>
                  <a:pt x="2952634" y="3450313"/>
                </a:lnTo>
                <a:lnTo>
                  <a:pt x="2952692" y="3449894"/>
                </a:lnTo>
                <a:lnTo>
                  <a:pt x="2942640" y="3449894"/>
                </a:lnTo>
                <a:lnTo>
                  <a:pt x="2942640" y="3447573"/>
                </a:lnTo>
                <a:lnTo>
                  <a:pt x="2952508" y="3447573"/>
                </a:lnTo>
                <a:lnTo>
                  <a:pt x="2942506" y="3437643"/>
                </a:lnTo>
                <a:lnTo>
                  <a:pt x="2942813" y="3435434"/>
                </a:lnTo>
                <a:lnTo>
                  <a:pt x="2942892" y="3426436"/>
                </a:lnTo>
                <a:lnTo>
                  <a:pt x="2942904" y="3421843"/>
                </a:lnTo>
                <a:lnTo>
                  <a:pt x="2942894" y="3412833"/>
                </a:lnTo>
                <a:lnTo>
                  <a:pt x="2943201" y="3410623"/>
                </a:lnTo>
                <a:lnTo>
                  <a:pt x="2943240" y="3400629"/>
                </a:lnTo>
                <a:lnTo>
                  <a:pt x="2943548" y="3398419"/>
                </a:lnTo>
                <a:lnTo>
                  <a:pt x="2943590" y="3388505"/>
                </a:lnTo>
                <a:lnTo>
                  <a:pt x="2942628" y="3388505"/>
                </a:lnTo>
                <a:lnTo>
                  <a:pt x="2942629" y="3386184"/>
                </a:lnTo>
                <a:lnTo>
                  <a:pt x="2943898" y="3386184"/>
                </a:lnTo>
                <a:lnTo>
                  <a:pt x="2943935" y="3376249"/>
                </a:lnTo>
                <a:lnTo>
                  <a:pt x="2942663" y="3376249"/>
                </a:lnTo>
                <a:lnTo>
                  <a:pt x="2942663" y="3373929"/>
                </a:lnTo>
                <a:lnTo>
                  <a:pt x="2944255" y="3373929"/>
                </a:lnTo>
                <a:lnTo>
                  <a:pt x="2944255" y="3373923"/>
                </a:lnTo>
                <a:lnTo>
                  <a:pt x="2944194" y="3364106"/>
                </a:lnTo>
                <a:lnTo>
                  <a:pt x="2942678" y="3364106"/>
                </a:lnTo>
                <a:lnTo>
                  <a:pt x="2942675" y="3361786"/>
                </a:lnTo>
                <a:lnTo>
                  <a:pt x="2944502" y="3361786"/>
                </a:lnTo>
                <a:lnTo>
                  <a:pt x="2944513" y="3361707"/>
                </a:lnTo>
                <a:lnTo>
                  <a:pt x="2944449" y="3351814"/>
                </a:lnTo>
                <a:lnTo>
                  <a:pt x="2942629" y="3351814"/>
                </a:lnTo>
                <a:lnTo>
                  <a:pt x="2942629" y="3349494"/>
                </a:lnTo>
                <a:lnTo>
                  <a:pt x="2944769" y="3349494"/>
                </a:lnTo>
                <a:lnTo>
                  <a:pt x="2944770" y="3349490"/>
                </a:lnTo>
                <a:lnTo>
                  <a:pt x="2944796" y="3339584"/>
                </a:lnTo>
                <a:lnTo>
                  <a:pt x="2944801" y="3339548"/>
                </a:lnTo>
                <a:lnTo>
                  <a:pt x="2942573" y="3339548"/>
                </a:lnTo>
                <a:lnTo>
                  <a:pt x="2942574" y="3337228"/>
                </a:lnTo>
                <a:lnTo>
                  <a:pt x="2945115" y="3337227"/>
                </a:lnTo>
                <a:lnTo>
                  <a:pt x="2945143" y="3327381"/>
                </a:lnTo>
                <a:lnTo>
                  <a:pt x="2945155" y="3327292"/>
                </a:lnTo>
                <a:lnTo>
                  <a:pt x="2942608" y="3327292"/>
                </a:lnTo>
                <a:lnTo>
                  <a:pt x="2942608" y="3324972"/>
                </a:lnTo>
                <a:lnTo>
                  <a:pt x="2945463" y="3324972"/>
                </a:lnTo>
                <a:lnTo>
                  <a:pt x="2945492" y="3315177"/>
                </a:lnTo>
                <a:lnTo>
                  <a:pt x="2945511" y="3315038"/>
                </a:lnTo>
                <a:lnTo>
                  <a:pt x="2942641" y="3315038"/>
                </a:lnTo>
                <a:lnTo>
                  <a:pt x="2942642" y="3312717"/>
                </a:lnTo>
                <a:lnTo>
                  <a:pt x="2945811" y="3312717"/>
                </a:lnTo>
                <a:lnTo>
                  <a:pt x="2945803" y="3303986"/>
                </a:lnTo>
                <a:lnTo>
                  <a:pt x="2942596" y="3303986"/>
                </a:lnTo>
                <a:lnTo>
                  <a:pt x="2942593" y="3299345"/>
                </a:lnTo>
                <a:lnTo>
                  <a:pt x="2945797" y="3299345"/>
                </a:lnTo>
                <a:lnTo>
                  <a:pt x="2945880" y="3290515"/>
                </a:lnTo>
                <a:lnTo>
                  <a:pt x="2942708" y="3290515"/>
                </a:lnTo>
                <a:lnTo>
                  <a:pt x="2942708" y="3288194"/>
                </a:lnTo>
                <a:lnTo>
                  <a:pt x="2946182" y="3288194"/>
                </a:lnTo>
                <a:lnTo>
                  <a:pt x="2946187" y="3288157"/>
                </a:lnTo>
                <a:lnTo>
                  <a:pt x="2946226" y="3278246"/>
                </a:lnTo>
                <a:lnTo>
                  <a:pt x="2942653" y="3278247"/>
                </a:lnTo>
                <a:lnTo>
                  <a:pt x="2942653" y="3275927"/>
                </a:lnTo>
                <a:lnTo>
                  <a:pt x="2946534" y="3275927"/>
                </a:lnTo>
                <a:lnTo>
                  <a:pt x="2946573" y="3265958"/>
                </a:lnTo>
                <a:lnTo>
                  <a:pt x="2946880" y="3263749"/>
                </a:lnTo>
                <a:lnTo>
                  <a:pt x="2946919" y="3253755"/>
                </a:lnTo>
                <a:lnTo>
                  <a:pt x="2946935" y="3253636"/>
                </a:lnTo>
                <a:lnTo>
                  <a:pt x="2942629" y="3253636"/>
                </a:lnTo>
                <a:lnTo>
                  <a:pt x="2942629" y="3251315"/>
                </a:lnTo>
                <a:lnTo>
                  <a:pt x="2947226" y="3251315"/>
                </a:lnTo>
                <a:lnTo>
                  <a:pt x="2947179" y="3241538"/>
                </a:lnTo>
                <a:lnTo>
                  <a:pt x="2947185" y="3241493"/>
                </a:lnTo>
                <a:lnTo>
                  <a:pt x="2942641" y="3241493"/>
                </a:lnTo>
                <a:lnTo>
                  <a:pt x="2942642" y="3239172"/>
                </a:lnTo>
                <a:lnTo>
                  <a:pt x="2947485" y="3239172"/>
                </a:lnTo>
                <a:lnTo>
                  <a:pt x="2947436" y="3229322"/>
                </a:lnTo>
                <a:lnTo>
                  <a:pt x="2947743" y="3227113"/>
                </a:lnTo>
                <a:lnTo>
                  <a:pt x="2947693" y="3217106"/>
                </a:lnTo>
                <a:lnTo>
                  <a:pt x="2947716" y="3216945"/>
                </a:lnTo>
                <a:lnTo>
                  <a:pt x="2942626" y="3216945"/>
                </a:lnTo>
                <a:lnTo>
                  <a:pt x="2942626" y="3214625"/>
                </a:lnTo>
                <a:lnTo>
                  <a:pt x="2948012" y="3214625"/>
                </a:lnTo>
                <a:lnTo>
                  <a:pt x="2947953" y="3204890"/>
                </a:lnTo>
                <a:lnTo>
                  <a:pt x="2947981" y="3204691"/>
                </a:lnTo>
                <a:lnTo>
                  <a:pt x="2942660" y="3204691"/>
                </a:lnTo>
                <a:lnTo>
                  <a:pt x="2942660" y="3202370"/>
                </a:lnTo>
                <a:lnTo>
                  <a:pt x="2948272" y="3202370"/>
                </a:lnTo>
                <a:lnTo>
                  <a:pt x="2948210" y="3192673"/>
                </a:lnTo>
                <a:lnTo>
                  <a:pt x="2948530" y="3190375"/>
                </a:lnTo>
                <a:lnTo>
                  <a:pt x="2948523" y="3181384"/>
                </a:lnTo>
                <a:lnTo>
                  <a:pt x="2942648" y="3181384"/>
                </a:lnTo>
                <a:lnTo>
                  <a:pt x="2942649" y="3176744"/>
                </a:lnTo>
                <a:lnTo>
                  <a:pt x="2948544" y="3176744"/>
                </a:lnTo>
                <a:lnTo>
                  <a:pt x="2948544" y="3176684"/>
                </a:lnTo>
                <a:lnTo>
                  <a:pt x="2948537" y="3167901"/>
                </a:lnTo>
                <a:lnTo>
                  <a:pt x="2942583" y="3167901"/>
                </a:lnTo>
                <a:lnTo>
                  <a:pt x="2942584" y="3165581"/>
                </a:lnTo>
                <a:lnTo>
                  <a:pt x="2948828" y="3165581"/>
                </a:lnTo>
                <a:lnTo>
                  <a:pt x="2948856" y="3165376"/>
                </a:lnTo>
                <a:lnTo>
                  <a:pt x="2948794" y="3155457"/>
                </a:lnTo>
                <a:lnTo>
                  <a:pt x="2949113" y="3153160"/>
                </a:lnTo>
                <a:lnTo>
                  <a:pt x="2949151" y="3143390"/>
                </a:lnTo>
                <a:lnTo>
                  <a:pt x="2942651" y="3143390"/>
                </a:lnTo>
                <a:lnTo>
                  <a:pt x="2942651" y="3141070"/>
                </a:lnTo>
                <a:lnTo>
                  <a:pt x="2949444" y="3141070"/>
                </a:lnTo>
                <a:lnTo>
                  <a:pt x="2949460" y="3140956"/>
                </a:lnTo>
                <a:lnTo>
                  <a:pt x="2949498" y="3131033"/>
                </a:lnTo>
                <a:lnTo>
                  <a:pt x="2942685" y="3131033"/>
                </a:lnTo>
                <a:lnTo>
                  <a:pt x="2942685" y="3128713"/>
                </a:lnTo>
                <a:lnTo>
                  <a:pt x="2949806" y="3128713"/>
                </a:lnTo>
                <a:lnTo>
                  <a:pt x="2949844" y="3118891"/>
                </a:lnTo>
                <a:lnTo>
                  <a:pt x="2942700" y="3118891"/>
                </a:lnTo>
                <a:lnTo>
                  <a:pt x="2942700" y="3116571"/>
                </a:lnTo>
                <a:lnTo>
                  <a:pt x="2950149" y="3116571"/>
                </a:lnTo>
                <a:lnTo>
                  <a:pt x="2950152" y="3116548"/>
                </a:lnTo>
                <a:lnTo>
                  <a:pt x="2950191" y="3106599"/>
                </a:lnTo>
                <a:lnTo>
                  <a:pt x="2942651" y="3106599"/>
                </a:lnTo>
                <a:lnTo>
                  <a:pt x="2942651" y="3104279"/>
                </a:lnTo>
                <a:lnTo>
                  <a:pt x="2950508" y="3104279"/>
                </a:lnTo>
                <a:lnTo>
                  <a:pt x="2950511" y="3104256"/>
                </a:lnTo>
                <a:lnTo>
                  <a:pt x="2950538" y="3094349"/>
                </a:lnTo>
                <a:lnTo>
                  <a:pt x="2950857" y="3092052"/>
                </a:lnTo>
                <a:lnTo>
                  <a:pt x="2950874" y="3086579"/>
                </a:lnTo>
                <a:lnTo>
                  <a:pt x="2949135" y="3086583"/>
                </a:lnTo>
                <a:lnTo>
                  <a:pt x="2949130" y="3084262"/>
                </a:lnTo>
                <a:lnTo>
                  <a:pt x="2950880" y="3084259"/>
                </a:lnTo>
                <a:lnTo>
                  <a:pt x="2950887" y="3082146"/>
                </a:lnTo>
                <a:lnTo>
                  <a:pt x="2950896" y="3082076"/>
                </a:lnTo>
                <a:lnTo>
                  <a:pt x="2942630" y="3082076"/>
                </a:lnTo>
                <a:lnTo>
                  <a:pt x="2942630" y="3079756"/>
                </a:lnTo>
                <a:lnTo>
                  <a:pt x="2951208" y="3079756"/>
                </a:lnTo>
                <a:lnTo>
                  <a:pt x="2951233" y="3069942"/>
                </a:lnTo>
                <a:lnTo>
                  <a:pt x="2951250" y="3069823"/>
                </a:lnTo>
                <a:lnTo>
                  <a:pt x="2942663" y="3069823"/>
                </a:lnTo>
                <a:lnTo>
                  <a:pt x="2942664" y="3067502"/>
                </a:lnTo>
                <a:lnTo>
                  <a:pt x="2951552" y="3067502"/>
                </a:lnTo>
                <a:lnTo>
                  <a:pt x="2951543" y="3058695"/>
                </a:lnTo>
                <a:lnTo>
                  <a:pt x="2942716" y="3058695"/>
                </a:lnTo>
                <a:lnTo>
                  <a:pt x="2942716" y="3054055"/>
                </a:lnTo>
                <a:lnTo>
                  <a:pt x="2951541" y="3054055"/>
                </a:lnTo>
                <a:lnTo>
                  <a:pt x="2951533" y="3045300"/>
                </a:lnTo>
                <a:lnTo>
                  <a:pt x="2942642" y="3045300"/>
                </a:lnTo>
                <a:lnTo>
                  <a:pt x="2942642" y="3042979"/>
                </a:lnTo>
                <a:lnTo>
                  <a:pt x="2951830" y="3042979"/>
                </a:lnTo>
                <a:lnTo>
                  <a:pt x="2951852" y="3042821"/>
                </a:lnTo>
                <a:lnTo>
                  <a:pt x="2951878" y="3033044"/>
                </a:lnTo>
                <a:lnTo>
                  <a:pt x="2942673" y="3033044"/>
                </a:lnTo>
                <a:lnTo>
                  <a:pt x="2942673" y="3030724"/>
                </a:lnTo>
                <a:lnTo>
                  <a:pt x="2952183" y="3030723"/>
                </a:lnTo>
                <a:lnTo>
                  <a:pt x="2952198" y="3030617"/>
                </a:lnTo>
                <a:lnTo>
                  <a:pt x="2952239" y="3020778"/>
                </a:lnTo>
                <a:lnTo>
                  <a:pt x="2942617" y="3020778"/>
                </a:lnTo>
                <a:lnTo>
                  <a:pt x="2942618" y="3018457"/>
                </a:lnTo>
                <a:lnTo>
                  <a:pt x="2952541" y="3018457"/>
                </a:lnTo>
                <a:lnTo>
                  <a:pt x="2952547" y="3018414"/>
                </a:lnTo>
                <a:lnTo>
                  <a:pt x="2952587" y="3008522"/>
                </a:lnTo>
                <a:lnTo>
                  <a:pt x="2942651" y="3008522"/>
                </a:lnTo>
                <a:lnTo>
                  <a:pt x="2942651" y="3006202"/>
                </a:lnTo>
                <a:lnTo>
                  <a:pt x="2952894" y="3006202"/>
                </a:lnTo>
                <a:lnTo>
                  <a:pt x="2952932" y="2996279"/>
                </a:lnTo>
                <a:lnTo>
                  <a:pt x="2942575" y="2996279"/>
                </a:lnTo>
                <a:lnTo>
                  <a:pt x="2942575" y="2993958"/>
                </a:lnTo>
                <a:lnTo>
                  <a:pt x="2953241" y="2993958"/>
                </a:lnTo>
                <a:lnTo>
                  <a:pt x="2953279" y="2984011"/>
                </a:lnTo>
                <a:lnTo>
                  <a:pt x="2953281" y="2983998"/>
                </a:lnTo>
                <a:lnTo>
                  <a:pt x="2942618" y="2983998"/>
                </a:lnTo>
                <a:lnTo>
                  <a:pt x="2942619" y="2981677"/>
                </a:lnTo>
                <a:lnTo>
                  <a:pt x="2953586" y="2981677"/>
                </a:lnTo>
                <a:lnTo>
                  <a:pt x="2953625" y="2971807"/>
                </a:lnTo>
                <a:lnTo>
                  <a:pt x="2953636" y="2971730"/>
                </a:lnTo>
                <a:lnTo>
                  <a:pt x="2942651" y="2971730"/>
                </a:lnTo>
                <a:lnTo>
                  <a:pt x="2942651" y="2969410"/>
                </a:lnTo>
                <a:lnTo>
                  <a:pt x="2953932" y="2969409"/>
                </a:lnTo>
                <a:lnTo>
                  <a:pt x="2953971" y="2959603"/>
                </a:lnTo>
                <a:lnTo>
                  <a:pt x="2953989" y="2959476"/>
                </a:lnTo>
                <a:lnTo>
                  <a:pt x="2942685" y="2959476"/>
                </a:lnTo>
                <a:lnTo>
                  <a:pt x="2942685" y="2957156"/>
                </a:lnTo>
                <a:lnTo>
                  <a:pt x="2954279" y="2957155"/>
                </a:lnTo>
                <a:lnTo>
                  <a:pt x="2954318" y="2947399"/>
                </a:lnTo>
                <a:lnTo>
                  <a:pt x="2954343" y="2947220"/>
                </a:lnTo>
                <a:lnTo>
                  <a:pt x="2942719" y="2947220"/>
                </a:lnTo>
                <a:lnTo>
                  <a:pt x="2942716" y="2944900"/>
                </a:lnTo>
                <a:lnTo>
                  <a:pt x="2954624" y="2944900"/>
                </a:lnTo>
                <a:lnTo>
                  <a:pt x="2954618" y="2936180"/>
                </a:lnTo>
                <a:lnTo>
                  <a:pt x="2954617" y="2936080"/>
                </a:lnTo>
                <a:lnTo>
                  <a:pt x="2942594" y="2936080"/>
                </a:lnTo>
                <a:lnTo>
                  <a:pt x="2942595" y="2931440"/>
                </a:lnTo>
                <a:lnTo>
                  <a:pt x="2954627" y="2931440"/>
                </a:lnTo>
                <a:lnTo>
                  <a:pt x="2954620" y="2922697"/>
                </a:lnTo>
                <a:lnTo>
                  <a:pt x="2942697" y="2922698"/>
                </a:lnTo>
                <a:lnTo>
                  <a:pt x="2942698" y="2920377"/>
                </a:lnTo>
                <a:lnTo>
                  <a:pt x="2954926" y="2920377"/>
                </a:lnTo>
                <a:lnTo>
                  <a:pt x="2954939" y="2920279"/>
                </a:lnTo>
                <a:lnTo>
                  <a:pt x="2954879" y="2910431"/>
                </a:lnTo>
                <a:lnTo>
                  <a:pt x="2942639" y="2910431"/>
                </a:lnTo>
                <a:lnTo>
                  <a:pt x="2942639" y="2908110"/>
                </a:lnTo>
                <a:lnTo>
                  <a:pt x="2955189" y="2908110"/>
                </a:lnTo>
                <a:lnTo>
                  <a:pt x="2955196" y="2908062"/>
                </a:lnTo>
                <a:lnTo>
                  <a:pt x="2955223" y="2898175"/>
                </a:lnTo>
                <a:lnTo>
                  <a:pt x="2942673" y="2898175"/>
                </a:lnTo>
                <a:lnTo>
                  <a:pt x="2942673" y="2895855"/>
                </a:lnTo>
                <a:lnTo>
                  <a:pt x="2955338" y="2895855"/>
                </a:lnTo>
                <a:lnTo>
                  <a:pt x="2955360" y="2887455"/>
                </a:lnTo>
                <a:lnTo>
                  <a:pt x="2955575" y="2885909"/>
                </a:lnTo>
                <a:lnTo>
                  <a:pt x="2942620" y="2885909"/>
                </a:lnTo>
                <a:lnTo>
                  <a:pt x="2942621" y="2883588"/>
                </a:lnTo>
                <a:lnTo>
                  <a:pt x="2955669" y="2883587"/>
                </a:lnTo>
                <a:lnTo>
                  <a:pt x="2955620" y="2875239"/>
                </a:lnTo>
                <a:lnTo>
                  <a:pt x="2955837" y="2873677"/>
                </a:lnTo>
                <a:lnTo>
                  <a:pt x="2942631" y="2873677"/>
                </a:lnTo>
                <a:lnTo>
                  <a:pt x="2942631" y="2871356"/>
                </a:lnTo>
                <a:lnTo>
                  <a:pt x="2955929" y="2871356"/>
                </a:lnTo>
                <a:lnTo>
                  <a:pt x="2955877" y="2863022"/>
                </a:lnTo>
                <a:lnTo>
                  <a:pt x="2956105" y="2861385"/>
                </a:lnTo>
                <a:lnTo>
                  <a:pt x="2942596" y="2861386"/>
                </a:lnTo>
                <a:lnTo>
                  <a:pt x="2942596" y="2859065"/>
                </a:lnTo>
                <a:lnTo>
                  <a:pt x="2956202" y="2859064"/>
                </a:lnTo>
                <a:lnTo>
                  <a:pt x="2956236" y="2850730"/>
                </a:lnTo>
                <a:lnTo>
                  <a:pt x="2956446" y="2849219"/>
                </a:lnTo>
                <a:lnTo>
                  <a:pt x="2942618" y="2849219"/>
                </a:lnTo>
                <a:lnTo>
                  <a:pt x="2942618" y="2846899"/>
                </a:lnTo>
                <a:lnTo>
                  <a:pt x="2956549" y="2846898"/>
                </a:lnTo>
                <a:lnTo>
                  <a:pt x="2956582" y="2838526"/>
                </a:lnTo>
                <a:lnTo>
                  <a:pt x="2956668" y="2837907"/>
                </a:lnTo>
                <a:lnTo>
                  <a:pt x="2956812" y="2836874"/>
                </a:lnTo>
                <a:lnTo>
                  <a:pt x="2942652" y="2836874"/>
                </a:lnTo>
                <a:lnTo>
                  <a:pt x="2942653" y="2834554"/>
                </a:lnTo>
                <a:lnTo>
                  <a:pt x="2956897" y="2834554"/>
                </a:lnTo>
                <a:lnTo>
                  <a:pt x="2956929" y="2826322"/>
                </a:lnTo>
                <a:lnTo>
                  <a:pt x="2957167" y="2824606"/>
                </a:lnTo>
                <a:lnTo>
                  <a:pt x="2942597" y="2824607"/>
                </a:lnTo>
                <a:lnTo>
                  <a:pt x="2942594" y="2822286"/>
                </a:lnTo>
                <a:lnTo>
                  <a:pt x="2957247" y="2822286"/>
                </a:lnTo>
                <a:lnTo>
                  <a:pt x="2957241" y="2815015"/>
                </a:lnTo>
                <a:lnTo>
                  <a:pt x="2957273" y="2813479"/>
                </a:lnTo>
                <a:lnTo>
                  <a:pt x="2942653" y="2813479"/>
                </a:lnTo>
                <a:lnTo>
                  <a:pt x="2942654" y="2808839"/>
                </a:lnTo>
                <a:lnTo>
                  <a:pt x="2957338" y="2808839"/>
                </a:lnTo>
                <a:lnTo>
                  <a:pt x="2957332" y="2801424"/>
                </a:lnTo>
                <a:lnTo>
                  <a:pt x="2957518" y="2800084"/>
                </a:lnTo>
                <a:lnTo>
                  <a:pt x="2942664" y="2800084"/>
                </a:lnTo>
                <a:lnTo>
                  <a:pt x="2942664" y="2797763"/>
                </a:lnTo>
                <a:lnTo>
                  <a:pt x="2957656" y="2797763"/>
                </a:lnTo>
                <a:lnTo>
                  <a:pt x="2957678" y="2789220"/>
                </a:lnTo>
                <a:lnTo>
                  <a:pt x="2957871" y="2787829"/>
                </a:lnTo>
                <a:lnTo>
                  <a:pt x="2942697" y="2787829"/>
                </a:lnTo>
                <a:lnTo>
                  <a:pt x="2942698" y="2785509"/>
                </a:lnTo>
                <a:lnTo>
                  <a:pt x="2958001" y="2785509"/>
                </a:lnTo>
                <a:lnTo>
                  <a:pt x="2958024" y="2777016"/>
                </a:lnTo>
                <a:lnTo>
                  <a:pt x="2958227" y="2775562"/>
                </a:lnTo>
                <a:lnTo>
                  <a:pt x="2942642" y="2775562"/>
                </a:lnTo>
                <a:lnTo>
                  <a:pt x="2942642" y="2773241"/>
                </a:lnTo>
                <a:lnTo>
                  <a:pt x="2958347" y="2773241"/>
                </a:lnTo>
                <a:lnTo>
                  <a:pt x="2958371" y="2764812"/>
                </a:lnTo>
                <a:lnTo>
                  <a:pt x="2958580" y="2763306"/>
                </a:lnTo>
                <a:lnTo>
                  <a:pt x="2942673" y="2763306"/>
                </a:lnTo>
                <a:lnTo>
                  <a:pt x="2942673" y="2760986"/>
                </a:lnTo>
                <a:lnTo>
                  <a:pt x="2958680" y="2760986"/>
                </a:lnTo>
                <a:lnTo>
                  <a:pt x="2958628" y="2752596"/>
                </a:lnTo>
                <a:lnTo>
                  <a:pt x="2958839" y="2751075"/>
                </a:lnTo>
                <a:lnTo>
                  <a:pt x="2942689" y="2751075"/>
                </a:lnTo>
                <a:lnTo>
                  <a:pt x="2942689" y="2748755"/>
                </a:lnTo>
                <a:lnTo>
                  <a:pt x="2958940" y="2748754"/>
                </a:lnTo>
                <a:lnTo>
                  <a:pt x="2958900" y="2740291"/>
                </a:lnTo>
                <a:lnTo>
                  <a:pt x="2959110" y="2738784"/>
                </a:lnTo>
                <a:lnTo>
                  <a:pt x="2942654" y="2738784"/>
                </a:lnTo>
                <a:lnTo>
                  <a:pt x="2942655" y="2736464"/>
                </a:lnTo>
                <a:lnTo>
                  <a:pt x="2959198" y="2736464"/>
                </a:lnTo>
                <a:lnTo>
                  <a:pt x="2959157" y="2728075"/>
                </a:lnTo>
                <a:lnTo>
                  <a:pt x="2959360" y="2726618"/>
                </a:lnTo>
                <a:lnTo>
                  <a:pt x="2942673" y="2726618"/>
                </a:lnTo>
                <a:lnTo>
                  <a:pt x="2942674" y="2724297"/>
                </a:lnTo>
                <a:lnTo>
                  <a:pt x="2959469" y="2724297"/>
                </a:lnTo>
                <a:lnTo>
                  <a:pt x="2959504" y="2715870"/>
                </a:lnTo>
                <a:lnTo>
                  <a:pt x="2959811" y="2713661"/>
                </a:lnTo>
                <a:lnTo>
                  <a:pt x="2959839" y="2706737"/>
                </a:lnTo>
                <a:lnTo>
                  <a:pt x="2948232" y="2706763"/>
                </a:lnTo>
                <a:lnTo>
                  <a:pt x="2948226" y="2704443"/>
                </a:lnTo>
                <a:lnTo>
                  <a:pt x="2959848" y="2704417"/>
                </a:lnTo>
                <a:lnTo>
                  <a:pt x="2959850" y="2703667"/>
                </a:lnTo>
                <a:lnTo>
                  <a:pt x="2960081" y="2702005"/>
                </a:lnTo>
                <a:lnTo>
                  <a:pt x="2942653" y="2702005"/>
                </a:lnTo>
                <a:lnTo>
                  <a:pt x="2942653" y="2699685"/>
                </a:lnTo>
                <a:lnTo>
                  <a:pt x="2960108" y="2699685"/>
                </a:lnTo>
                <a:lnTo>
                  <a:pt x="2960101" y="2692801"/>
                </a:lnTo>
                <a:lnTo>
                  <a:pt x="2960109" y="2688208"/>
                </a:lnTo>
                <a:lnTo>
                  <a:pt x="2960154" y="2683276"/>
                </a:lnTo>
                <a:lnTo>
                  <a:pt x="2948262" y="2683303"/>
                </a:lnTo>
                <a:lnTo>
                  <a:pt x="2948251" y="2678664"/>
                </a:lnTo>
                <a:lnTo>
                  <a:pt x="2960268" y="2678637"/>
                </a:lnTo>
                <a:lnTo>
                  <a:pt x="2960496" y="2677000"/>
                </a:lnTo>
                <a:lnTo>
                  <a:pt x="2960463" y="2669885"/>
                </a:lnTo>
                <a:lnTo>
                  <a:pt x="2948161" y="2669913"/>
                </a:lnTo>
                <a:lnTo>
                  <a:pt x="2948158" y="2667593"/>
                </a:lnTo>
                <a:lnTo>
                  <a:pt x="2960451" y="2667565"/>
                </a:lnTo>
                <a:lnTo>
                  <a:pt x="2960449" y="2666993"/>
                </a:lnTo>
                <a:lnTo>
                  <a:pt x="2960696" y="2665216"/>
                </a:lnTo>
                <a:lnTo>
                  <a:pt x="2942578" y="2665216"/>
                </a:lnTo>
                <a:lnTo>
                  <a:pt x="2942579" y="2662895"/>
                </a:lnTo>
                <a:lnTo>
                  <a:pt x="2960764" y="2662895"/>
                </a:lnTo>
                <a:lnTo>
                  <a:pt x="2960795" y="2654790"/>
                </a:lnTo>
                <a:lnTo>
                  <a:pt x="2961050" y="2652959"/>
                </a:lnTo>
                <a:lnTo>
                  <a:pt x="2942698" y="2652960"/>
                </a:lnTo>
                <a:lnTo>
                  <a:pt x="2942698" y="2650640"/>
                </a:lnTo>
                <a:lnTo>
                  <a:pt x="2961108" y="2650639"/>
                </a:lnTo>
                <a:lnTo>
                  <a:pt x="2961141" y="2642585"/>
                </a:lnTo>
                <a:lnTo>
                  <a:pt x="2961399" y="2640730"/>
                </a:lnTo>
                <a:lnTo>
                  <a:pt x="2961361" y="2633122"/>
                </a:lnTo>
                <a:lnTo>
                  <a:pt x="2948182" y="2633152"/>
                </a:lnTo>
                <a:lnTo>
                  <a:pt x="2948177" y="2630832"/>
                </a:lnTo>
                <a:lnTo>
                  <a:pt x="2961350" y="2630802"/>
                </a:lnTo>
                <a:lnTo>
                  <a:pt x="2961349" y="2630724"/>
                </a:lnTo>
                <a:lnTo>
                  <a:pt x="2961664" y="2628461"/>
                </a:lnTo>
                <a:lnTo>
                  <a:pt x="2942655" y="2628461"/>
                </a:lnTo>
                <a:lnTo>
                  <a:pt x="2942656" y="2626140"/>
                </a:lnTo>
                <a:lnTo>
                  <a:pt x="2961676" y="2626140"/>
                </a:lnTo>
                <a:lnTo>
                  <a:pt x="2961699" y="2618519"/>
                </a:lnTo>
                <a:lnTo>
                  <a:pt x="2962018" y="2616222"/>
                </a:lnTo>
                <a:lnTo>
                  <a:pt x="2962018" y="2616183"/>
                </a:lnTo>
                <a:lnTo>
                  <a:pt x="2942710" y="2616183"/>
                </a:lnTo>
                <a:lnTo>
                  <a:pt x="2942710" y="2613862"/>
                </a:lnTo>
                <a:lnTo>
                  <a:pt x="2962024" y="2613862"/>
                </a:lnTo>
                <a:lnTo>
                  <a:pt x="2962045" y="2606316"/>
                </a:lnTo>
                <a:lnTo>
                  <a:pt x="2962364" y="2604018"/>
                </a:lnTo>
                <a:lnTo>
                  <a:pt x="2962384" y="2596435"/>
                </a:lnTo>
                <a:lnTo>
                  <a:pt x="2948012" y="2596468"/>
                </a:lnTo>
                <a:lnTo>
                  <a:pt x="2948006" y="2594148"/>
                </a:lnTo>
                <a:lnTo>
                  <a:pt x="2962390" y="2594115"/>
                </a:lnTo>
                <a:lnTo>
                  <a:pt x="2962391" y="2594111"/>
                </a:lnTo>
                <a:lnTo>
                  <a:pt x="2962711" y="2591814"/>
                </a:lnTo>
                <a:lnTo>
                  <a:pt x="2962711" y="2591748"/>
                </a:lnTo>
                <a:lnTo>
                  <a:pt x="2942676" y="2591749"/>
                </a:lnTo>
                <a:lnTo>
                  <a:pt x="2942676" y="2589428"/>
                </a:lnTo>
                <a:lnTo>
                  <a:pt x="2962717" y="2589427"/>
                </a:lnTo>
                <a:lnTo>
                  <a:pt x="2962737" y="2581908"/>
                </a:lnTo>
                <a:lnTo>
                  <a:pt x="2963020" y="2579875"/>
                </a:lnTo>
                <a:lnTo>
                  <a:pt x="2963013" y="2571922"/>
                </a:lnTo>
                <a:lnTo>
                  <a:pt x="2947936" y="2571957"/>
                </a:lnTo>
                <a:lnTo>
                  <a:pt x="2947931" y="2569636"/>
                </a:lnTo>
                <a:lnTo>
                  <a:pt x="2963013" y="2569602"/>
                </a:lnTo>
                <a:lnTo>
                  <a:pt x="2963017" y="2568264"/>
                </a:lnTo>
                <a:lnTo>
                  <a:pt x="2942678" y="2568264"/>
                </a:lnTo>
                <a:lnTo>
                  <a:pt x="2942678" y="2563624"/>
                </a:lnTo>
                <a:lnTo>
                  <a:pt x="2963024" y="2563624"/>
                </a:lnTo>
                <a:lnTo>
                  <a:pt x="2963030" y="2559066"/>
                </a:lnTo>
                <a:lnTo>
                  <a:pt x="3164233" y="2559028"/>
                </a:lnTo>
                <a:lnTo>
                  <a:pt x="3214672" y="2196462"/>
                </a:lnTo>
                <a:cubicBezTo>
                  <a:pt x="3215817" y="2188397"/>
                  <a:pt x="3220112" y="2181552"/>
                  <a:pt x="3226138" y="2177005"/>
                </a:cubicBezTo>
                <a:lnTo>
                  <a:pt x="3247906" y="2171314"/>
                </a:lnTo>
                <a:lnTo>
                  <a:pt x="3247995" y="2171291"/>
                </a:lnTo>
                <a:lnTo>
                  <a:pt x="3326991" y="2182281"/>
                </a:lnTo>
                <a:lnTo>
                  <a:pt x="3326992" y="2182281"/>
                </a:lnTo>
                <a:lnTo>
                  <a:pt x="3452755" y="2199777"/>
                </a:lnTo>
                <a:cubicBezTo>
                  <a:pt x="3468929" y="2202027"/>
                  <a:pt x="3480226" y="2216921"/>
                  <a:pt x="3478029" y="2233100"/>
                </a:cubicBezTo>
                <a:lnTo>
                  <a:pt x="3467022" y="2312223"/>
                </a:lnTo>
                <a:lnTo>
                  <a:pt x="3467287" y="2312260"/>
                </a:lnTo>
                <a:lnTo>
                  <a:pt x="3435431" y="2541249"/>
                </a:lnTo>
                <a:lnTo>
                  <a:pt x="3435165" y="2541212"/>
                </a:lnTo>
                <a:lnTo>
                  <a:pt x="3423378" y="2625939"/>
                </a:lnTo>
                <a:cubicBezTo>
                  <a:pt x="3421035" y="2642072"/>
                  <a:pt x="3406121" y="2653313"/>
                  <a:pt x="3389967" y="2651110"/>
                </a:cubicBezTo>
                <a:lnTo>
                  <a:pt x="3389879" y="2651098"/>
                </a:lnTo>
                <a:lnTo>
                  <a:pt x="3264203" y="2633614"/>
                </a:lnTo>
                <a:lnTo>
                  <a:pt x="3264027" y="2633589"/>
                </a:lnTo>
                <a:lnTo>
                  <a:pt x="3231802" y="2629106"/>
                </a:lnTo>
                <a:lnTo>
                  <a:pt x="3225805" y="3126325"/>
                </a:lnTo>
                <a:lnTo>
                  <a:pt x="3317707" y="2884967"/>
                </a:lnTo>
                <a:cubicBezTo>
                  <a:pt x="3379620" y="2742410"/>
                  <a:pt x="3450668" y="2603998"/>
                  <a:pt x="3530397" y="2470596"/>
                </a:cubicBezTo>
                <a:lnTo>
                  <a:pt x="3569047" y="2492557"/>
                </a:lnTo>
                <a:lnTo>
                  <a:pt x="3529816" y="2470245"/>
                </a:lnTo>
                <a:lnTo>
                  <a:pt x="3574011" y="2397709"/>
                </a:lnTo>
                <a:lnTo>
                  <a:pt x="3650296" y="2272513"/>
                </a:lnTo>
                <a:cubicBezTo>
                  <a:pt x="3701798" y="2189345"/>
                  <a:pt x="3748728" y="2117550"/>
                  <a:pt x="3787566" y="2059755"/>
                </a:cubicBezTo>
                <a:lnTo>
                  <a:pt x="3819441" y="2012811"/>
                </a:lnTo>
                <a:lnTo>
                  <a:pt x="3818574" y="2012239"/>
                </a:lnTo>
                <a:cubicBezTo>
                  <a:pt x="3813285" y="1972875"/>
                  <a:pt x="3815464" y="1932862"/>
                  <a:pt x="3824981" y="1894304"/>
                </a:cubicBezTo>
                <a:cubicBezTo>
                  <a:pt x="3832409" y="1864229"/>
                  <a:pt x="3844520" y="1835518"/>
                  <a:pt x="3860874" y="1809207"/>
                </a:cubicBezTo>
                <a:lnTo>
                  <a:pt x="3861291" y="1808565"/>
                </a:lnTo>
                <a:lnTo>
                  <a:pt x="3862558" y="1806172"/>
                </a:lnTo>
                <a:lnTo>
                  <a:pt x="3862653" y="1805489"/>
                </a:lnTo>
                <a:cubicBezTo>
                  <a:pt x="3867340" y="1796601"/>
                  <a:pt x="3872478" y="1787965"/>
                  <a:pt x="3878055" y="1779615"/>
                </a:cubicBezTo>
                <a:cubicBezTo>
                  <a:pt x="3888909" y="1763107"/>
                  <a:pt x="3900354" y="1748843"/>
                  <a:pt x="3910039" y="1736857"/>
                </a:cubicBezTo>
                <a:cubicBezTo>
                  <a:pt x="3954807" y="1682310"/>
                  <a:pt x="4013308" y="1640692"/>
                  <a:pt x="4079514" y="1616291"/>
                </a:cubicBezTo>
                <a:cubicBezTo>
                  <a:pt x="4085310" y="1614123"/>
                  <a:pt x="4090717" y="1612173"/>
                  <a:pt x="4095910" y="1610463"/>
                </a:cubicBezTo>
                <a:lnTo>
                  <a:pt x="4101001" y="1608829"/>
                </a:lnTo>
                <a:lnTo>
                  <a:pt x="4100956" y="1609010"/>
                </a:lnTo>
                <a:lnTo>
                  <a:pt x="4101165" y="1608943"/>
                </a:lnTo>
                <a:cubicBezTo>
                  <a:pt x="4098615" y="1618859"/>
                  <a:pt x="4095766" y="1630264"/>
                  <a:pt x="4092633" y="1643072"/>
                </a:cubicBezTo>
                <a:lnTo>
                  <a:pt x="4092559" y="1643601"/>
                </a:lnTo>
                <a:lnTo>
                  <a:pt x="4083020" y="1684977"/>
                </a:lnTo>
                <a:cubicBezTo>
                  <a:pt x="4081255" y="1692479"/>
                  <a:pt x="4079530" y="1700348"/>
                  <a:pt x="4077756" y="1708568"/>
                </a:cubicBezTo>
                <a:cubicBezTo>
                  <a:pt x="4074244" y="1724746"/>
                  <a:pt x="4070560" y="1742162"/>
                  <a:pt x="4066917" y="1760575"/>
                </a:cubicBezTo>
                <a:cubicBezTo>
                  <a:pt x="4053323" y="1828503"/>
                  <a:pt x="4048933" y="1863298"/>
                  <a:pt x="4040638" y="1893134"/>
                </a:cubicBezTo>
                <a:cubicBezTo>
                  <a:pt x="4037349" y="1905316"/>
                  <a:pt x="4033125" y="1917224"/>
                  <a:pt x="4028024" y="1928766"/>
                </a:cubicBezTo>
                <a:cubicBezTo>
                  <a:pt x="4015607" y="1957309"/>
                  <a:pt x="3993943" y="1994041"/>
                  <a:pt x="3953717" y="2032156"/>
                </a:cubicBezTo>
                <a:lnTo>
                  <a:pt x="3912023" y="2066329"/>
                </a:lnTo>
                <a:lnTo>
                  <a:pt x="3830301" y="2302452"/>
                </a:lnTo>
                <a:lnTo>
                  <a:pt x="3751196" y="2498410"/>
                </a:lnTo>
                <a:lnTo>
                  <a:pt x="3730874" y="2548755"/>
                </a:lnTo>
                <a:cubicBezTo>
                  <a:pt x="3725962" y="2558161"/>
                  <a:pt x="3721844" y="2567679"/>
                  <a:pt x="3718017" y="2577055"/>
                </a:cubicBezTo>
                <a:lnTo>
                  <a:pt x="3715065" y="2575372"/>
                </a:lnTo>
                <a:lnTo>
                  <a:pt x="3715016" y="2575483"/>
                </a:lnTo>
                <a:lnTo>
                  <a:pt x="3718334" y="2577370"/>
                </a:lnTo>
                <a:cubicBezTo>
                  <a:pt x="3650856" y="2730242"/>
                  <a:pt x="3576212" y="2879749"/>
                  <a:pt x="3494680" y="3025398"/>
                </a:cubicBezTo>
                <a:lnTo>
                  <a:pt x="3345535" y="3264540"/>
                </a:lnTo>
                <a:lnTo>
                  <a:pt x="4471600" y="1946346"/>
                </a:lnTo>
                <a:lnTo>
                  <a:pt x="4471936" y="1946634"/>
                </a:lnTo>
                <a:lnTo>
                  <a:pt x="4472525" y="1945944"/>
                </a:lnTo>
                <a:lnTo>
                  <a:pt x="4472790" y="1945981"/>
                </a:lnTo>
                <a:lnTo>
                  <a:pt x="4474042" y="1947050"/>
                </a:lnTo>
                <a:lnTo>
                  <a:pt x="4475420" y="1945437"/>
                </a:lnTo>
                <a:lnTo>
                  <a:pt x="4610844" y="2061213"/>
                </a:lnTo>
                <a:lnTo>
                  <a:pt x="4609518" y="2062764"/>
                </a:lnTo>
                <a:lnTo>
                  <a:pt x="4686712" y="2128694"/>
                </a:lnTo>
                <a:lnTo>
                  <a:pt x="5264314" y="1063826"/>
                </a:lnTo>
                <a:cubicBezTo>
                  <a:pt x="5264676" y="1062583"/>
                  <a:pt x="5265175" y="1061384"/>
                  <a:pt x="5265802" y="1060249"/>
                </a:cubicBezTo>
                <a:lnTo>
                  <a:pt x="5268095" y="1058441"/>
                </a:lnTo>
                <a:lnTo>
                  <a:pt x="5267787" y="1058273"/>
                </a:lnTo>
                <a:lnTo>
                  <a:pt x="5315156" y="1012432"/>
                </a:lnTo>
                <a:lnTo>
                  <a:pt x="5370445" y="958862"/>
                </a:lnTo>
                <a:lnTo>
                  <a:pt x="5375751" y="953745"/>
                </a:lnTo>
                <a:lnTo>
                  <a:pt x="5377102" y="953699"/>
                </a:lnTo>
                <a:close/>
                <a:moveTo>
                  <a:pt x="4610339" y="726752"/>
                </a:moveTo>
                <a:cubicBezTo>
                  <a:pt x="4623685" y="727798"/>
                  <a:pt x="4636824" y="730665"/>
                  <a:pt x="4649397" y="735271"/>
                </a:cubicBezTo>
                <a:lnTo>
                  <a:pt x="4649660" y="735220"/>
                </a:lnTo>
                <a:lnTo>
                  <a:pt x="4641808" y="737859"/>
                </a:lnTo>
                <a:lnTo>
                  <a:pt x="4674844" y="747169"/>
                </a:lnTo>
                <a:cubicBezTo>
                  <a:pt x="4726003" y="772753"/>
                  <a:pt x="4760674" y="825567"/>
                  <a:pt x="4760794" y="885943"/>
                </a:cubicBezTo>
                <a:lnTo>
                  <a:pt x="4760933" y="1199701"/>
                </a:lnTo>
                <a:lnTo>
                  <a:pt x="4761276" y="1273223"/>
                </a:lnTo>
                <a:lnTo>
                  <a:pt x="4761299" y="1469991"/>
                </a:lnTo>
                <a:cubicBezTo>
                  <a:pt x="4759907" y="1485520"/>
                  <a:pt x="4746245" y="1497018"/>
                  <a:pt x="4730702" y="1495739"/>
                </a:cubicBezTo>
                <a:lnTo>
                  <a:pt x="4713214" y="1494218"/>
                </a:lnTo>
                <a:lnTo>
                  <a:pt x="4660648" y="1616655"/>
                </a:lnTo>
                <a:lnTo>
                  <a:pt x="4620367" y="1613146"/>
                </a:lnTo>
                <a:lnTo>
                  <a:pt x="4615516" y="1668532"/>
                </a:lnTo>
                <a:lnTo>
                  <a:pt x="4576582" y="1665138"/>
                </a:lnTo>
                <a:lnTo>
                  <a:pt x="4571053" y="1728182"/>
                </a:lnTo>
                <a:lnTo>
                  <a:pt x="4492906" y="1770837"/>
                </a:lnTo>
                <a:lnTo>
                  <a:pt x="4492965" y="1770179"/>
                </a:lnTo>
                <a:lnTo>
                  <a:pt x="4491892" y="1770760"/>
                </a:lnTo>
                <a:lnTo>
                  <a:pt x="4498783" y="1661417"/>
                </a:lnTo>
                <a:lnTo>
                  <a:pt x="4469522" y="1657115"/>
                </a:lnTo>
                <a:lnTo>
                  <a:pt x="4469561" y="1655807"/>
                </a:lnTo>
                <a:lnTo>
                  <a:pt x="4465756" y="1655475"/>
                </a:lnTo>
                <a:lnTo>
                  <a:pt x="4470246" y="1604032"/>
                </a:lnTo>
                <a:lnTo>
                  <a:pt x="4423331" y="1599903"/>
                </a:lnTo>
                <a:lnTo>
                  <a:pt x="4394763" y="1470005"/>
                </a:lnTo>
                <a:lnTo>
                  <a:pt x="4395791" y="1470096"/>
                </a:lnTo>
                <a:lnTo>
                  <a:pt x="4395013" y="1466548"/>
                </a:lnTo>
                <a:lnTo>
                  <a:pt x="4377057" y="1464986"/>
                </a:lnTo>
                <a:lnTo>
                  <a:pt x="4368816" y="1460693"/>
                </a:lnTo>
                <a:lnTo>
                  <a:pt x="4368693" y="1460682"/>
                </a:lnTo>
                <a:lnTo>
                  <a:pt x="4358563" y="1455351"/>
                </a:lnTo>
                <a:lnTo>
                  <a:pt x="4357880" y="1454995"/>
                </a:lnTo>
                <a:lnTo>
                  <a:pt x="4357879" y="1454991"/>
                </a:lnTo>
                <a:lnTo>
                  <a:pt x="4349546" y="1450606"/>
                </a:lnTo>
                <a:cubicBezTo>
                  <a:pt x="4344905" y="1445057"/>
                  <a:pt x="4342367" y="1437750"/>
                  <a:pt x="4343016" y="1429981"/>
                </a:cubicBezTo>
                <a:lnTo>
                  <a:pt x="4444009" y="854591"/>
                </a:lnTo>
                <a:cubicBezTo>
                  <a:pt x="4457924" y="775300"/>
                  <a:pt x="4530136" y="719801"/>
                  <a:pt x="4610339" y="726752"/>
                </a:cubicBezTo>
                <a:close/>
                <a:moveTo>
                  <a:pt x="3137489" y="323968"/>
                </a:moveTo>
                <a:lnTo>
                  <a:pt x="3163192" y="491992"/>
                </a:lnTo>
                <a:lnTo>
                  <a:pt x="3163198" y="491992"/>
                </a:lnTo>
                <a:lnTo>
                  <a:pt x="3163629" y="494814"/>
                </a:lnTo>
                <a:lnTo>
                  <a:pt x="3163623" y="494815"/>
                </a:lnTo>
                <a:lnTo>
                  <a:pt x="3168754" y="528360"/>
                </a:lnTo>
                <a:lnTo>
                  <a:pt x="3168766" y="528358"/>
                </a:lnTo>
                <a:lnTo>
                  <a:pt x="3169197" y="531180"/>
                </a:lnTo>
                <a:lnTo>
                  <a:pt x="3169188" y="531182"/>
                </a:lnTo>
                <a:lnTo>
                  <a:pt x="3170465" y="539538"/>
                </a:lnTo>
                <a:lnTo>
                  <a:pt x="3170492" y="539534"/>
                </a:lnTo>
                <a:lnTo>
                  <a:pt x="3170923" y="542356"/>
                </a:lnTo>
                <a:lnTo>
                  <a:pt x="3170896" y="542360"/>
                </a:lnTo>
                <a:lnTo>
                  <a:pt x="3172619" y="553619"/>
                </a:lnTo>
                <a:lnTo>
                  <a:pt x="3172634" y="553616"/>
                </a:lnTo>
                <a:lnTo>
                  <a:pt x="3173065" y="556439"/>
                </a:lnTo>
                <a:lnTo>
                  <a:pt x="3173050" y="556441"/>
                </a:lnTo>
                <a:lnTo>
                  <a:pt x="3174315" y="564713"/>
                </a:lnTo>
                <a:lnTo>
                  <a:pt x="3174321" y="564713"/>
                </a:lnTo>
                <a:lnTo>
                  <a:pt x="3174752" y="567535"/>
                </a:lnTo>
                <a:lnTo>
                  <a:pt x="3174746" y="567535"/>
                </a:lnTo>
                <a:lnTo>
                  <a:pt x="3179878" y="601075"/>
                </a:lnTo>
                <a:lnTo>
                  <a:pt x="3179914" y="601069"/>
                </a:lnTo>
                <a:lnTo>
                  <a:pt x="3180345" y="603891"/>
                </a:lnTo>
                <a:lnTo>
                  <a:pt x="3180309" y="603897"/>
                </a:lnTo>
                <a:lnTo>
                  <a:pt x="3183315" y="623551"/>
                </a:lnTo>
                <a:lnTo>
                  <a:pt x="3183318" y="623551"/>
                </a:lnTo>
                <a:lnTo>
                  <a:pt x="3183752" y="626373"/>
                </a:lnTo>
                <a:lnTo>
                  <a:pt x="3183749" y="626374"/>
                </a:lnTo>
                <a:lnTo>
                  <a:pt x="3187166" y="648737"/>
                </a:lnTo>
                <a:lnTo>
                  <a:pt x="3187187" y="648734"/>
                </a:lnTo>
                <a:lnTo>
                  <a:pt x="3187619" y="651556"/>
                </a:lnTo>
                <a:lnTo>
                  <a:pt x="3187597" y="651559"/>
                </a:lnTo>
                <a:lnTo>
                  <a:pt x="3209425" y="794251"/>
                </a:lnTo>
                <a:lnTo>
                  <a:pt x="3209425" y="794250"/>
                </a:lnTo>
                <a:lnTo>
                  <a:pt x="3209857" y="797073"/>
                </a:lnTo>
                <a:lnTo>
                  <a:pt x="3209857" y="797073"/>
                </a:lnTo>
                <a:lnTo>
                  <a:pt x="3213271" y="819395"/>
                </a:lnTo>
                <a:lnTo>
                  <a:pt x="3213280" y="819394"/>
                </a:lnTo>
                <a:lnTo>
                  <a:pt x="3213711" y="822215"/>
                </a:lnTo>
                <a:lnTo>
                  <a:pt x="3213703" y="822217"/>
                </a:lnTo>
                <a:lnTo>
                  <a:pt x="3222684" y="880932"/>
                </a:lnTo>
                <a:lnTo>
                  <a:pt x="3222702" y="880929"/>
                </a:lnTo>
                <a:lnTo>
                  <a:pt x="3223133" y="883751"/>
                </a:lnTo>
                <a:lnTo>
                  <a:pt x="3223115" y="883754"/>
                </a:lnTo>
                <a:lnTo>
                  <a:pt x="3227825" y="914550"/>
                </a:lnTo>
                <a:lnTo>
                  <a:pt x="3227879" y="914542"/>
                </a:lnTo>
                <a:lnTo>
                  <a:pt x="3228310" y="917364"/>
                </a:lnTo>
                <a:lnTo>
                  <a:pt x="3228257" y="917372"/>
                </a:lnTo>
                <a:lnTo>
                  <a:pt x="3244524" y="1023709"/>
                </a:lnTo>
                <a:lnTo>
                  <a:pt x="3244563" y="1023704"/>
                </a:lnTo>
                <a:lnTo>
                  <a:pt x="3244994" y="1026525"/>
                </a:lnTo>
                <a:lnTo>
                  <a:pt x="3244958" y="1026532"/>
                </a:lnTo>
                <a:lnTo>
                  <a:pt x="3287334" y="1303562"/>
                </a:lnTo>
                <a:lnTo>
                  <a:pt x="3287355" y="1303558"/>
                </a:lnTo>
                <a:lnTo>
                  <a:pt x="3287786" y="1306380"/>
                </a:lnTo>
                <a:lnTo>
                  <a:pt x="3287765" y="1306384"/>
                </a:lnTo>
                <a:lnTo>
                  <a:pt x="3332206" y="1596723"/>
                </a:lnTo>
                <a:lnTo>
                  <a:pt x="2584943" y="789228"/>
                </a:lnTo>
                <a:lnTo>
                  <a:pt x="2276247" y="455675"/>
                </a:lnTo>
                <a:close/>
                <a:moveTo>
                  <a:pt x="6778429" y="802403"/>
                </a:moveTo>
                <a:lnTo>
                  <a:pt x="6735441" y="867154"/>
                </a:lnTo>
                <a:lnTo>
                  <a:pt x="6737031" y="868069"/>
                </a:lnTo>
                <a:lnTo>
                  <a:pt x="6670633" y="966273"/>
                </a:lnTo>
                <a:lnTo>
                  <a:pt x="6655341" y="989315"/>
                </a:lnTo>
                <a:lnTo>
                  <a:pt x="6655647" y="992703"/>
                </a:lnTo>
                <a:lnTo>
                  <a:pt x="6647477" y="1000520"/>
                </a:lnTo>
                <a:lnTo>
                  <a:pt x="6646562" y="1001874"/>
                </a:lnTo>
                <a:lnTo>
                  <a:pt x="6646254" y="1001691"/>
                </a:lnTo>
                <a:lnTo>
                  <a:pt x="5284508" y="2304763"/>
                </a:lnTo>
                <a:lnTo>
                  <a:pt x="5285432" y="2305740"/>
                </a:lnTo>
                <a:lnTo>
                  <a:pt x="5229480" y="2358649"/>
                </a:lnTo>
                <a:lnTo>
                  <a:pt x="5229390" y="2358553"/>
                </a:lnTo>
                <a:lnTo>
                  <a:pt x="5229361" y="2358579"/>
                </a:lnTo>
                <a:lnTo>
                  <a:pt x="5228495" y="2357666"/>
                </a:lnTo>
                <a:lnTo>
                  <a:pt x="5214239" y="2371146"/>
                </a:lnTo>
                <a:cubicBezTo>
                  <a:pt x="5193791" y="2390476"/>
                  <a:pt x="5161549" y="2389575"/>
                  <a:pt x="5142213" y="2369130"/>
                </a:cubicBezTo>
                <a:lnTo>
                  <a:pt x="5140293" y="2364106"/>
                </a:lnTo>
                <a:lnTo>
                  <a:pt x="5141560" y="2368505"/>
                </a:lnTo>
                <a:lnTo>
                  <a:pt x="5125536" y="2351609"/>
                </a:lnTo>
                <a:cubicBezTo>
                  <a:pt x="5114364" y="2339770"/>
                  <a:pt x="5117142" y="2318568"/>
                  <a:pt x="5131992" y="2304866"/>
                </a:cubicBezTo>
                <a:lnTo>
                  <a:pt x="5160653" y="2277773"/>
                </a:lnTo>
                <a:lnTo>
                  <a:pt x="5161080" y="2278224"/>
                </a:lnTo>
                <a:lnTo>
                  <a:pt x="5209038" y="2232873"/>
                </a:lnTo>
                <a:lnTo>
                  <a:pt x="5208646" y="2232467"/>
                </a:lnTo>
                <a:lnTo>
                  <a:pt x="6572095" y="927678"/>
                </a:lnTo>
                <a:cubicBezTo>
                  <a:pt x="6572877" y="926650"/>
                  <a:pt x="6573748" y="925701"/>
                  <a:pt x="6574712" y="924837"/>
                </a:cubicBezTo>
                <a:lnTo>
                  <a:pt x="6577223" y="923535"/>
                </a:lnTo>
                <a:lnTo>
                  <a:pt x="6577148" y="923457"/>
                </a:lnTo>
                <a:lnTo>
                  <a:pt x="6632404" y="889662"/>
                </a:lnTo>
                <a:lnTo>
                  <a:pt x="6696742" y="850789"/>
                </a:lnTo>
                <a:lnTo>
                  <a:pt x="6703024" y="847047"/>
                </a:lnTo>
                <a:lnTo>
                  <a:pt x="6704217" y="847187"/>
                </a:lnTo>
                <a:close/>
                <a:moveTo>
                  <a:pt x="1570693" y="3904"/>
                </a:moveTo>
                <a:cubicBezTo>
                  <a:pt x="1590184" y="10200"/>
                  <a:pt x="1607280" y="23906"/>
                  <a:pt x="1617395" y="43541"/>
                </a:cubicBezTo>
                <a:lnTo>
                  <a:pt x="2208405" y="1198409"/>
                </a:lnTo>
                <a:lnTo>
                  <a:pt x="2178817" y="980422"/>
                </a:lnTo>
                <a:cubicBezTo>
                  <a:pt x="2178410" y="979182"/>
                  <a:pt x="2178139" y="977907"/>
                  <a:pt x="2177994" y="976614"/>
                </a:cubicBezTo>
                <a:lnTo>
                  <a:pt x="2178613" y="974016"/>
                </a:lnTo>
                <a:lnTo>
                  <a:pt x="2178350" y="974052"/>
                </a:lnTo>
                <a:lnTo>
                  <a:pt x="2189457" y="909111"/>
                </a:lnTo>
                <a:lnTo>
                  <a:pt x="2202352" y="833248"/>
                </a:lnTo>
                <a:lnTo>
                  <a:pt x="2203372" y="825913"/>
                </a:lnTo>
                <a:lnTo>
                  <a:pt x="2204361" y="825135"/>
                </a:lnTo>
                <a:lnTo>
                  <a:pt x="2219224" y="737849"/>
                </a:lnTo>
                <a:lnTo>
                  <a:pt x="2253372" y="809780"/>
                </a:lnTo>
                <a:lnTo>
                  <a:pt x="2255598" y="809009"/>
                </a:lnTo>
                <a:lnTo>
                  <a:pt x="2262313" y="823754"/>
                </a:lnTo>
                <a:lnTo>
                  <a:pt x="2264128" y="827608"/>
                </a:lnTo>
                <a:lnTo>
                  <a:pt x="2265046" y="829448"/>
                </a:lnTo>
                <a:lnTo>
                  <a:pt x="2280518" y="862590"/>
                </a:lnTo>
                <a:lnTo>
                  <a:pt x="2283039" y="867806"/>
                </a:lnTo>
                <a:lnTo>
                  <a:pt x="2290750" y="884284"/>
                </a:lnTo>
                <a:lnTo>
                  <a:pt x="2293467" y="889977"/>
                </a:lnTo>
                <a:lnTo>
                  <a:pt x="2294791" y="892774"/>
                </a:lnTo>
                <a:lnTo>
                  <a:pt x="2318450" y="943257"/>
                </a:lnTo>
                <a:lnTo>
                  <a:pt x="2322118" y="946304"/>
                </a:lnTo>
                <a:lnTo>
                  <a:pt x="2323031" y="953033"/>
                </a:lnTo>
                <a:lnTo>
                  <a:pt x="2323064" y="953104"/>
                </a:lnTo>
                <a:lnTo>
                  <a:pt x="2323323" y="954490"/>
                </a:lnTo>
                <a:lnTo>
                  <a:pt x="2323231" y="954503"/>
                </a:lnTo>
                <a:lnTo>
                  <a:pt x="2323766" y="958446"/>
                </a:lnTo>
                <a:lnTo>
                  <a:pt x="2324139" y="959265"/>
                </a:lnTo>
                <a:lnTo>
                  <a:pt x="2323888" y="959349"/>
                </a:lnTo>
                <a:lnTo>
                  <a:pt x="2409744" y="1591835"/>
                </a:lnTo>
                <a:lnTo>
                  <a:pt x="2417803" y="1607581"/>
                </a:lnTo>
                <a:cubicBezTo>
                  <a:pt x="2427804" y="1627284"/>
                  <a:pt x="2428904" y="1649174"/>
                  <a:pt x="2422591" y="1668662"/>
                </a:cubicBezTo>
                <a:lnTo>
                  <a:pt x="2420649" y="1672176"/>
                </a:lnTo>
                <a:lnTo>
                  <a:pt x="2467962" y="2020719"/>
                </a:lnTo>
                <a:lnTo>
                  <a:pt x="2493218" y="2022365"/>
                </a:lnTo>
                <a:lnTo>
                  <a:pt x="2493238" y="2022241"/>
                </a:lnTo>
                <a:lnTo>
                  <a:pt x="2493497" y="2022277"/>
                </a:lnTo>
                <a:lnTo>
                  <a:pt x="2493539" y="2022013"/>
                </a:lnTo>
                <a:lnTo>
                  <a:pt x="2498060" y="2022551"/>
                </a:lnTo>
                <a:lnTo>
                  <a:pt x="2498003" y="2022904"/>
                </a:lnTo>
                <a:lnTo>
                  <a:pt x="2498011" y="2022905"/>
                </a:lnTo>
                <a:lnTo>
                  <a:pt x="2497982" y="2023072"/>
                </a:lnTo>
                <a:lnTo>
                  <a:pt x="2541076" y="2034354"/>
                </a:lnTo>
                <a:lnTo>
                  <a:pt x="2541853" y="2031526"/>
                </a:lnTo>
                <a:lnTo>
                  <a:pt x="2544166" y="2031757"/>
                </a:lnTo>
                <a:lnTo>
                  <a:pt x="2543292" y="2034935"/>
                </a:lnTo>
                <a:lnTo>
                  <a:pt x="2588136" y="2046676"/>
                </a:lnTo>
                <a:lnTo>
                  <a:pt x="2634415" y="2067583"/>
                </a:lnTo>
                <a:lnTo>
                  <a:pt x="2634769" y="2066883"/>
                </a:lnTo>
                <a:lnTo>
                  <a:pt x="2636791" y="2067885"/>
                </a:lnTo>
                <a:lnTo>
                  <a:pt x="2636475" y="2068513"/>
                </a:lnTo>
                <a:lnTo>
                  <a:pt x="2653678" y="2076282"/>
                </a:lnTo>
                <a:lnTo>
                  <a:pt x="2672562" y="2088399"/>
                </a:lnTo>
                <a:lnTo>
                  <a:pt x="2673412" y="2087034"/>
                </a:lnTo>
                <a:lnTo>
                  <a:pt x="2673895" y="2087336"/>
                </a:lnTo>
                <a:lnTo>
                  <a:pt x="2674030" y="2087120"/>
                </a:lnTo>
                <a:lnTo>
                  <a:pt x="2677925" y="2089555"/>
                </a:lnTo>
                <a:lnTo>
                  <a:pt x="2676904" y="2091187"/>
                </a:lnTo>
                <a:lnTo>
                  <a:pt x="2714852" y="2115537"/>
                </a:lnTo>
                <a:lnTo>
                  <a:pt x="2752837" y="2148810"/>
                </a:lnTo>
                <a:lnTo>
                  <a:pt x="2753369" y="2148247"/>
                </a:lnTo>
                <a:lnTo>
                  <a:pt x="2755040" y="2149831"/>
                </a:lnTo>
                <a:lnTo>
                  <a:pt x="2754570" y="2150328"/>
                </a:lnTo>
                <a:lnTo>
                  <a:pt x="2770473" y="2164250"/>
                </a:lnTo>
                <a:lnTo>
                  <a:pt x="2785874" y="2182519"/>
                </a:lnTo>
                <a:lnTo>
                  <a:pt x="2788467" y="2180237"/>
                </a:lnTo>
                <a:lnTo>
                  <a:pt x="2789937" y="2181974"/>
                </a:lnTo>
                <a:lnTo>
                  <a:pt x="2787339" y="2184259"/>
                </a:lnTo>
                <a:lnTo>
                  <a:pt x="2819357" y="2222238"/>
                </a:lnTo>
                <a:lnTo>
                  <a:pt x="2841834" y="2261092"/>
                </a:lnTo>
                <a:lnTo>
                  <a:pt x="2845447" y="2258975"/>
                </a:lnTo>
                <a:lnTo>
                  <a:pt x="2846611" y="2260939"/>
                </a:lnTo>
                <a:lnTo>
                  <a:pt x="2842978" y="2263071"/>
                </a:lnTo>
                <a:lnTo>
                  <a:pt x="2869731" y="2309310"/>
                </a:lnTo>
                <a:lnTo>
                  <a:pt x="2883222" y="2349503"/>
                </a:lnTo>
                <a:lnTo>
                  <a:pt x="2884063" y="2349210"/>
                </a:lnTo>
                <a:lnTo>
                  <a:pt x="2884764" y="2351290"/>
                </a:lnTo>
                <a:lnTo>
                  <a:pt x="2883920" y="2351586"/>
                </a:lnTo>
                <a:lnTo>
                  <a:pt x="2898867" y="2396118"/>
                </a:lnTo>
                <a:lnTo>
                  <a:pt x="2899543" y="2395958"/>
                </a:lnTo>
                <a:lnTo>
                  <a:pt x="2899543" y="2395959"/>
                </a:lnTo>
                <a:lnTo>
                  <a:pt x="2899546" y="2395959"/>
                </a:lnTo>
                <a:lnTo>
                  <a:pt x="2900559" y="2400334"/>
                </a:lnTo>
                <a:lnTo>
                  <a:pt x="2900301" y="2400395"/>
                </a:lnTo>
                <a:lnTo>
                  <a:pt x="2900787" y="2401837"/>
                </a:lnTo>
                <a:lnTo>
                  <a:pt x="2903857" y="2440414"/>
                </a:lnTo>
                <a:lnTo>
                  <a:pt x="2905365" y="2440192"/>
                </a:lnTo>
                <a:lnTo>
                  <a:pt x="2905689" y="2442400"/>
                </a:lnTo>
                <a:lnTo>
                  <a:pt x="2904036" y="2442646"/>
                </a:lnTo>
                <a:lnTo>
                  <a:pt x="2907760" y="2489402"/>
                </a:lnTo>
                <a:lnTo>
                  <a:pt x="2908976" y="2489343"/>
                </a:lnTo>
                <a:lnTo>
                  <a:pt x="2909010" y="2491690"/>
                </a:lnTo>
                <a:lnTo>
                  <a:pt x="2907945" y="2491740"/>
                </a:lnTo>
                <a:lnTo>
                  <a:pt x="2912169" y="2544761"/>
                </a:lnTo>
                <a:lnTo>
                  <a:pt x="2903270" y="2586853"/>
                </a:lnTo>
                <a:lnTo>
                  <a:pt x="2906424" y="2587365"/>
                </a:lnTo>
                <a:lnTo>
                  <a:pt x="2905785" y="2591961"/>
                </a:lnTo>
                <a:lnTo>
                  <a:pt x="2902310" y="2591397"/>
                </a:lnTo>
                <a:lnTo>
                  <a:pt x="2894642" y="2627659"/>
                </a:lnTo>
                <a:lnTo>
                  <a:pt x="2895124" y="2627774"/>
                </a:lnTo>
                <a:lnTo>
                  <a:pt x="2894893" y="2630084"/>
                </a:lnTo>
                <a:lnTo>
                  <a:pt x="2894167" y="2629910"/>
                </a:lnTo>
                <a:lnTo>
                  <a:pt x="2882672" y="2684283"/>
                </a:lnTo>
                <a:lnTo>
                  <a:pt x="2836269" y="2769679"/>
                </a:lnTo>
                <a:lnTo>
                  <a:pt x="2841353" y="2772815"/>
                </a:lnTo>
                <a:lnTo>
                  <a:pt x="2838920" y="2776711"/>
                </a:lnTo>
                <a:lnTo>
                  <a:pt x="2838917" y="2776710"/>
                </a:lnTo>
                <a:lnTo>
                  <a:pt x="2838917" y="2776710"/>
                </a:lnTo>
                <a:lnTo>
                  <a:pt x="2834071" y="2773721"/>
                </a:lnTo>
                <a:lnTo>
                  <a:pt x="2813816" y="2810997"/>
                </a:lnTo>
                <a:lnTo>
                  <a:pt x="2781033" y="2843100"/>
                </a:lnTo>
                <a:lnTo>
                  <a:pt x="2781114" y="2843172"/>
                </a:lnTo>
                <a:lnTo>
                  <a:pt x="2779527" y="2844844"/>
                </a:lnTo>
                <a:lnTo>
                  <a:pt x="2779384" y="2844714"/>
                </a:lnTo>
                <a:lnTo>
                  <a:pt x="2742299" y="2881025"/>
                </a:lnTo>
                <a:lnTo>
                  <a:pt x="2745129" y="2884202"/>
                </a:lnTo>
                <a:lnTo>
                  <a:pt x="2743379" y="2885760"/>
                </a:lnTo>
                <a:lnTo>
                  <a:pt x="2740629" y="2882660"/>
                </a:lnTo>
                <a:lnTo>
                  <a:pt x="2707098" y="2915488"/>
                </a:lnTo>
                <a:lnTo>
                  <a:pt x="2705098" y="2916921"/>
                </a:lnTo>
                <a:lnTo>
                  <a:pt x="2705539" y="2916982"/>
                </a:lnTo>
                <a:lnTo>
                  <a:pt x="2756848" y="2987994"/>
                </a:lnTo>
                <a:lnTo>
                  <a:pt x="2575364" y="3118961"/>
                </a:lnTo>
                <a:lnTo>
                  <a:pt x="1891785" y="2171350"/>
                </a:lnTo>
                <a:lnTo>
                  <a:pt x="2072789" y="2040321"/>
                </a:lnTo>
                <a:lnTo>
                  <a:pt x="2123929" y="2111220"/>
                </a:lnTo>
                <a:lnTo>
                  <a:pt x="2126518" y="2109320"/>
                </a:lnTo>
                <a:lnTo>
                  <a:pt x="2126719" y="2109602"/>
                </a:lnTo>
                <a:lnTo>
                  <a:pt x="2166239" y="2086745"/>
                </a:lnTo>
                <a:lnTo>
                  <a:pt x="2162968" y="2081059"/>
                </a:lnTo>
                <a:lnTo>
                  <a:pt x="2164920" y="2079979"/>
                </a:lnTo>
                <a:lnTo>
                  <a:pt x="2168176" y="2085623"/>
                </a:lnTo>
                <a:lnTo>
                  <a:pt x="2213069" y="2059663"/>
                </a:lnTo>
                <a:lnTo>
                  <a:pt x="2213065" y="2059655"/>
                </a:lnTo>
                <a:lnTo>
                  <a:pt x="2215182" y="2058688"/>
                </a:lnTo>
                <a:lnTo>
                  <a:pt x="2215277" y="2058904"/>
                </a:lnTo>
                <a:lnTo>
                  <a:pt x="2253206" y="2046176"/>
                </a:lnTo>
                <a:lnTo>
                  <a:pt x="2252457" y="2043965"/>
                </a:lnTo>
                <a:lnTo>
                  <a:pt x="2254637" y="2043188"/>
                </a:lnTo>
                <a:lnTo>
                  <a:pt x="2255400" y="2045440"/>
                </a:lnTo>
                <a:lnTo>
                  <a:pt x="2299498" y="2030640"/>
                </a:lnTo>
                <a:lnTo>
                  <a:pt x="2299466" y="2030507"/>
                </a:lnTo>
                <a:lnTo>
                  <a:pt x="2300911" y="2030166"/>
                </a:lnTo>
                <a:lnTo>
                  <a:pt x="2305675" y="2028568"/>
                </a:lnTo>
                <a:lnTo>
                  <a:pt x="2320770" y="2026631"/>
                </a:lnTo>
                <a:lnTo>
                  <a:pt x="2285300" y="1765239"/>
                </a:lnTo>
                <a:lnTo>
                  <a:pt x="1135072" y="2353329"/>
                </a:lnTo>
                <a:lnTo>
                  <a:pt x="1134174" y="2351574"/>
                </a:lnTo>
                <a:lnTo>
                  <a:pt x="1133173" y="2352087"/>
                </a:lnTo>
                <a:lnTo>
                  <a:pt x="960397" y="2014303"/>
                </a:lnTo>
                <a:lnTo>
                  <a:pt x="963900" y="2038110"/>
                </a:lnTo>
                <a:cubicBezTo>
                  <a:pt x="963204" y="2057163"/>
                  <a:pt x="958970" y="2076373"/>
                  <a:pt x="950880" y="2094801"/>
                </a:cubicBezTo>
                <a:cubicBezTo>
                  <a:pt x="945600" y="2107102"/>
                  <a:pt x="938665" y="2118623"/>
                  <a:pt x="930258" y="2129049"/>
                </a:cubicBezTo>
                <a:lnTo>
                  <a:pt x="930222" y="2129314"/>
                </a:lnTo>
                <a:lnTo>
                  <a:pt x="930255" y="2121127"/>
                </a:lnTo>
                <a:lnTo>
                  <a:pt x="910874" y="2149293"/>
                </a:lnTo>
                <a:cubicBezTo>
                  <a:pt x="870194" y="2189485"/>
                  <a:pt x="809066" y="2205343"/>
                  <a:pt x="751862" y="2186122"/>
                </a:cubicBezTo>
                <a:lnTo>
                  <a:pt x="454331" y="2086171"/>
                </a:lnTo>
                <a:lnTo>
                  <a:pt x="384888" y="2062096"/>
                </a:lnTo>
                <a:lnTo>
                  <a:pt x="198904" y="1998926"/>
                </a:lnTo>
                <a:cubicBezTo>
                  <a:pt x="184643" y="1992618"/>
                  <a:pt x="178147" y="1975984"/>
                  <a:pt x="184357" y="1961677"/>
                </a:cubicBezTo>
                <a:lnTo>
                  <a:pt x="326779" y="1636655"/>
                </a:lnTo>
                <a:cubicBezTo>
                  <a:pt x="329933" y="1629526"/>
                  <a:pt x="335669" y="1624338"/>
                  <a:pt x="342405" y="1621708"/>
                </a:cubicBezTo>
                <a:lnTo>
                  <a:pt x="342452" y="1621707"/>
                </a:lnTo>
                <a:lnTo>
                  <a:pt x="349260" y="1615206"/>
                </a:lnTo>
                <a:cubicBezTo>
                  <a:pt x="355996" y="1612592"/>
                  <a:pt x="363729" y="1612542"/>
                  <a:pt x="370867" y="1615674"/>
                </a:cubicBezTo>
                <a:lnTo>
                  <a:pt x="883281" y="1896209"/>
                </a:lnTo>
                <a:lnTo>
                  <a:pt x="912151" y="1919982"/>
                </a:lnTo>
                <a:lnTo>
                  <a:pt x="261721" y="648375"/>
                </a:lnTo>
                <a:lnTo>
                  <a:pt x="262607" y="647922"/>
                </a:lnTo>
                <a:lnTo>
                  <a:pt x="262173" y="647073"/>
                </a:lnTo>
                <a:lnTo>
                  <a:pt x="263357" y="646467"/>
                </a:lnTo>
                <a:lnTo>
                  <a:pt x="262350" y="644499"/>
                </a:lnTo>
                <a:lnTo>
                  <a:pt x="424718" y="561412"/>
                </a:lnTo>
                <a:lnTo>
                  <a:pt x="425724" y="563381"/>
                </a:lnTo>
                <a:lnTo>
                  <a:pt x="1509625" y="8729"/>
                </a:lnTo>
                <a:cubicBezTo>
                  <a:pt x="1529318" y="-1277"/>
                  <a:pt x="1551203" y="-2392"/>
                  <a:pt x="1570693" y="3904"/>
                </a:cubicBezTo>
                <a:close/>
              </a:path>
            </a:pathLst>
          </a:custGeom>
          <a:solidFill>
            <a:srgbClr val="FCD75E"/>
          </a:solidFill>
          <a:ln>
            <a:noFill/>
          </a:ln>
          <a:effectLst>
            <a:outerShdw blurRad="127000" sx="106000" sy="106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" name="Google Shape;37;p2"/>
          <p:cNvGrpSpPr/>
          <p:nvPr/>
        </p:nvGrpSpPr>
        <p:grpSpPr>
          <a:xfrm>
            <a:off x="4635521" y="474652"/>
            <a:ext cx="814493" cy="2014015"/>
            <a:chOff x="5662611" y="2352674"/>
            <a:chExt cx="869442" cy="2149888"/>
          </a:xfrm>
        </p:grpSpPr>
        <p:sp>
          <p:nvSpPr>
            <p:cNvPr id="38" name="Google Shape;38;p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4222676" y="1110503"/>
            <a:ext cx="1525389" cy="1580266"/>
            <a:chOff x="5281612" y="2586132"/>
            <a:chExt cx="1628298" cy="1686877"/>
          </a:xfrm>
        </p:grpSpPr>
        <p:sp>
          <p:nvSpPr>
            <p:cNvPr id="46" name="Google Shape;46;p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" name="Google Shape;53;p2"/>
          <p:cNvGrpSpPr/>
          <p:nvPr/>
        </p:nvGrpSpPr>
        <p:grpSpPr>
          <a:xfrm>
            <a:off x="285673" y="127597"/>
            <a:ext cx="2282083" cy="2388296"/>
            <a:chOff x="4876800" y="2152692"/>
            <a:chExt cx="2436041" cy="2549419"/>
          </a:xfrm>
        </p:grpSpPr>
        <p:sp>
          <p:nvSpPr>
            <p:cNvPr id="54" name="Google Shape;54;p2"/>
            <p:cNvSpPr/>
            <p:nvPr/>
          </p:nvSpPr>
          <p:spPr>
            <a:xfrm>
              <a:off x="4877085" y="2152692"/>
              <a:ext cx="2435756" cy="2549419"/>
            </a:xfrm>
            <a:custGeom>
              <a:avLst/>
              <a:gdLst/>
              <a:ahLst/>
              <a:cxnLst/>
              <a:rect l="l" t="t" r="r" b="b"/>
              <a:pathLst>
                <a:path w="2435756" h="2549419" extrusionOk="0">
                  <a:moveTo>
                    <a:pt x="1" y="873768"/>
                  </a:moveTo>
                  <a:lnTo>
                    <a:pt x="1225011" y="15375"/>
                  </a:lnTo>
                  <a:cubicBezTo>
                    <a:pt x="1263711" y="-11577"/>
                    <a:pt x="1316908" y="-2214"/>
                    <a:pt x="1344074" y="36330"/>
                  </a:cubicBezTo>
                  <a:lnTo>
                    <a:pt x="2420399" y="1572236"/>
                  </a:lnTo>
                  <a:cubicBezTo>
                    <a:pt x="2447335" y="1610956"/>
                    <a:pt x="2437925" y="1664162"/>
                    <a:pt x="2399349" y="1691299"/>
                  </a:cubicBezTo>
                  <a:lnTo>
                    <a:pt x="1173862" y="2549406"/>
                  </a:lnTo>
                  <a:lnTo>
                    <a:pt x="1" y="87376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876895" y="2911983"/>
              <a:ext cx="1331404" cy="1784889"/>
            </a:xfrm>
            <a:custGeom>
              <a:avLst/>
              <a:gdLst/>
              <a:ahLst/>
              <a:cxnLst/>
              <a:rect l="l" t="t" r="r" b="b"/>
              <a:pathLst>
                <a:path w="1331404" h="1784889" extrusionOk="0">
                  <a:moveTo>
                    <a:pt x="0" y="111728"/>
                  </a:moveTo>
                  <a:lnTo>
                    <a:pt x="159449" y="0"/>
                  </a:lnTo>
                  <a:lnTo>
                    <a:pt x="1331404" y="1673162"/>
                  </a:lnTo>
                  <a:lnTo>
                    <a:pt x="1171956" y="1784890"/>
                  </a:lnTo>
                  <a:lnTo>
                    <a:pt x="0" y="111728"/>
                  </a:lnTo>
                  <a:lnTo>
                    <a:pt x="0" y="111728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876800" y="3004947"/>
              <a:ext cx="1204722" cy="1696116"/>
            </a:xfrm>
            <a:custGeom>
              <a:avLst/>
              <a:gdLst/>
              <a:ahLst/>
              <a:cxnLst/>
              <a:rect l="l" t="t" r="r" b="b"/>
              <a:pathLst>
                <a:path w="1204722" h="1696116" extrusionOk="0">
                  <a:moveTo>
                    <a:pt x="0" y="22955"/>
                  </a:moveTo>
                  <a:lnTo>
                    <a:pt x="32766" y="0"/>
                  </a:lnTo>
                  <a:lnTo>
                    <a:pt x="1204722" y="1673162"/>
                  </a:lnTo>
                  <a:lnTo>
                    <a:pt x="1171956" y="1696117"/>
                  </a:lnTo>
                  <a:lnTo>
                    <a:pt x="0" y="22955"/>
                  </a:lnTo>
                  <a:lnTo>
                    <a:pt x="0" y="22955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909851" y="2996279"/>
              <a:ext cx="1184052" cy="1681638"/>
            </a:xfrm>
            <a:custGeom>
              <a:avLst/>
              <a:gdLst/>
              <a:ahLst/>
              <a:cxnLst/>
              <a:rect l="l" t="t" r="r" b="b"/>
              <a:pathLst>
                <a:path w="1184052" h="1681638" extrusionOk="0">
                  <a:moveTo>
                    <a:pt x="0" y="8477"/>
                  </a:moveTo>
                  <a:lnTo>
                    <a:pt x="12192" y="0"/>
                  </a:lnTo>
                  <a:lnTo>
                    <a:pt x="1184053" y="1673162"/>
                  </a:lnTo>
                  <a:lnTo>
                    <a:pt x="1171861" y="1681639"/>
                  </a:lnTo>
                  <a:lnTo>
                    <a:pt x="0" y="8477"/>
                  </a:lnTo>
                  <a:lnTo>
                    <a:pt x="0" y="8477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914900" y="2992659"/>
              <a:ext cx="1184148" cy="1681733"/>
            </a:xfrm>
            <a:custGeom>
              <a:avLst/>
              <a:gdLst/>
              <a:ahLst/>
              <a:cxnLst/>
              <a:rect l="l" t="t" r="r" b="b"/>
              <a:pathLst>
                <a:path w="1184148" h="1681733" extrusionOk="0">
                  <a:moveTo>
                    <a:pt x="0" y="8572"/>
                  </a:moveTo>
                  <a:lnTo>
                    <a:pt x="12192" y="0"/>
                  </a:lnTo>
                  <a:lnTo>
                    <a:pt x="1184148" y="1673162"/>
                  </a:lnTo>
                  <a:lnTo>
                    <a:pt x="1171956" y="1681734"/>
                  </a:lnTo>
                  <a:lnTo>
                    <a:pt x="0" y="8572"/>
                  </a:lnTo>
                  <a:lnTo>
                    <a:pt x="0" y="8572"/>
                  </a:lnTo>
                  <a:close/>
                </a:path>
              </a:pathLst>
            </a:custGeom>
            <a:solidFill>
              <a:srgbClr val="D8D9D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 rot="-2095297">
              <a:off x="5235409" y="2730428"/>
              <a:ext cx="1018016" cy="63250"/>
            </a:xfrm>
            <a:custGeom>
              <a:avLst/>
              <a:gdLst/>
              <a:ahLst/>
              <a:cxnLst/>
              <a:rect l="l" t="t" r="r" b="b"/>
              <a:pathLst>
                <a:path w="1017936" h="63245" extrusionOk="0">
                  <a:moveTo>
                    <a:pt x="1" y="-13"/>
                  </a:moveTo>
                  <a:lnTo>
                    <a:pt x="1017937" y="-13"/>
                  </a:lnTo>
                  <a:lnTo>
                    <a:pt x="1017937" y="63233"/>
                  </a:lnTo>
                  <a:lnTo>
                    <a:pt x="1" y="63233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 rot="-2095297">
              <a:off x="5314977" y="2844068"/>
              <a:ext cx="1018016" cy="63250"/>
            </a:xfrm>
            <a:custGeom>
              <a:avLst/>
              <a:gdLst/>
              <a:ahLst/>
              <a:cxnLst/>
              <a:rect l="l" t="t" r="r" b="b"/>
              <a:pathLst>
                <a:path w="1017936" h="63245" extrusionOk="0">
                  <a:moveTo>
                    <a:pt x="1" y="-13"/>
                  </a:moveTo>
                  <a:lnTo>
                    <a:pt x="1017938" y="-13"/>
                  </a:lnTo>
                  <a:lnTo>
                    <a:pt x="1017938" y="63233"/>
                  </a:lnTo>
                  <a:lnTo>
                    <a:pt x="1" y="63233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 rot="-2088241">
              <a:off x="5390083" y="2958931"/>
              <a:ext cx="1015188" cy="63075"/>
            </a:xfrm>
            <a:custGeom>
              <a:avLst/>
              <a:gdLst/>
              <a:ahLst/>
              <a:cxnLst/>
              <a:rect l="l" t="t" r="r" b="b"/>
              <a:pathLst>
                <a:path w="1016561" h="63160" extrusionOk="0">
                  <a:moveTo>
                    <a:pt x="1" y="-13"/>
                  </a:moveTo>
                  <a:lnTo>
                    <a:pt x="1016562" y="-13"/>
                  </a:lnTo>
                  <a:lnTo>
                    <a:pt x="1016562" y="63148"/>
                  </a:lnTo>
                  <a:lnTo>
                    <a:pt x="1" y="63148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 rot="-2095297">
              <a:off x="6589761" y="3673685"/>
              <a:ext cx="477906" cy="63250"/>
            </a:xfrm>
            <a:custGeom>
              <a:avLst/>
              <a:gdLst/>
              <a:ahLst/>
              <a:cxnLst/>
              <a:rect l="l" t="t" r="r" b="b"/>
              <a:pathLst>
                <a:path w="477869" h="63245" extrusionOk="0">
                  <a:moveTo>
                    <a:pt x="1" y="-13"/>
                  </a:moveTo>
                  <a:lnTo>
                    <a:pt x="477870" y="-13"/>
                  </a:lnTo>
                  <a:lnTo>
                    <a:pt x="477870" y="63233"/>
                  </a:lnTo>
                  <a:lnTo>
                    <a:pt x="1" y="63233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 rot="-2095297">
              <a:off x="6667183" y="3784065"/>
              <a:ext cx="477906" cy="63250"/>
            </a:xfrm>
            <a:custGeom>
              <a:avLst/>
              <a:gdLst/>
              <a:ahLst/>
              <a:cxnLst/>
              <a:rect l="l" t="t" r="r" b="b"/>
              <a:pathLst>
                <a:path w="477869" h="63245" extrusionOk="0">
                  <a:moveTo>
                    <a:pt x="1" y="-13"/>
                  </a:moveTo>
                  <a:lnTo>
                    <a:pt x="477870" y="-13"/>
                  </a:lnTo>
                  <a:lnTo>
                    <a:pt x="477870" y="63233"/>
                  </a:lnTo>
                  <a:lnTo>
                    <a:pt x="1" y="63233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164159" y="1889678"/>
            <a:ext cx="1009275" cy="516314"/>
            <a:chOff x="5557837" y="3152773"/>
            <a:chExt cx="1077365" cy="551146"/>
          </a:xfrm>
        </p:grpSpPr>
        <p:sp>
          <p:nvSpPr>
            <p:cNvPr id="65" name="Google Shape;65;p2"/>
            <p:cNvSpPr/>
            <p:nvPr/>
          </p:nvSpPr>
          <p:spPr>
            <a:xfrm>
              <a:off x="5557837" y="3242214"/>
              <a:ext cx="131635" cy="113537"/>
            </a:xfrm>
            <a:custGeom>
              <a:avLst/>
              <a:gdLst/>
              <a:ahLst/>
              <a:cxnLst/>
              <a:rect l="l" t="t" r="r" b="b"/>
              <a:pathLst>
                <a:path w="131635" h="113537" extrusionOk="0">
                  <a:moveTo>
                    <a:pt x="131636" y="37433"/>
                  </a:moveTo>
                  <a:lnTo>
                    <a:pt x="0" y="0"/>
                  </a:lnTo>
                  <a:lnTo>
                    <a:pt x="29051" y="90487"/>
                  </a:lnTo>
                  <a:lnTo>
                    <a:pt x="110300" y="113538"/>
                  </a:lnTo>
                  <a:lnTo>
                    <a:pt x="131636" y="37433"/>
                  </a:lnTo>
                  <a:lnTo>
                    <a:pt x="131636" y="37433"/>
                  </a:lnTo>
                  <a:close/>
                </a:path>
              </a:pathLst>
            </a:custGeom>
            <a:solidFill>
              <a:srgbClr val="F255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640418" y="3236880"/>
              <a:ext cx="133254" cy="179736"/>
            </a:xfrm>
            <a:custGeom>
              <a:avLst/>
              <a:gdLst/>
              <a:ahLst/>
              <a:cxnLst/>
              <a:rect l="l" t="t" r="r" b="b"/>
              <a:pathLst>
                <a:path w="133254" h="179736" extrusionOk="0">
                  <a:moveTo>
                    <a:pt x="43815" y="0"/>
                  </a:moveTo>
                  <a:lnTo>
                    <a:pt x="133255" y="25336"/>
                  </a:lnTo>
                  <a:lnTo>
                    <a:pt x="89440" y="179737"/>
                  </a:lnTo>
                  <a:lnTo>
                    <a:pt x="0" y="154400"/>
                  </a:lnTo>
                  <a:lnTo>
                    <a:pt x="43815" y="0"/>
                  </a:lnTo>
                  <a:lnTo>
                    <a:pt x="43815" y="0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558122" y="3241166"/>
              <a:ext cx="116109" cy="64103"/>
            </a:xfrm>
            <a:custGeom>
              <a:avLst/>
              <a:gdLst/>
              <a:ahLst/>
              <a:cxnLst/>
              <a:rect l="l" t="t" r="r" b="b"/>
              <a:pathLst>
                <a:path w="116109" h="64103" extrusionOk="0">
                  <a:moveTo>
                    <a:pt x="105537" y="64103"/>
                  </a:moveTo>
                  <a:lnTo>
                    <a:pt x="12764" y="40291"/>
                  </a:lnTo>
                  <a:lnTo>
                    <a:pt x="0" y="0"/>
                  </a:lnTo>
                  <a:lnTo>
                    <a:pt x="116110" y="29909"/>
                  </a:lnTo>
                  <a:lnTo>
                    <a:pt x="105537" y="64103"/>
                  </a:lnTo>
                  <a:lnTo>
                    <a:pt x="105537" y="64103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662992" y="3240500"/>
              <a:ext cx="109061" cy="74009"/>
            </a:xfrm>
            <a:custGeom>
              <a:avLst/>
              <a:gdLst/>
              <a:ahLst/>
              <a:cxnLst/>
              <a:rect l="l" t="t" r="r" b="b"/>
              <a:pathLst>
                <a:path w="109061" h="74009" extrusionOk="0">
                  <a:moveTo>
                    <a:pt x="18764" y="0"/>
                  </a:moveTo>
                  <a:lnTo>
                    <a:pt x="109061" y="20098"/>
                  </a:lnTo>
                  <a:lnTo>
                    <a:pt x="90297" y="74009"/>
                  </a:lnTo>
                  <a:lnTo>
                    <a:pt x="0" y="53912"/>
                  </a:lnTo>
                  <a:lnTo>
                    <a:pt x="18764" y="0"/>
                  </a:lnTo>
                  <a:lnTo>
                    <a:pt x="18764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685852" y="3200590"/>
              <a:ext cx="210693" cy="328136"/>
            </a:xfrm>
            <a:custGeom>
              <a:avLst/>
              <a:gdLst/>
              <a:ahLst/>
              <a:cxnLst/>
              <a:rect l="l" t="t" r="r" b="b"/>
              <a:pathLst>
                <a:path w="210693" h="328136" extrusionOk="0">
                  <a:moveTo>
                    <a:pt x="210693" y="0"/>
                  </a:moveTo>
                  <a:lnTo>
                    <a:pt x="69247" y="3810"/>
                  </a:lnTo>
                  <a:lnTo>
                    <a:pt x="0" y="248412"/>
                  </a:lnTo>
                  <a:lnTo>
                    <a:pt x="117824" y="328136"/>
                  </a:lnTo>
                  <a:lnTo>
                    <a:pt x="210693" y="0"/>
                  </a:lnTo>
                  <a:lnTo>
                    <a:pt x="210693" y="0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797799" y="3160614"/>
              <a:ext cx="830834" cy="543305"/>
            </a:xfrm>
            <a:custGeom>
              <a:avLst/>
              <a:gdLst/>
              <a:ahLst/>
              <a:cxnLst/>
              <a:rect l="l" t="t" r="r" b="b"/>
              <a:pathLst>
                <a:path w="830834" h="543305" extrusionOk="0">
                  <a:moveTo>
                    <a:pt x="227912" y="463029"/>
                  </a:moveTo>
                  <a:lnTo>
                    <a:pt x="21982" y="423596"/>
                  </a:lnTo>
                  <a:cubicBezTo>
                    <a:pt x="5976" y="419024"/>
                    <a:pt x="-3339" y="402393"/>
                    <a:pt x="1122" y="386353"/>
                  </a:cubicBezTo>
                  <a:lnTo>
                    <a:pt x="103897" y="21736"/>
                  </a:lnTo>
                  <a:cubicBezTo>
                    <a:pt x="108470" y="5734"/>
                    <a:pt x="125103" y="-3582"/>
                    <a:pt x="141140" y="876"/>
                  </a:cubicBezTo>
                  <a:lnTo>
                    <a:pt x="723879" y="222332"/>
                  </a:lnTo>
                  <a:cubicBezTo>
                    <a:pt x="804127" y="252927"/>
                    <a:pt x="847819" y="339661"/>
                    <a:pt x="824654" y="422357"/>
                  </a:cubicBezTo>
                  <a:lnTo>
                    <a:pt x="824654" y="422357"/>
                  </a:lnTo>
                  <a:cubicBezTo>
                    <a:pt x="801165" y="504977"/>
                    <a:pt x="718565" y="556060"/>
                    <a:pt x="634154" y="540182"/>
                  </a:cubicBezTo>
                  <a:lnTo>
                    <a:pt x="304875" y="478269"/>
                  </a:lnTo>
                </a:path>
              </a:pathLst>
            </a:custGeom>
            <a:solidFill>
              <a:srgbClr val="FF89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986056" y="3364017"/>
              <a:ext cx="508186" cy="222933"/>
            </a:xfrm>
            <a:custGeom>
              <a:avLst/>
              <a:gdLst/>
              <a:ahLst/>
              <a:cxnLst/>
              <a:rect l="l" t="t" r="r" b="b"/>
              <a:pathLst>
                <a:path w="508186" h="222933" extrusionOk="0">
                  <a:moveTo>
                    <a:pt x="2222" y="39885"/>
                  </a:moveTo>
                  <a:lnTo>
                    <a:pt x="2222" y="39885"/>
                  </a:lnTo>
                  <a:cubicBezTo>
                    <a:pt x="10454" y="10700"/>
                    <a:pt x="40731" y="-6331"/>
                    <a:pt x="69945" y="1785"/>
                  </a:cubicBezTo>
                  <a:lnTo>
                    <a:pt x="468090" y="114751"/>
                  </a:lnTo>
                  <a:cubicBezTo>
                    <a:pt x="497250" y="123066"/>
                    <a:pt x="514255" y="153337"/>
                    <a:pt x="506190" y="182569"/>
                  </a:cubicBezTo>
                  <a:lnTo>
                    <a:pt x="506190" y="182569"/>
                  </a:lnTo>
                  <a:cubicBezTo>
                    <a:pt x="497915" y="211763"/>
                    <a:pt x="467610" y="228794"/>
                    <a:pt x="438372" y="220669"/>
                  </a:cubicBezTo>
                  <a:lnTo>
                    <a:pt x="40131" y="107703"/>
                  </a:lnTo>
                  <a:cubicBezTo>
                    <a:pt x="10936" y="99425"/>
                    <a:pt x="-6089" y="69126"/>
                    <a:pt x="2031" y="39885"/>
                  </a:cubicBezTo>
                  <a:close/>
                </a:path>
              </a:pathLst>
            </a:custGeom>
            <a:solidFill>
              <a:srgbClr val="F46A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732525" y="3199638"/>
              <a:ext cx="160305" cy="68960"/>
            </a:xfrm>
            <a:custGeom>
              <a:avLst/>
              <a:gdLst/>
              <a:ahLst/>
              <a:cxnLst/>
              <a:rect l="l" t="t" r="r" b="b"/>
              <a:pathLst>
                <a:path w="160305" h="68960" extrusionOk="0">
                  <a:moveTo>
                    <a:pt x="0" y="68961"/>
                  </a:moveTo>
                  <a:lnTo>
                    <a:pt x="18479" y="3905"/>
                  </a:lnTo>
                  <a:lnTo>
                    <a:pt x="160306" y="0"/>
                  </a:lnTo>
                  <a:lnTo>
                    <a:pt x="141923" y="65056"/>
                  </a:lnTo>
                  <a:lnTo>
                    <a:pt x="0" y="68961"/>
                  </a:lnTo>
                  <a:lnTo>
                    <a:pt x="0" y="6896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884925" y="3152773"/>
              <a:ext cx="750277" cy="461964"/>
            </a:xfrm>
            <a:custGeom>
              <a:avLst/>
              <a:gdLst/>
              <a:ahLst/>
              <a:cxnLst/>
              <a:rect l="l" t="t" r="r" b="b"/>
              <a:pathLst>
                <a:path w="750277" h="461964" extrusionOk="0">
                  <a:moveTo>
                    <a:pt x="727240" y="461727"/>
                  </a:moveTo>
                  <a:cubicBezTo>
                    <a:pt x="728698" y="391775"/>
                    <a:pt x="686034" y="328443"/>
                    <a:pt x="620656" y="303516"/>
                  </a:cubicBezTo>
                  <a:lnTo>
                    <a:pt x="37249" y="82251"/>
                  </a:lnTo>
                  <a:cubicBezTo>
                    <a:pt x="21266" y="77678"/>
                    <a:pt x="4605" y="86927"/>
                    <a:pt x="35" y="102910"/>
                  </a:cubicBezTo>
                  <a:cubicBezTo>
                    <a:pt x="26" y="102948"/>
                    <a:pt x="16" y="102977"/>
                    <a:pt x="7" y="103015"/>
                  </a:cubicBezTo>
                  <a:lnTo>
                    <a:pt x="23057" y="21672"/>
                  </a:lnTo>
                  <a:cubicBezTo>
                    <a:pt x="27627" y="5669"/>
                    <a:pt x="44284" y="-3617"/>
                    <a:pt x="60300" y="907"/>
                  </a:cubicBezTo>
                  <a:lnTo>
                    <a:pt x="643325" y="222173"/>
                  </a:lnTo>
                  <a:cubicBezTo>
                    <a:pt x="723668" y="252662"/>
                    <a:pt x="767379" y="339502"/>
                    <a:pt x="744004" y="422198"/>
                  </a:cubicBezTo>
                  <a:cubicBezTo>
                    <a:pt x="740232" y="435980"/>
                    <a:pt x="734594" y="449182"/>
                    <a:pt x="727240" y="4614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990659" y="3362558"/>
              <a:ext cx="506338" cy="191981"/>
            </a:xfrm>
            <a:custGeom>
              <a:avLst/>
              <a:gdLst/>
              <a:ahLst/>
              <a:cxnLst/>
              <a:rect l="l" t="t" r="r" b="b"/>
              <a:pathLst>
                <a:path w="506338" h="191981" extrusionOk="0">
                  <a:moveTo>
                    <a:pt x="4096" y="54393"/>
                  </a:moveTo>
                  <a:cubicBezTo>
                    <a:pt x="-83" y="46392"/>
                    <a:pt x="-1103" y="37105"/>
                    <a:pt x="1238" y="28390"/>
                  </a:cubicBezTo>
                  <a:cubicBezTo>
                    <a:pt x="7620" y="5816"/>
                    <a:pt x="36576" y="-5805"/>
                    <a:pt x="65627" y="2386"/>
                  </a:cubicBezTo>
                  <a:lnTo>
                    <a:pt x="463868" y="115258"/>
                  </a:lnTo>
                  <a:cubicBezTo>
                    <a:pt x="492443" y="123449"/>
                    <a:pt x="511493" y="148595"/>
                    <a:pt x="505111" y="171074"/>
                  </a:cubicBezTo>
                  <a:cubicBezTo>
                    <a:pt x="502489" y="179723"/>
                    <a:pt x="496754" y="187086"/>
                    <a:pt x="489013" y="191743"/>
                  </a:cubicBezTo>
                  <a:cubicBezTo>
                    <a:pt x="481034" y="176904"/>
                    <a:pt x="467225" y="166064"/>
                    <a:pt x="450913" y="161835"/>
                  </a:cubicBezTo>
                  <a:lnTo>
                    <a:pt x="52387" y="48964"/>
                  </a:lnTo>
                  <a:cubicBezTo>
                    <a:pt x="36239" y="43944"/>
                    <a:pt x="18726" y="45916"/>
                    <a:pt x="4096" y="5439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" name="Google Shape;75;p2"/>
          <p:cNvGrpSpPr/>
          <p:nvPr/>
        </p:nvGrpSpPr>
        <p:grpSpPr>
          <a:xfrm>
            <a:off x="1072211" y="2401555"/>
            <a:ext cx="1581826" cy="1454931"/>
            <a:chOff x="5252920" y="2652722"/>
            <a:chExt cx="1688542" cy="1553086"/>
          </a:xfrm>
        </p:grpSpPr>
        <p:sp>
          <p:nvSpPr>
            <p:cNvPr id="76" name="Google Shape;76;p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86;p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7" name="Google Shape;87;p2"/>
          <p:cNvGrpSpPr/>
          <p:nvPr/>
        </p:nvGrpSpPr>
        <p:grpSpPr>
          <a:xfrm rot="784765">
            <a:off x="2207773" y="201873"/>
            <a:ext cx="1394850" cy="1118415"/>
            <a:chOff x="5353050" y="2833686"/>
            <a:chExt cx="1488947" cy="1193863"/>
          </a:xfrm>
        </p:grpSpPr>
        <p:sp>
          <p:nvSpPr>
            <p:cNvPr id="88" name="Google Shape;88;p2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" name="Google Shape;182;p2"/>
          <p:cNvGrpSpPr/>
          <p:nvPr/>
        </p:nvGrpSpPr>
        <p:grpSpPr>
          <a:xfrm>
            <a:off x="3588404" y="687881"/>
            <a:ext cx="592134" cy="954318"/>
            <a:chOff x="5781734" y="2919412"/>
            <a:chExt cx="632081" cy="1018700"/>
          </a:xfrm>
        </p:grpSpPr>
        <p:sp>
          <p:nvSpPr>
            <p:cNvPr id="183" name="Google Shape;183;p2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193;p2"/>
          <p:cNvGrpSpPr/>
          <p:nvPr/>
        </p:nvGrpSpPr>
        <p:grpSpPr>
          <a:xfrm>
            <a:off x="2700705" y="1249968"/>
            <a:ext cx="626499" cy="950089"/>
            <a:chOff x="5762846" y="2919732"/>
            <a:chExt cx="668765" cy="1014186"/>
          </a:xfrm>
        </p:grpSpPr>
        <p:sp>
          <p:nvSpPr>
            <p:cNvPr id="194" name="Google Shape;194;p2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4" name="Google Shape;204;p2"/>
          <p:cNvGrpSpPr/>
          <p:nvPr/>
        </p:nvGrpSpPr>
        <p:grpSpPr>
          <a:xfrm rot="-1124896">
            <a:off x="4376061" y="437583"/>
            <a:ext cx="516328" cy="1009282"/>
            <a:chOff x="5819791" y="2890940"/>
            <a:chExt cx="551157" cy="1077364"/>
          </a:xfrm>
        </p:grpSpPr>
        <p:sp>
          <p:nvSpPr>
            <p:cNvPr id="205" name="Google Shape;205;p2"/>
            <p:cNvSpPr/>
            <p:nvPr/>
          </p:nvSpPr>
          <p:spPr>
            <a:xfrm>
              <a:off x="5909214" y="3836669"/>
              <a:ext cx="113537" cy="131635"/>
            </a:xfrm>
            <a:custGeom>
              <a:avLst/>
              <a:gdLst/>
              <a:ahLst/>
              <a:cxnLst/>
              <a:rect l="l" t="t" r="r" b="b"/>
              <a:pathLst>
                <a:path w="113537" h="131635" extrusionOk="0">
                  <a:moveTo>
                    <a:pt x="37433" y="0"/>
                  </a:moveTo>
                  <a:lnTo>
                    <a:pt x="0" y="131636"/>
                  </a:lnTo>
                  <a:lnTo>
                    <a:pt x="90487" y="102584"/>
                  </a:lnTo>
                  <a:lnTo>
                    <a:pt x="113538" y="21336"/>
                  </a:lnTo>
                  <a:lnTo>
                    <a:pt x="37433" y="0"/>
                  </a:lnTo>
                  <a:lnTo>
                    <a:pt x="37433" y="0"/>
                  </a:lnTo>
                  <a:close/>
                </a:path>
              </a:pathLst>
            </a:custGeom>
            <a:solidFill>
              <a:srgbClr val="04AC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5903880" y="3752468"/>
              <a:ext cx="179736" cy="133159"/>
            </a:xfrm>
            <a:custGeom>
              <a:avLst/>
              <a:gdLst/>
              <a:ahLst/>
              <a:cxnLst/>
              <a:rect l="l" t="t" r="r" b="b"/>
              <a:pathLst>
                <a:path w="179736" h="133159" extrusionOk="0">
                  <a:moveTo>
                    <a:pt x="0" y="89440"/>
                  </a:moveTo>
                  <a:lnTo>
                    <a:pt x="25336" y="0"/>
                  </a:lnTo>
                  <a:lnTo>
                    <a:pt x="179737" y="43815"/>
                  </a:lnTo>
                  <a:lnTo>
                    <a:pt x="154400" y="133160"/>
                  </a:lnTo>
                  <a:lnTo>
                    <a:pt x="0" y="89440"/>
                  </a:lnTo>
                  <a:lnTo>
                    <a:pt x="0" y="89440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5908166" y="3851814"/>
              <a:ext cx="64103" cy="116204"/>
            </a:xfrm>
            <a:custGeom>
              <a:avLst/>
              <a:gdLst/>
              <a:ahLst/>
              <a:cxnLst/>
              <a:rect l="l" t="t" r="r" b="b"/>
              <a:pathLst>
                <a:path w="64103" h="116204" extrusionOk="0">
                  <a:moveTo>
                    <a:pt x="64103" y="10573"/>
                  </a:moveTo>
                  <a:lnTo>
                    <a:pt x="40291" y="103442"/>
                  </a:lnTo>
                  <a:lnTo>
                    <a:pt x="0" y="116205"/>
                  </a:lnTo>
                  <a:lnTo>
                    <a:pt x="29909" y="0"/>
                  </a:lnTo>
                  <a:lnTo>
                    <a:pt x="64103" y="10573"/>
                  </a:lnTo>
                  <a:lnTo>
                    <a:pt x="64103" y="10573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5907500" y="3754087"/>
              <a:ext cx="74009" cy="109061"/>
            </a:xfrm>
            <a:custGeom>
              <a:avLst/>
              <a:gdLst/>
              <a:ahLst/>
              <a:cxnLst/>
              <a:rect l="l" t="t" r="r" b="b"/>
              <a:pathLst>
                <a:path w="74009" h="109061" extrusionOk="0">
                  <a:moveTo>
                    <a:pt x="0" y="90297"/>
                  </a:moveTo>
                  <a:lnTo>
                    <a:pt x="20098" y="0"/>
                  </a:lnTo>
                  <a:lnTo>
                    <a:pt x="74009" y="18764"/>
                  </a:lnTo>
                  <a:lnTo>
                    <a:pt x="53912" y="109061"/>
                  </a:lnTo>
                  <a:lnTo>
                    <a:pt x="0" y="90297"/>
                  </a:lnTo>
                  <a:lnTo>
                    <a:pt x="0" y="9029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5867590" y="3629500"/>
              <a:ext cx="328136" cy="210788"/>
            </a:xfrm>
            <a:custGeom>
              <a:avLst/>
              <a:gdLst/>
              <a:ahLst/>
              <a:cxnLst/>
              <a:rect l="l" t="t" r="r" b="b"/>
              <a:pathLst>
                <a:path w="328136" h="210788" extrusionOk="0">
                  <a:moveTo>
                    <a:pt x="0" y="0"/>
                  </a:moveTo>
                  <a:lnTo>
                    <a:pt x="3810" y="141542"/>
                  </a:lnTo>
                  <a:lnTo>
                    <a:pt x="248412" y="210788"/>
                  </a:lnTo>
                  <a:lnTo>
                    <a:pt x="328136" y="9286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5827614" y="2897573"/>
              <a:ext cx="543334" cy="831148"/>
            </a:xfrm>
            <a:custGeom>
              <a:avLst/>
              <a:gdLst/>
              <a:ahLst/>
              <a:cxnLst/>
              <a:rect l="l" t="t" r="r" b="b"/>
              <a:pathLst>
                <a:path w="543334" h="831148" extrusionOk="0">
                  <a:moveTo>
                    <a:pt x="462759" y="602814"/>
                  </a:moveTo>
                  <a:lnTo>
                    <a:pt x="423326" y="809125"/>
                  </a:lnTo>
                  <a:cubicBezTo>
                    <a:pt x="418753" y="825127"/>
                    <a:pt x="402123" y="834443"/>
                    <a:pt x="386083" y="829985"/>
                  </a:cubicBezTo>
                  <a:lnTo>
                    <a:pt x="21466" y="726829"/>
                  </a:lnTo>
                  <a:cubicBezTo>
                    <a:pt x="5464" y="722257"/>
                    <a:pt x="-3852" y="705627"/>
                    <a:pt x="606" y="689587"/>
                  </a:cubicBezTo>
                  <a:lnTo>
                    <a:pt x="222062" y="106847"/>
                  </a:lnTo>
                  <a:cubicBezTo>
                    <a:pt x="252666" y="26604"/>
                    <a:pt x="339410" y="-17058"/>
                    <a:pt x="422087" y="6168"/>
                  </a:cubicBezTo>
                  <a:lnTo>
                    <a:pt x="422087" y="6168"/>
                  </a:lnTo>
                  <a:cubicBezTo>
                    <a:pt x="504764" y="29579"/>
                    <a:pt x="555885" y="112238"/>
                    <a:pt x="539912" y="196668"/>
                  </a:cubicBezTo>
                  <a:lnTo>
                    <a:pt x="477142" y="525661"/>
                  </a:lnTo>
                </a:path>
              </a:pathLst>
            </a:custGeom>
            <a:solidFill>
              <a:srgbClr val="45B8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6031016" y="3031972"/>
              <a:ext cx="223120" cy="507924"/>
            </a:xfrm>
            <a:custGeom>
              <a:avLst/>
              <a:gdLst/>
              <a:ahLst/>
              <a:cxnLst/>
              <a:rect l="l" t="t" r="r" b="b"/>
              <a:pathLst>
                <a:path w="223120" h="507924" extrusionOk="0">
                  <a:moveTo>
                    <a:pt x="39614" y="505848"/>
                  </a:moveTo>
                  <a:lnTo>
                    <a:pt x="39614" y="505848"/>
                  </a:lnTo>
                  <a:cubicBezTo>
                    <a:pt x="10430" y="497618"/>
                    <a:pt x="-6601" y="467338"/>
                    <a:pt x="1514" y="438125"/>
                  </a:cubicBezTo>
                  <a:lnTo>
                    <a:pt x="114671" y="40075"/>
                  </a:lnTo>
                  <a:cubicBezTo>
                    <a:pt x="122949" y="10880"/>
                    <a:pt x="153248" y="-6145"/>
                    <a:pt x="182489" y="1975"/>
                  </a:cubicBezTo>
                  <a:lnTo>
                    <a:pt x="182489" y="1975"/>
                  </a:lnTo>
                  <a:cubicBezTo>
                    <a:pt x="211674" y="10207"/>
                    <a:pt x="228705" y="40484"/>
                    <a:pt x="220589" y="69698"/>
                  </a:cubicBezTo>
                  <a:lnTo>
                    <a:pt x="107718" y="467748"/>
                  </a:lnTo>
                  <a:cubicBezTo>
                    <a:pt x="99403" y="496952"/>
                    <a:pt x="69066" y="513973"/>
                    <a:pt x="39805" y="505848"/>
                  </a:cubicBezTo>
                  <a:close/>
                </a:path>
              </a:pathLst>
            </a:custGeom>
            <a:solidFill>
              <a:srgbClr val="24B34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866638" y="3633215"/>
              <a:ext cx="68960" cy="160400"/>
            </a:xfrm>
            <a:custGeom>
              <a:avLst/>
              <a:gdLst/>
              <a:ahLst/>
              <a:cxnLst/>
              <a:rect l="l" t="t" r="r" b="b"/>
              <a:pathLst>
                <a:path w="68960" h="160400" extrusionOk="0">
                  <a:moveTo>
                    <a:pt x="68961" y="160401"/>
                  </a:moveTo>
                  <a:lnTo>
                    <a:pt x="3905" y="141922"/>
                  </a:lnTo>
                  <a:lnTo>
                    <a:pt x="0" y="0"/>
                  </a:lnTo>
                  <a:lnTo>
                    <a:pt x="65056" y="18478"/>
                  </a:lnTo>
                  <a:lnTo>
                    <a:pt x="68961" y="160401"/>
                  </a:lnTo>
                  <a:lnTo>
                    <a:pt x="68961" y="1604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5819791" y="2890940"/>
              <a:ext cx="461946" cy="750371"/>
            </a:xfrm>
            <a:custGeom>
              <a:avLst/>
              <a:gdLst/>
              <a:ahLst/>
              <a:cxnLst/>
              <a:rect l="l" t="t" r="r" b="b"/>
              <a:pathLst>
                <a:path w="461946" h="750371" extrusionOk="0">
                  <a:moveTo>
                    <a:pt x="461438" y="22992"/>
                  </a:moveTo>
                  <a:cubicBezTo>
                    <a:pt x="391381" y="21597"/>
                    <a:pt x="328030" y="64430"/>
                    <a:pt x="303227" y="129958"/>
                  </a:cubicBezTo>
                  <a:lnTo>
                    <a:pt x="82057" y="712983"/>
                  </a:lnTo>
                  <a:cubicBezTo>
                    <a:pt x="77523" y="729024"/>
                    <a:pt x="86810" y="745711"/>
                    <a:pt x="102822" y="750321"/>
                  </a:cubicBezTo>
                  <a:lnTo>
                    <a:pt x="21383" y="727271"/>
                  </a:lnTo>
                  <a:cubicBezTo>
                    <a:pt x="5400" y="722613"/>
                    <a:pt x="-3858" y="705964"/>
                    <a:pt x="618" y="689933"/>
                  </a:cubicBezTo>
                  <a:lnTo>
                    <a:pt x="221884" y="106908"/>
                  </a:lnTo>
                  <a:cubicBezTo>
                    <a:pt x="252373" y="26567"/>
                    <a:pt x="339213" y="-17142"/>
                    <a:pt x="421909" y="6228"/>
                  </a:cubicBezTo>
                  <a:cubicBezTo>
                    <a:pt x="435692" y="10001"/>
                    <a:pt x="448893" y="15642"/>
                    <a:pt x="461152" y="2299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6029558" y="3029206"/>
              <a:ext cx="191981" cy="506277"/>
            </a:xfrm>
            <a:custGeom>
              <a:avLst/>
              <a:gdLst/>
              <a:ahLst/>
              <a:cxnLst/>
              <a:rect l="l" t="t" r="r" b="b"/>
              <a:pathLst>
                <a:path w="191981" h="506277" extrusionOk="0">
                  <a:moveTo>
                    <a:pt x="54123" y="502137"/>
                  </a:moveTo>
                  <a:cubicBezTo>
                    <a:pt x="46121" y="506319"/>
                    <a:pt x="36835" y="507338"/>
                    <a:pt x="28119" y="504995"/>
                  </a:cubicBezTo>
                  <a:cubicBezTo>
                    <a:pt x="5545" y="498613"/>
                    <a:pt x="-6075" y="469657"/>
                    <a:pt x="2116" y="440606"/>
                  </a:cubicBezTo>
                  <a:lnTo>
                    <a:pt x="114987" y="42366"/>
                  </a:lnTo>
                  <a:cubicBezTo>
                    <a:pt x="123179" y="13791"/>
                    <a:pt x="148325" y="-5259"/>
                    <a:pt x="170804" y="1218"/>
                  </a:cubicBezTo>
                  <a:cubicBezTo>
                    <a:pt x="179510" y="3836"/>
                    <a:pt x="186891" y="9656"/>
                    <a:pt x="191473" y="17505"/>
                  </a:cubicBezTo>
                  <a:cubicBezTo>
                    <a:pt x="176652" y="25512"/>
                    <a:pt x="165822" y="39309"/>
                    <a:pt x="161564" y="55605"/>
                  </a:cubicBezTo>
                  <a:lnTo>
                    <a:pt x="48693" y="453846"/>
                  </a:lnTo>
                  <a:cubicBezTo>
                    <a:pt x="43673" y="469991"/>
                    <a:pt x="45645" y="487507"/>
                    <a:pt x="54123" y="50213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" name="Google Shape;215;p2"/>
          <p:cNvGrpSpPr/>
          <p:nvPr/>
        </p:nvGrpSpPr>
        <p:grpSpPr>
          <a:xfrm>
            <a:off x="3424075" y="2044629"/>
            <a:ext cx="265994" cy="455698"/>
            <a:chOff x="5953125" y="3186112"/>
            <a:chExt cx="283939" cy="486441"/>
          </a:xfrm>
        </p:grpSpPr>
        <p:sp>
          <p:nvSpPr>
            <p:cNvPr id="216" name="Google Shape;216;p2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2"/>
          <p:cNvGrpSpPr/>
          <p:nvPr/>
        </p:nvGrpSpPr>
        <p:grpSpPr>
          <a:xfrm rot="-897540">
            <a:off x="5126144" y="416717"/>
            <a:ext cx="1846815" cy="1394826"/>
            <a:chOff x="5102217" y="2695575"/>
            <a:chExt cx="1971523" cy="1489013"/>
          </a:xfrm>
        </p:grpSpPr>
        <p:sp>
          <p:nvSpPr>
            <p:cNvPr id="220" name="Google Shape;220;p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" name="Google Shape;235;p2"/>
          <p:cNvGrpSpPr/>
          <p:nvPr/>
        </p:nvGrpSpPr>
        <p:grpSpPr>
          <a:xfrm>
            <a:off x="3520805" y="1369935"/>
            <a:ext cx="700457" cy="1943969"/>
            <a:chOff x="5719761" y="2390679"/>
            <a:chExt cx="747712" cy="2075116"/>
          </a:xfrm>
        </p:grpSpPr>
        <p:sp>
          <p:nvSpPr>
            <p:cNvPr id="236" name="Google Shape;236;p2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6" name="Google Shape;246;p2"/>
          <p:cNvGrpSpPr/>
          <p:nvPr/>
        </p:nvGrpSpPr>
        <p:grpSpPr>
          <a:xfrm>
            <a:off x="2228077" y="766463"/>
            <a:ext cx="652809" cy="2063805"/>
            <a:chOff x="5747859" y="2329719"/>
            <a:chExt cx="696850" cy="2203037"/>
          </a:xfrm>
        </p:grpSpPr>
        <p:sp>
          <p:nvSpPr>
            <p:cNvPr id="247" name="Google Shape;247;p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4" name="Google Shape;254;p2"/>
          <p:cNvGrpSpPr/>
          <p:nvPr/>
        </p:nvGrpSpPr>
        <p:grpSpPr>
          <a:xfrm>
            <a:off x="2110266" y="2000639"/>
            <a:ext cx="1063425" cy="1075313"/>
            <a:chOff x="5529738" y="2852832"/>
            <a:chExt cx="1135168" cy="1147858"/>
          </a:xfrm>
        </p:grpSpPr>
        <p:sp>
          <p:nvSpPr>
            <p:cNvPr id="255" name="Google Shape;255;p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0" name="Google Shape;390;p2"/>
          <p:cNvGrpSpPr/>
          <p:nvPr/>
        </p:nvGrpSpPr>
        <p:grpSpPr>
          <a:xfrm>
            <a:off x="2867609" y="3031285"/>
            <a:ext cx="429018" cy="456680"/>
            <a:chOff x="5867114" y="3186397"/>
            <a:chExt cx="457961" cy="487489"/>
          </a:xfrm>
        </p:grpSpPr>
        <p:sp>
          <p:nvSpPr>
            <p:cNvPr id="391" name="Google Shape;391;p2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6" name="Google Shape;396;p2"/>
          <p:cNvGrpSpPr/>
          <p:nvPr/>
        </p:nvGrpSpPr>
        <p:grpSpPr>
          <a:xfrm>
            <a:off x="2194492" y="3914205"/>
            <a:ext cx="2880857" cy="2695364"/>
            <a:chOff x="7623929" y="2779113"/>
            <a:chExt cx="3075210" cy="2877203"/>
          </a:xfrm>
        </p:grpSpPr>
        <p:sp>
          <p:nvSpPr>
            <p:cNvPr id="397" name="Google Shape;397;p2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3" name="Google Shape;403;p2"/>
          <p:cNvSpPr/>
          <p:nvPr/>
        </p:nvSpPr>
        <p:spPr>
          <a:xfrm>
            <a:off x="2478220" y="4025305"/>
            <a:ext cx="2313749" cy="2321986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2"/>
          <p:cNvSpPr/>
          <p:nvPr/>
        </p:nvSpPr>
        <p:spPr>
          <a:xfrm>
            <a:off x="2594724" y="3958651"/>
            <a:ext cx="2098029" cy="279115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2"/>
          <p:cNvSpPr/>
          <p:nvPr/>
        </p:nvSpPr>
        <p:spPr>
          <a:xfrm>
            <a:off x="3519862" y="3958561"/>
            <a:ext cx="1163538" cy="2791241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2"/>
          <p:cNvSpPr/>
          <p:nvPr/>
        </p:nvSpPr>
        <p:spPr>
          <a:xfrm>
            <a:off x="2586516" y="3958918"/>
            <a:ext cx="1163181" cy="2790884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2"/>
          <p:cNvSpPr/>
          <p:nvPr/>
        </p:nvSpPr>
        <p:spPr>
          <a:xfrm>
            <a:off x="2741776" y="4040272"/>
            <a:ext cx="1775081" cy="651694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8" name="Google Shape;408;p2"/>
          <p:cNvGrpSpPr/>
          <p:nvPr/>
        </p:nvGrpSpPr>
        <p:grpSpPr>
          <a:xfrm>
            <a:off x="2597899" y="2889742"/>
            <a:ext cx="515603" cy="1484077"/>
            <a:chOff x="5819360" y="2638139"/>
            <a:chExt cx="550387" cy="1584198"/>
          </a:xfrm>
        </p:grpSpPr>
        <p:sp>
          <p:nvSpPr>
            <p:cNvPr id="409" name="Google Shape;409;p2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6" name="Google Shape;416;p2"/>
          <p:cNvGrpSpPr/>
          <p:nvPr/>
        </p:nvGrpSpPr>
        <p:grpSpPr>
          <a:xfrm>
            <a:off x="2124288" y="3153785"/>
            <a:ext cx="960205" cy="1450972"/>
            <a:chOff x="5581650" y="2652140"/>
            <a:chExt cx="1024984" cy="1548860"/>
          </a:xfrm>
        </p:grpSpPr>
        <p:sp>
          <p:nvSpPr>
            <p:cNvPr id="417" name="Google Shape;417;p2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5" name="Google Shape;425;p2"/>
          <p:cNvGrpSpPr/>
          <p:nvPr/>
        </p:nvGrpSpPr>
        <p:grpSpPr>
          <a:xfrm>
            <a:off x="2234743" y="2573108"/>
            <a:ext cx="808337" cy="1837250"/>
            <a:chOff x="5662611" y="2447924"/>
            <a:chExt cx="862870" cy="1961198"/>
          </a:xfrm>
        </p:grpSpPr>
        <p:sp>
          <p:nvSpPr>
            <p:cNvPr id="426" name="Google Shape;426;p2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3" name="Google Shape;433;p2"/>
          <p:cNvSpPr txBox="1">
            <a:spLocks noGrp="1"/>
          </p:cNvSpPr>
          <p:nvPr>
            <p:ph type="title"/>
          </p:nvPr>
        </p:nvSpPr>
        <p:spPr>
          <a:xfrm>
            <a:off x="6574750" y="2365000"/>
            <a:ext cx="5125800" cy="2915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None/>
              <a:defRPr sz="9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None/>
              <a:defRPr sz="95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None/>
              <a:defRPr sz="95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None/>
              <a:defRPr sz="95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None/>
              <a:defRPr sz="95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None/>
              <a:defRPr sz="95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None/>
              <a:defRPr sz="95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None/>
              <a:defRPr sz="95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None/>
              <a:defRPr sz="9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434" name="Google Shape;434;p2"/>
          <p:cNvGrpSpPr/>
          <p:nvPr/>
        </p:nvGrpSpPr>
        <p:grpSpPr>
          <a:xfrm rot="-6361815">
            <a:off x="5691625" y="1853549"/>
            <a:ext cx="1039933" cy="475361"/>
            <a:chOff x="5538486" y="3176626"/>
            <a:chExt cx="1110058" cy="507416"/>
          </a:xfrm>
        </p:grpSpPr>
        <p:sp>
          <p:nvSpPr>
            <p:cNvPr id="435" name="Google Shape;435;p2"/>
            <p:cNvSpPr/>
            <p:nvPr/>
          </p:nvSpPr>
          <p:spPr>
            <a:xfrm>
              <a:off x="6498811" y="3297364"/>
              <a:ext cx="149542" cy="93535"/>
            </a:xfrm>
            <a:custGeom>
              <a:avLst/>
              <a:gdLst/>
              <a:ahLst/>
              <a:cxnLst/>
              <a:rect l="l" t="t" r="r" b="b"/>
              <a:pathLst>
                <a:path w="149542" h="93535" extrusionOk="0">
                  <a:moveTo>
                    <a:pt x="15240" y="93536"/>
                  </a:moveTo>
                  <a:lnTo>
                    <a:pt x="149542" y="67723"/>
                  </a:lnTo>
                  <a:lnTo>
                    <a:pt x="82867" y="0"/>
                  </a:lnTo>
                  <a:lnTo>
                    <a:pt x="0" y="15907"/>
                  </a:lnTo>
                  <a:lnTo>
                    <a:pt x="15240" y="93536"/>
                  </a:lnTo>
                  <a:lnTo>
                    <a:pt x="15240" y="93536"/>
                  </a:lnTo>
                  <a:close/>
                </a:path>
              </a:pathLst>
            </a:custGeom>
            <a:solidFill>
              <a:srgbClr val="EA55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6416230" y="3269074"/>
              <a:ext cx="121729" cy="175260"/>
            </a:xfrm>
            <a:custGeom>
              <a:avLst/>
              <a:gdLst/>
              <a:ahLst/>
              <a:cxnLst/>
              <a:rect l="l" t="t" r="r" b="b"/>
              <a:pathLst>
                <a:path w="121729" h="175260" extrusionOk="0">
                  <a:moveTo>
                    <a:pt x="121729" y="157639"/>
                  </a:moveTo>
                  <a:lnTo>
                    <a:pt x="30480" y="175260"/>
                  </a:lnTo>
                  <a:lnTo>
                    <a:pt x="0" y="17621"/>
                  </a:lnTo>
                  <a:lnTo>
                    <a:pt x="91249" y="0"/>
                  </a:lnTo>
                  <a:lnTo>
                    <a:pt x="121729" y="157639"/>
                  </a:lnTo>
                  <a:lnTo>
                    <a:pt x="121729" y="157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6525481" y="3335940"/>
              <a:ext cx="123063" cy="55816"/>
            </a:xfrm>
            <a:custGeom>
              <a:avLst/>
              <a:gdLst/>
              <a:ahLst/>
              <a:cxnLst/>
              <a:rect l="l" t="t" r="r" b="b"/>
              <a:pathLst>
                <a:path w="123063" h="55816" extrusionOk="0">
                  <a:moveTo>
                    <a:pt x="0" y="20479"/>
                  </a:moveTo>
                  <a:lnTo>
                    <a:pt x="93631" y="0"/>
                  </a:lnTo>
                  <a:lnTo>
                    <a:pt x="123063" y="30194"/>
                  </a:lnTo>
                  <a:lnTo>
                    <a:pt x="5906" y="55817"/>
                  </a:lnTo>
                  <a:lnTo>
                    <a:pt x="0" y="20479"/>
                  </a:lnTo>
                  <a:lnTo>
                    <a:pt x="0" y="2047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6441376" y="3365753"/>
              <a:ext cx="97059" cy="79343"/>
            </a:xfrm>
            <a:custGeom>
              <a:avLst/>
              <a:gdLst/>
              <a:ahLst/>
              <a:cxnLst/>
              <a:rect l="l" t="t" r="r" b="b"/>
              <a:pathLst>
                <a:path w="97059" h="79343" extrusionOk="0">
                  <a:moveTo>
                    <a:pt x="97060" y="56578"/>
                  </a:moveTo>
                  <a:lnTo>
                    <a:pt x="7429" y="79343"/>
                  </a:lnTo>
                  <a:lnTo>
                    <a:pt x="0" y="22765"/>
                  </a:lnTo>
                  <a:lnTo>
                    <a:pt x="89630" y="0"/>
                  </a:lnTo>
                  <a:lnTo>
                    <a:pt x="97060" y="56578"/>
                  </a:lnTo>
                  <a:lnTo>
                    <a:pt x="97060" y="565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6299834" y="3219925"/>
              <a:ext cx="189452" cy="334803"/>
            </a:xfrm>
            <a:custGeom>
              <a:avLst/>
              <a:gdLst/>
              <a:ahLst/>
              <a:cxnLst/>
              <a:rect l="l" t="t" r="r" b="b"/>
              <a:pathLst>
                <a:path w="189452" h="334803" extrusionOk="0">
                  <a:moveTo>
                    <a:pt x="64770" y="334804"/>
                  </a:moveTo>
                  <a:lnTo>
                    <a:pt x="189452" y="267653"/>
                  </a:lnTo>
                  <a:lnTo>
                    <a:pt x="141161" y="18097"/>
                  </a:lnTo>
                  <a:lnTo>
                    <a:pt x="0" y="0"/>
                  </a:lnTo>
                  <a:lnTo>
                    <a:pt x="64770" y="334804"/>
                  </a:lnTo>
                  <a:lnTo>
                    <a:pt x="64770" y="33480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5540981" y="3176626"/>
              <a:ext cx="827695" cy="497304"/>
            </a:xfrm>
            <a:custGeom>
              <a:avLst/>
              <a:gdLst/>
              <a:ahLst/>
              <a:cxnLst/>
              <a:rect l="l" t="t" r="r" b="b"/>
              <a:pathLst>
                <a:path w="827695" h="497304" extrusionOk="0">
                  <a:moveTo>
                    <a:pt x="517142" y="58069"/>
                  </a:moveTo>
                  <a:lnTo>
                    <a:pt x="719072" y="348"/>
                  </a:lnTo>
                  <a:cubicBezTo>
                    <a:pt x="735435" y="-2738"/>
                    <a:pt x="751247" y="7920"/>
                    <a:pt x="754505" y="24255"/>
                  </a:cubicBezTo>
                  <a:lnTo>
                    <a:pt x="826514" y="396302"/>
                  </a:lnTo>
                  <a:cubicBezTo>
                    <a:pt x="829657" y="412656"/>
                    <a:pt x="818961" y="428468"/>
                    <a:pt x="802606" y="431640"/>
                  </a:cubicBezTo>
                  <a:lnTo>
                    <a:pt x="182624" y="496219"/>
                  </a:lnTo>
                  <a:cubicBezTo>
                    <a:pt x="97089" y="505115"/>
                    <a:pt x="18908" y="447261"/>
                    <a:pt x="2410" y="362869"/>
                  </a:cubicBezTo>
                  <a:lnTo>
                    <a:pt x="2410" y="362869"/>
                  </a:lnTo>
                  <a:cubicBezTo>
                    <a:pt x="-13935" y="278382"/>
                    <a:pt x="37015" y="195420"/>
                    <a:pt x="119758" y="171798"/>
                  </a:cubicBezTo>
                  <a:lnTo>
                    <a:pt x="441703" y="79691"/>
                  </a:lnTo>
                </a:path>
              </a:pathLst>
            </a:custGeom>
            <a:solidFill>
              <a:srgbClr val="F05D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5675983" y="3369713"/>
              <a:ext cx="516086" cy="188182"/>
            </a:xfrm>
            <a:custGeom>
              <a:avLst/>
              <a:gdLst/>
              <a:ahLst/>
              <a:cxnLst/>
              <a:rect l="l" t="t" r="r" b="b"/>
              <a:pathLst>
                <a:path w="516086" h="188182" extrusionOk="0">
                  <a:moveTo>
                    <a:pt x="514441" y="44338"/>
                  </a:moveTo>
                  <a:lnTo>
                    <a:pt x="514441" y="44338"/>
                  </a:lnTo>
                  <a:cubicBezTo>
                    <a:pt x="520204" y="74084"/>
                    <a:pt x="500754" y="102869"/>
                    <a:pt x="471007" y="108632"/>
                  </a:cubicBezTo>
                  <a:cubicBezTo>
                    <a:pt x="471007" y="108632"/>
                    <a:pt x="471007" y="108632"/>
                    <a:pt x="471007" y="108632"/>
                  </a:cubicBezTo>
                  <a:lnTo>
                    <a:pt x="64766" y="187022"/>
                  </a:lnTo>
                  <a:cubicBezTo>
                    <a:pt x="34991" y="192671"/>
                    <a:pt x="6235" y="173230"/>
                    <a:pt x="377" y="143493"/>
                  </a:cubicBezTo>
                  <a:lnTo>
                    <a:pt x="377" y="143493"/>
                  </a:lnTo>
                  <a:cubicBezTo>
                    <a:pt x="-5385" y="113746"/>
                    <a:pt x="14065" y="84962"/>
                    <a:pt x="43811" y="79199"/>
                  </a:cubicBezTo>
                  <a:cubicBezTo>
                    <a:pt x="43811" y="79199"/>
                    <a:pt x="43811" y="79199"/>
                    <a:pt x="43811" y="79199"/>
                  </a:cubicBezTo>
                  <a:lnTo>
                    <a:pt x="450053" y="808"/>
                  </a:lnTo>
                  <a:cubicBezTo>
                    <a:pt x="479847" y="-4897"/>
                    <a:pt x="508631" y="14572"/>
                    <a:pt x="514441" y="44338"/>
                  </a:cubicBezTo>
                  <a:close/>
                </a:path>
              </a:pathLst>
            </a:custGeom>
            <a:solidFill>
              <a:srgbClr val="EF3E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6355555" y="3420141"/>
              <a:ext cx="137731" cy="133731"/>
            </a:xfrm>
            <a:custGeom>
              <a:avLst/>
              <a:gdLst/>
              <a:ahLst/>
              <a:cxnLst/>
              <a:rect l="l" t="t" r="r" b="b"/>
              <a:pathLst>
                <a:path w="137731" h="133731" extrusionOk="0">
                  <a:moveTo>
                    <a:pt x="124968" y="0"/>
                  </a:moveTo>
                  <a:lnTo>
                    <a:pt x="137731" y="66389"/>
                  </a:lnTo>
                  <a:lnTo>
                    <a:pt x="12859" y="133731"/>
                  </a:lnTo>
                  <a:lnTo>
                    <a:pt x="0" y="67342"/>
                  </a:lnTo>
                  <a:lnTo>
                    <a:pt x="124968" y="0"/>
                  </a:lnTo>
                  <a:lnTo>
                    <a:pt x="124968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5538486" y="3499960"/>
              <a:ext cx="827886" cy="184082"/>
            </a:xfrm>
            <a:custGeom>
              <a:avLst/>
              <a:gdLst/>
              <a:ahLst/>
              <a:cxnLst/>
              <a:rect l="l" t="t" r="r" b="b"/>
              <a:pathLst>
                <a:path w="827886" h="184082" extrusionOk="0">
                  <a:moveTo>
                    <a:pt x="-238" y="6960"/>
                  </a:moveTo>
                  <a:cubicBezTo>
                    <a:pt x="30080" y="70139"/>
                    <a:pt x="96860" y="107401"/>
                    <a:pt x="166545" y="100019"/>
                  </a:cubicBezTo>
                  <a:lnTo>
                    <a:pt x="786718" y="35154"/>
                  </a:lnTo>
                  <a:cubicBezTo>
                    <a:pt x="803043" y="32039"/>
                    <a:pt x="813759" y="16284"/>
                    <a:pt x="810654" y="-51"/>
                  </a:cubicBezTo>
                  <a:cubicBezTo>
                    <a:pt x="810645" y="-89"/>
                    <a:pt x="810635" y="-137"/>
                    <a:pt x="810625" y="-184"/>
                  </a:cubicBezTo>
                  <a:lnTo>
                    <a:pt x="826723" y="82779"/>
                  </a:lnTo>
                  <a:cubicBezTo>
                    <a:pt x="829808" y="99181"/>
                    <a:pt x="819093" y="114992"/>
                    <a:pt x="802719" y="118212"/>
                  </a:cubicBezTo>
                  <a:lnTo>
                    <a:pt x="182547" y="182982"/>
                  </a:lnTo>
                  <a:cubicBezTo>
                    <a:pt x="97012" y="191964"/>
                    <a:pt x="18803" y="134061"/>
                    <a:pt x="2429" y="49632"/>
                  </a:cubicBezTo>
                  <a:cubicBezTo>
                    <a:pt x="-343" y="35649"/>
                    <a:pt x="-1238" y="21371"/>
                    <a:pt x="-238" y="715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5679007" y="3405568"/>
              <a:ext cx="515235" cy="153861"/>
            </a:xfrm>
            <a:custGeom>
              <a:avLst/>
              <a:gdLst/>
              <a:ahLst/>
              <a:cxnLst/>
              <a:rect l="l" t="t" r="r" b="b"/>
              <a:pathLst>
                <a:path w="515235" h="153861" extrusionOk="0">
                  <a:moveTo>
                    <a:pt x="499797" y="-184"/>
                  </a:moveTo>
                  <a:cubicBezTo>
                    <a:pt x="507141" y="5045"/>
                    <a:pt x="512218" y="12884"/>
                    <a:pt x="513989" y="21723"/>
                  </a:cubicBezTo>
                  <a:cubicBezTo>
                    <a:pt x="518466" y="44679"/>
                    <a:pt x="497892" y="68110"/>
                    <a:pt x="468269" y="73825"/>
                  </a:cubicBezTo>
                  <a:lnTo>
                    <a:pt x="61838" y="152406"/>
                  </a:lnTo>
                  <a:cubicBezTo>
                    <a:pt x="32214" y="158121"/>
                    <a:pt x="4688" y="144024"/>
                    <a:pt x="-75" y="121069"/>
                  </a:cubicBezTo>
                  <a:cubicBezTo>
                    <a:pt x="-1656" y="112201"/>
                    <a:pt x="144" y="103057"/>
                    <a:pt x="4973" y="95447"/>
                  </a:cubicBezTo>
                  <a:cubicBezTo>
                    <a:pt x="18841" y="105096"/>
                    <a:pt x="36092" y="108544"/>
                    <a:pt x="52598" y="104972"/>
                  </a:cubicBezTo>
                  <a:lnTo>
                    <a:pt x="459316" y="26295"/>
                  </a:lnTo>
                  <a:cubicBezTo>
                    <a:pt x="476004" y="23533"/>
                    <a:pt x="490777" y="13941"/>
                    <a:pt x="500083" y="-184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5" name="Google Shape;445;p2"/>
          <p:cNvGrpSpPr/>
          <p:nvPr/>
        </p:nvGrpSpPr>
        <p:grpSpPr>
          <a:xfrm>
            <a:off x="3627235" y="1651575"/>
            <a:ext cx="2198212" cy="2328724"/>
            <a:chOff x="4924424" y="2185987"/>
            <a:chExt cx="2346511" cy="2485828"/>
          </a:xfrm>
        </p:grpSpPr>
        <p:sp>
          <p:nvSpPr>
            <p:cNvPr id="446" name="Google Shape;446;p2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6" name="Google Shape;456;p2"/>
          <p:cNvGrpSpPr/>
          <p:nvPr/>
        </p:nvGrpSpPr>
        <p:grpSpPr>
          <a:xfrm>
            <a:off x="3378110" y="3153783"/>
            <a:ext cx="991106" cy="1097236"/>
            <a:chOff x="5567361" y="2843527"/>
            <a:chExt cx="1057970" cy="1171259"/>
          </a:xfrm>
        </p:grpSpPr>
        <p:sp>
          <p:nvSpPr>
            <p:cNvPr id="457" name="Google Shape;457;p2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2" name="Google Shape;472;p2"/>
          <p:cNvGrpSpPr/>
          <p:nvPr/>
        </p:nvGrpSpPr>
        <p:grpSpPr>
          <a:xfrm>
            <a:off x="4190821" y="3428373"/>
            <a:ext cx="912111" cy="964935"/>
            <a:chOff x="5609939" y="2914650"/>
            <a:chExt cx="973645" cy="1030033"/>
          </a:xfrm>
        </p:grpSpPr>
        <p:sp>
          <p:nvSpPr>
            <p:cNvPr id="473" name="Google Shape;473;p2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1" name="Google Shape;481;p2"/>
          <p:cNvGrpSpPr/>
          <p:nvPr/>
        </p:nvGrpSpPr>
        <p:grpSpPr>
          <a:xfrm>
            <a:off x="3686493" y="2741581"/>
            <a:ext cx="374336" cy="1374855"/>
            <a:chOff x="5900737" y="2691768"/>
            <a:chExt cx="399590" cy="1467608"/>
          </a:xfrm>
        </p:grpSpPr>
        <p:sp>
          <p:nvSpPr>
            <p:cNvPr id="482" name="Google Shape;482;p2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3" name="Google Shape;493;p2"/>
          <p:cNvGrpSpPr/>
          <p:nvPr/>
        </p:nvGrpSpPr>
        <p:grpSpPr>
          <a:xfrm rot="-466901">
            <a:off x="3260431" y="2310390"/>
            <a:ext cx="324003" cy="1805116"/>
            <a:chOff x="1159675" y="1837925"/>
            <a:chExt cx="324000" cy="1805100"/>
          </a:xfrm>
        </p:grpSpPr>
        <p:grpSp>
          <p:nvGrpSpPr>
            <p:cNvPr id="494" name="Google Shape;494;p2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495" name="Google Shape;495;p2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2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7" name="Google Shape;497;p2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2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2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2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2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2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2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2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2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2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2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2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2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2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2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2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2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2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2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2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2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2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2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2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8" name="Google Shape;608;p2"/>
          <p:cNvGrpSpPr/>
          <p:nvPr/>
        </p:nvGrpSpPr>
        <p:grpSpPr>
          <a:xfrm>
            <a:off x="2699445" y="3377917"/>
            <a:ext cx="1010273" cy="1008143"/>
            <a:chOff x="5558303" y="2891005"/>
            <a:chExt cx="1078430" cy="1076156"/>
          </a:xfrm>
        </p:grpSpPr>
        <p:sp>
          <p:nvSpPr>
            <p:cNvPr id="609" name="Google Shape;609;p2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2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2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2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2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2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2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2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3" name="Google Shape;653;p2"/>
          <p:cNvGrpSpPr/>
          <p:nvPr/>
        </p:nvGrpSpPr>
        <p:grpSpPr>
          <a:xfrm>
            <a:off x="2646245" y="4093304"/>
            <a:ext cx="1977877" cy="2663075"/>
            <a:chOff x="9306019" y="3257883"/>
            <a:chExt cx="2111311" cy="2842736"/>
          </a:xfrm>
        </p:grpSpPr>
        <p:sp>
          <p:nvSpPr>
            <p:cNvPr id="654" name="Google Shape;654;p2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8" name="Google Shape;678;p2"/>
          <p:cNvSpPr txBox="1">
            <a:spLocks noGrp="1"/>
          </p:cNvSpPr>
          <p:nvPr>
            <p:ph type="subTitle" idx="1"/>
          </p:nvPr>
        </p:nvSpPr>
        <p:spPr>
          <a:xfrm>
            <a:off x="6597750" y="1965450"/>
            <a:ext cx="5102700" cy="36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99" name="Google Shape;699;p2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3" name="Google Shape;1613;p7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3106738" y="1231831"/>
            <a:ext cx="5612187" cy="4394330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-623018">
            <a:off x="1554970" y="4506389"/>
            <a:ext cx="1431121" cy="2170303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40" name="Google Shape;2040;p8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043" name="Google Shape;2043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044" name="Google Shape;2044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45" name="Google Shape;2045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46" name="Google Shape;2046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47" name="Google Shape;2047;p9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48" name="Google Shape;2048;p9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049" name="Google Shape;2049;p9"/>
          <p:cNvGrpSpPr/>
          <p:nvPr/>
        </p:nvGrpSpPr>
        <p:grpSpPr>
          <a:xfrm>
            <a:off x="9381189" y="5719681"/>
            <a:ext cx="2707325" cy="1299722"/>
            <a:chOff x="6723350" y="566875"/>
            <a:chExt cx="1552188" cy="1732500"/>
          </a:xfrm>
        </p:grpSpPr>
        <p:cxnSp>
          <p:nvCxnSpPr>
            <p:cNvPr id="2050" name="Google Shape;2050;p9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1" name="Google Shape;2051;p9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2" name="Google Shape;2052;p9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3" name="Google Shape;2053;p9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4" name="Google Shape;2054;p9"/>
            <p:cNvCxnSpPr/>
            <p:nvPr/>
          </p:nvCxnSpPr>
          <p:spPr>
            <a:xfrm>
              <a:off x="7610314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5" name="Google Shape;2055;p9"/>
            <p:cNvCxnSpPr/>
            <p:nvPr/>
          </p:nvCxnSpPr>
          <p:spPr>
            <a:xfrm>
              <a:off x="7832055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6" name="Google Shape;2056;p9"/>
            <p:cNvCxnSpPr/>
            <p:nvPr/>
          </p:nvCxnSpPr>
          <p:spPr>
            <a:xfrm>
              <a:off x="8053796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7" name="Google Shape;2057;p9"/>
            <p:cNvCxnSpPr/>
            <p:nvPr/>
          </p:nvCxnSpPr>
          <p:spPr>
            <a:xfrm>
              <a:off x="8275538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58" name="Google Shape;2058;p9"/>
          <p:cNvGrpSpPr/>
          <p:nvPr/>
        </p:nvGrpSpPr>
        <p:grpSpPr>
          <a:xfrm rot="5400000">
            <a:off x="9545961" y="3953195"/>
            <a:ext cx="789219" cy="4636607"/>
            <a:chOff x="6723350" y="566875"/>
            <a:chExt cx="452482" cy="2658300"/>
          </a:xfrm>
        </p:grpSpPr>
        <p:cxnSp>
          <p:nvCxnSpPr>
            <p:cNvPr id="2059" name="Google Shape;2059;p9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0" name="Google Shape;2060;p9"/>
            <p:cNvCxnSpPr/>
            <p:nvPr/>
          </p:nvCxnSpPr>
          <p:spPr>
            <a:xfrm rot="-5400000" flipH="1">
              <a:off x="5972191" y="1539775"/>
              <a:ext cx="1957200" cy="11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1" name="Google Shape;2061;p9"/>
            <p:cNvCxnSpPr/>
            <p:nvPr/>
          </p:nvCxnSpPr>
          <p:spPr>
            <a:xfrm rot="-5400000" flipH="1">
              <a:off x="5842182" y="1891525"/>
              <a:ext cx="2658300" cy="9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2062" name="Google Shape;2062;p9"/>
          <p:cNvCxnSpPr/>
          <p:nvPr/>
        </p:nvCxnSpPr>
        <p:spPr>
          <a:xfrm>
            <a:off x="8969752" y="6014907"/>
            <a:ext cx="0" cy="1004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63" name="Google Shape;2063;p9"/>
          <p:cNvCxnSpPr/>
          <p:nvPr/>
        </p:nvCxnSpPr>
        <p:spPr>
          <a:xfrm>
            <a:off x="8577276" y="6236398"/>
            <a:ext cx="600" cy="782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64" name="Google Shape;2064;p9"/>
          <p:cNvCxnSpPr/>
          <p:nvPr/>
        </p:nvCxnSpPr>
        <p:spPr>
          <a:xfrm>
            <a:off x="8185950" y="6012649"/>
            <a:ext cx="0" cy="1008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65" name="Google Shape;2065;p9"/>
          <p:cNvCxnSpPr/>
          <p:nvPr/>
        </p:nvCxnSpPr>
        <p:spPr>
          <a:xfrm>
            <a:off x="7794050" y="6238225"/>
            <a:ext cx="9600" cy="768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66" name="Google Shape;2066;p9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CUSTOM_6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05" name="Google Shape;2305;p1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CUSTOM_8">
    <p:bg>
      <p:bgPr>
        <a:solidFill>
          <a:schemeClr val="dk1"/>
        </a:solidFill>
        <a:effectLst/>
      </p:bgPr>
    </p:bg>
    <p:spTree>
      <p:nvGrpSpPr>
        <p:cNvPr id="1" name="Shape 2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4" name="Google Shape;2564;p13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2565" name="Google Shape;2565;p13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2566" name="Google Shape;2566;p1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7" name="Google Shape;2567;p1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8" name="Google Shape;2568;p1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9" name="Google Shape;2569;p1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0" name="Google Shape;2570;p1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1" name="Google Shape;2571;p1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2" name="Google Shape;2572;p1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3" name="Google Shape;2573;p1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574" name="Google Shape;2574;p13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2575" name="Google Shape;2575;p1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6" name="Google Shape;2576;p1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7" name="Google Shape;2577;p1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8" name="Google Shape;2578;p13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579" name="Google Shape;2579;p13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0" name="Google Shape;2580;p13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1" name="Google Shape;2581;p13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2" name="Google Shape;2582;p13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3" name="Google Shape;2583;p13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84" name="Google Shape;2584;p13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585" name="Google Shape;2585;p13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586" name="Google Shape;2586;p13"/>
          <p:cNvSpPr txBox="1">
            <a:spLocks noGrp="1"/>
          </p:cNvSpPr>
          <p:nvPr>
            <p:ph type="subTitle" idx="1"/>
          </p:nvPr>
        </p:nvSpPr>
        <p:spPr>
          <a:xfrm>
            <a:off x="2617157" y="2135975"/>
            <a:ext cx="8579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587" name="Google Shape;2587;p13"/>
          <p:cNvSpPr txBox="1">
            <a:spLocks noGrp="1"/>
          </p:cNvSpPr>
          <p:nvPr>
            <p:ph type="subTitle" idx="2"/>
          </p:nvPr>
        </p:nvSpPr>
        <p:spPr>
          <a:xfrm>
            <a:off x="2617157" y="3740868"/>
            <a:ext cx="8579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588" name="Google Shape;2588;p13"/>
          <p:cNvSpPr txBox="1">
            <a:spLocks noGrp="1"/>
          </p:cNvSpPr>
          <p:nvPr>
            <p:ph type="subTitle" idx="3"/>
          </p:nvPr>
        </p:nvSpPr>
        <p:spPr>
          <a:xfrm>
            <a:off x="2617157" y="5345762"/>
            <a:ext cx="8579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589" name="Google Shape;2589;p13"/>
          <p:cNvSpPr txBox="1">
            <a:spLocks noGrp="1"/>
          </p:cNvSpPr>
          <p:nvPr>
            <p:ph type="title"/>
          </p:nvPr>
        </p:nvSpPr>
        <p:spPr>
          <a:xfrm>
            <a:off x="2680975" y="923175"/>
            <a:ext cx="663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ldrich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590" name="Google Shape;2590;p13"/>
          <p:cNvSpPr txBox="1">
            <a:spLocks noGrp="1"/>
          </p:cNvSpPr>
          <p:nvPr>
            <p:ph type="body" idx="4"/>
          </p:nvPr>
        </p:nvSpPr>
        <p:spPr>
          <a:xfrm>
            <a:off x="2617150" y="2573925"/>
            <a:ext cx="85797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sz="1400">
                <a:solidFill>
                  <a:schemeClr val="lt2"/>
                </a:solidFill>
              </a:defRPr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sz="1400">
                <a:solidFill>
                  <a:schemeClr val="lt2"/>
                </a:solidFill>
              </a:defRPr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sz="1400">
                <a:solidFill>
                  <a:schemeClr val="lt2"/>
                </a:solidFill>
              </a:defRPr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sz="1400">
                <a:solidFill>
                  <a:schemeClr val="lt2"/>
                </a:solidFill>
              </a:defRPr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sz="1400">
                <a:solidFill>
                  <a:schemeClr val="lt2"/>
                </a:solidFill>
              </a:defRPr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400"/>
              <a:buChar char="■"/>
              <a:defRPr sz="1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591" name="Google Shape;2591;p13"/>
          <p:cNvSpPr txBox="1">
            <a:spLocks noGrp="1"/>
          </p:cNvSpPr>
          <p:nvPr>
            <p:ph type="body" idx="5"/>
          </p:nvPr>
        </p:nvSpPr>
        <p:spPr>
          <a:xfrm>
            <a:off x="2617150" y="4167388"/>
            <a:ext cx="85797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sz="1400">
                <a:solidFill>
                  <a:schemeClr val="lt2"/>
                </a:solidFill>
              </a:defRPr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sz="1400">
                <a:solidFill>
                  <a:schemeClr val="lt2"/>
                </a:solidFill>
              </a:defRPr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sz="1400">
                <a:solidFill>
                  <a:schemeClr val="lt2"/>
                </a:solidFill>
              </a:defRPr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sz="1400">
                <a:solidFill>
                  <a:schemeClr val="lt2"/>
                </a:solidFill>
              </a:defRPr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sz="1400">
                <a:solidFill>
                  <a:schemeClr val="lt2"/>
                </a:solidFill>
              </a:defRPr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400"/>
              <a:buChar char="■"/>
              <a:defRPr sz="1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592" name="Google Shape;2592;p13"/>
          <p:cNvSpPr txBox="1">
            <a:spLocks noGrp="1"/>
          </p:cNvSpPr>
          <p:nvPr>
            <p:ph type="body" idx="6"/>
          </p:nvPr>
        </p:nvSpPr>
        <p:spPr>
          <a:xfrm>
            <a:off x="2617150" y="5759050"/>
            <a:ext cx="8580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sz="1400">
                <a:solidFill>
                  <a:schemeClr val="lt2"/>
                </a:solidFill>
              </a:defRPr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sz="1400">
                <a:solidFill>
                  <a:schemeClr val="lt2"/>
                </a:solidFill>
              </a:defRPr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sz="1400">
                <a:solidFill>
                  <a:schemeClr val="lt2"/>
                </a:solidFill>
              </a:defRPr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sz="1400">
                <a:solidFill>
                  <a:schemeClr val="lt2"/>
                </a:solidFill>
              </a:defRPr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sz="1400">
                <a:solidFill>
                  <a:schemeClr val="lt2"/>
                </a:solidFill>
              </a:defRPr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400"/>
              <a:buChar char="■"/>
              <a:defRPr sz="1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593" name="Google Shape;2593;p13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Background image">
  <p:cSld name="CUSTOM_10"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p16"/>
          <p:cNvSpPr txBox="1">
            <a:spLocks noGrp="1"/>
          </p:cNvSpPr>
          <p:nvPr>
            <p:ph type="title"/>
          </p:nvPr>
        </p:nvSpPr>
        <p:spPr>
          <a:xfrm>
            <a:off x="7223375" y="2088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45" name="Google Shape;2645;p16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646" name="Google Shape;2646;p16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47" name="Google Shape;2647;p16"/>
          <p:cNvGrpSpPr/>
          <p:nvPr/>
        </p:nvGrpSpPr>
        <p:grpSpPr>
          <a:xfrm>
            <a:off x="7332906" y="5262465"/>
            <a:ext cx="4925970" cy="1710276"/>
            <a:chOff x="7332906" y="5338665"/>
            <a:chExt cx="4925970" cy="1710276"/>
          </a:xfrm>
        </p:grpSpPr>
        <p:grpSp>
          <p:nvGrpSpPr>
            <p:cNvPr id="2648" name="Google Shape;2648;p16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2649" name="Google Shape;2649;p16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0" name="Google Shape;2650;p16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1" name="Google Shape;2651;p16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2" name="Google Shape;2652;p16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3" name="Google Shape;2653;p16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4" name="Google Shape;2654;p16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5" name="Google Shape;2655;p16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6" name="Google Shape;2656;p16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57" name="Google Shape;2657;p16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2658" name="Google Shape;2658;p16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9" name="Google Shape;2659;p16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0" name="Google Shape;2660;p16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1" name="Google Shape;2661;p16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62" name="Google Shape;2662;p16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3" name="Google Shape;2663;p16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4" name="Google Shape;2664;p16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5" name="Google Shape;2665;p16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6" name="Google Shape;2666;p16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0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●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○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■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●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○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■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●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○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Gochi Hand"/>
              <a:buChar char="■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4" r:id="rId3"/>
    <p:sldLayoutId id="2147483655" r:id="rId4"/>
    <p:sldLayoutId id="2147483657" r:id="rId5"/>
    <p:sldLayoutId id="2147483659" r:id="rId6"/>
    <p:sldLayoutId id="2147483662" r:id="rId7"/>
    <p:sldLayoutId id="214748367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3" name="Google Shape;3743;p25"/>
          <p:cNvSpPr txBox="1">
            <a:spLocks noGrp="1"/>
          </p:cNvSpPr>
          <p:nvPr>
            <p:ph type="subTitle" idx="1"/>
          </p:nvPr>
        </p:nvSpPr>
        <p:spPr>
          <a:xfrm>
            <a:off x="7242489" y="1395500"/>
            <a:ext cx="5125800" cy="36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solidFill>
                  <a:schemeClr val="lt2"/>
                </a:solidFill>
              </a:rPr>
              <a:t>Welcome to...</a:t>
            </a:r>
            <a:endParaRPr sz="8000">
              <a:solidFill>
                <a:schemeClr val="lt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EEE8C2-0E37-0395-2C8F-8CFABF8E64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67236" y="4568050"/>
            <a:ext cx="5924764" cy="22899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B968BD-E02D-EA42-7322-493F00066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652" y="5549762"/>
            <a:ext cx="6105332" cy="605133"/>
          </a:xfrm>
          <a:prstGeom prst="rect">
            <a:avLst/>
          </a:prstGeom>
        </p:spPr>
      </p:pic>
      <p:pic>
        <p:nvPicPr>
          <p:cNvPr id="4" name="image1.jpg">
            <a:extLst>
              <a:ext uri="{FF2B5EF4-FFF2-40B4-BE49-F238E27FC236}">
                <a16:creationId xmlns:a16="http://schemas.microsoft.com/office/drawing/2014/main" id="{CDEB966C-1D62-540C-7CC8-74B52CDE3860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365241" y="2844750"/>
            <a:ext cx="2440148" cy="2214156"/>
          </a:xfrm>
          <a:prstGeom prst="rect">
            <a:avLst/>
          </a:prstGeom>
          <a:ln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88E6C4-0EA1-9E4E-9A0F-52003571CA87}"/>
              </a:ext>
            </a:extLst>
          </p:cNvPr>
          <p:cNvSpPr/>
          <p:nvPr/>
        </p:nvSpPr>
        <p:spPr>
          <a:xfrm>
            <a:off x="0" y="5527497"/>
            <a:ext cx="236306" cy="122262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0"/>
    </mc:Choice>
    <mc:Fallback xmlns="">
      <p:transition spd="slow" advTm="74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p30"/>
          <p:cNvSpPr txBox="1">
            <a:spLocks noGrp="1"/>
          </p:cNvSpPr>
          <p:nvPr>
            <p:ph type="title"/>
          </p:nvPr>
        </p:nvSpPr>
        <p:spPr>
          <a:xfrm>
            <a:off x="493206" y="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Sculpture and History</a:t>
            </a:r>
            <a:endParaRPr sz="66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918386-D601-0B92-7767-F60DD1F4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527497"/>
            <a:ext cx="236306" cy="122262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3C7E2F-04A9-3C3E-6AEB-AA77541F2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706" y="1251802"/>
            <a:ext cx="2962688" cy="48870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D1ABCE-5F0F-B397-3C66-7A48E7FF9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3739" y="1251802"/>
            <a:ext cx="3296110" cy="482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85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p30"/>
          <p:cNvSpPr txBox="1">
            <a:spLocks noGrp="1"/>
          </p:cNvSpPr>
          <p:nvPr>
            <p:ph type="title"/>
          </p:nvPr>
        </p:nvSpPr>
        <p:spPr>
          <a:xfrm>
            <a:off x="493206" y="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SCIENCE</a:t>
            </a:r>
            <a:endParaRPr sz="66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918386-D601-0B92-7767-F60DD1F4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527497"/>
            <a:ext cx="236306" cy="122262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DA82CC-9080-F45F-C766-311DBA2E5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012" y="1066434"/>
            <a:ext cx="3594768" cy="538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61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p30"/>
          <p:cNvSpPr txBox="1">
            <a:spLocks noGrp="1"/>
          </p:cNvSpPr>
          <p:nvPr>
            <p:ph type="title"/>
          </p:nvPr>
        </p:nvSpPr>
        <p:spPr>
          <a:xfrm>
            <a:off x="493206" y="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RE</a:t>
            </a:r>
            <a:endParaRPr sz="6600" dirty="0"/>
          </a:p>
        </p:txBody>
      </p:sp>
      <p:sp>
        <p:nvSpPr>
          <p:cNvPr id="22" name="Google Shape;3933;p30">
            <a:extLst>
              <a:ext uri="{FF2B5EF4-FFF2-40B4-BE49-F238E27FC236}">
                <a16:creationId xmlns:a16="http://schemas.microsoft.com/office/drawing/2014/main" id="{B22F0368-C3B6-D66C-B44F-C2BCD461AD35}"/>
              </a:ext>
            </a:extLst>
          </p:cNvPr>
          <p:cNvSpPr txBox="1">
            <a:spLocks/>
          </p:cNvSpPr>
          <p:nvPr/>
        </p:nvSpPr>
        <p:spPr>
          <a:xfrm>
            <a:off x="5321299" y="1170493"/>
            <a:ext cx="6146801" cy="5795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lang="en-GB" sz="3200" dirty="0">
              <a:highlight>
                <a:srgbClr val="FFFF00"/>
              </a:highligh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918386-D601-0B92-7767-F60DD1F4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527497"/>
            <a:ext cx="236306" cy="122262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48380B-B7B8-14DC-F287-E6E582944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115" y="1170493"/>
            <a:ext cx="4196584" cy="405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030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p30"/>
          <p:cNvSpPr txBox="1">
            <a:spLocks noGrp="1"/>
          </p:cNvSpPr>
          <p:nvPr>
            <p:ph type="title"/>
          </p:nvPr>
        </p:nvSpPr>
        <p:spPr>
          <a:xfrm>
            <a:off x="493206" y="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PSHE</a:t>
            </a:r>
            <a:endParaRPr sz="66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918386-D601-0B92-7767-F60DD1F4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527497"/>
            <a:ext cx="236306" cy="122262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999305-DFF7-D45E-A4D4-CDED02A1F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2" y="1117211"/>
            <a:ext cx="4074558" cy="32076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2B5453-AB66-3135-E527-3D112BABACC3}"/>
              </a:ext>
            </a:extLst>
          </p:cNvPr>
          <p:cNvSpPr txBox="1"/>
          <p:nvPr/>
        </p:nvSpPr>
        <p:spPr>
          <a:xfrm>
            <a:off x="4969703" y="1560686"/>
            <a:ext cx="5942728" cy="276415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lvl="0" indent="-342900" rtl="0">
              <a:buSzPts val="1000"/>
              <a:buFont typeface="Lato Light" panose="020F0502020204030203" pitchFamily="34" charset="0"/>
              <a:buChar char="•"/>
              <a:tabLst>
                <a:tab pos="412750" algn="l"/>
                <a:tab pos="413385" algn="l"/>
              </a:tabLst>
            </a:pPr>
            <a:r>
              <a:rPr lang="en-GB" sz="1800" spc="-30" dirty="0">
                <a:effectLst/>
                <a:latin typeface="Corbel" panose="020B05030202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how</a:t>
            </a:r>
            <a:r>
              <a:rPr lang="en-GB" sz="1800" spc="-55" dirty="0">
                <a:effectLst/>
                <a:latin typeface="Corbel" panose="020B05030202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800" spc="-30" dirty="0">
                <a:effectLst/>
                <a:latin typeface="Corbel" panose="020B05030202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to</a:t>
            </a:r>
            <a:r>
              <a:rPr lang="en-GB" sz="1800" spc="-40" dirty="0">
                <a:effectLst/>
                <a:latin typeface="Corbel" panose="020B05030202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800" spc="-30" dirty="0">
                <a:effectLst/>
                <a:latin typeface="Corbel" panose="020B05030202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identify</a:t>
            </a:r>
            <a:r>
              <a:rPr lang="en-GB" sz="1800" spc="-50" dirty="0">
                <a:effectLst/>
                <a:latin typeface="Corbel" panose="020B05030202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800" spc="-30" dirty="0">
                <a:effectLst/>
                <a:latin typeface="Corbel" panose="020B05030202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external</a:t>
            </a:r>
            <a:r>
              <a:rPr lang="en-GB" sz="1800" spc="-40" dirty="0">
                <a:effectLst/>
                <a:latin typeface="Corbel" panose="020B05030202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800" spc="-30" dirty="0">
                <a:effectLst/>
                <a:latin typeface="Corbel" panose="020B05030202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genitalia</a:t>
            </a:r>
            <a:r>
              <a:rPr lang="en-GB" sz="1800" spc="-35" dirty="0">
                <a:effectLst/>
                <a:latin typeface="Corbel" panose="020B05030202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800" spc="-30" dirty="0">
                <a:effectLst/>
                <a:latin typeface="Corbel" panose="020B05030202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and</a:t>
            </a:r>
            <a:r>
              <a:rPr lang="en-GB" sz="1800" spc="-35" dirty="0">
                <a:effectLst/>
                <a:latin typeface="Corbel" panose="020B05030202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800" spc="-30" dirty="0">
                <a:effectLst/>
                <a:latin typeface="Corbel" panose="020B05030202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reproductive</a:t>
            </a:r>
            <a:r>
              <a:rPr lang="en-GB" sz="1800" spc="-35" dirty="0">
                <a:effectLst/>
                <a:latin typeface="Corbel" panose="020B05030202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800" spc="-30" dirty="0">
                <a:effectLst/>
                <a:latin typeface="Corbel" panose="020B05030202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organs</a:t>
            </a:r>
            <a:endParaRPr lang="en-GB" sz="1800" spc="-30" dirty="0">
              <a:effectLst/>
              <a:latin typeface="Tahoma" panose="020B0604030504040204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342900" lvl="0" indent="-342900">
              <a:buSzPts val="1000"/>
              <a:buFont typeface="Lato Light" panose="020F0502020204030203" pitchFamily="34" charset="0"/>
              <a:buChar char="•"/>
              <a:tabLst>
                <a:tab pos="412750" algn="l"/>
                <a:tab pos="413385" algn="l"/>
              </a:tabLst>
            </a:pPr>
            <a:r>
              <a:rPr lang="en-GB" sz="1800" spc="-30" dirty="0">
                <a:effectLst/>
                <a:latin typeface="Corbel" panose="020B05030202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about the physical and emotional changes during </a:t>
            </a:r>
            <a:r>
              <a:rPr lang="en-GB" sz="1800" spc="-170" dirty="0">
                <a:effectLst/>
                <a:latin typeface="Corbel" panose="020B05030202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800" spc="-30" dirty="0">
                <a:effectLst/>
                <a:latin typeface="Corbel" panose="020B05030202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puberty</a:t>
            </a:r>
            <a:endParaRPr lang="en-GB" sz="1800" spc="-30" dirty="0">
              <a:effectLst/>
              <a:latin typeface="Tahoma" panose="020B0604030504040204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342900" lvl="0" indent="-342900">
              <a:buSzPts val="1000"/>
              <a:buFont typeface="Lato Light" panose="020F0502020204030203" pitchFamily="34" charset="0"/>
              <a:buChar char="•"/>
              <a:tabLst>
                <a:tab pos="412750" algn="l"/>
                <a:tab pos="413385" algn="l"/>
              </a:tabLst>
            </a:pPr>
            <a:r>
              <a:rPr lang="en-GB" sz="1800" spc="-20" dirty="0">
                <a:effectLst/>
                <a:latin typeface="Corbel" panose="020B05030202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key </a:t>
            </a:r>
            <a:r>
              <a:rPr lang="en-GB" sz="1800" spc="-30" dirty="0">
                <a:effectLst/>
                <a:latin typeface="Corbel" panose="020B05030202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facts about the menstrual cycle and menstrual wellbeing, strategies to manage the changes during puberty including</a:t>
            </a:r>
            <a:r>
              <a:rPr lang="en-GB" sz="1800" spc="-95" dirty="0">
                <a:effectLst/>
                <a:latin typeface="Corbel" panose="020B05030202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800" spc="-30" dirty="0">
                <a:effectLst/>
                <a:latin typeface="Corbel" panose="020B05030202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menstruation</a:t>
            </a:r>
            <a:endParaRPr lang="en-GB" sz="1800" spc="-30" dirty="0">
              <a:effectLst/>
              <a:latin typeface="Tahoma" panose="020B0604030504040204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342900" lvl="0" indent="-342900">
              <a:buSzPts val="1000"/>
              <a:buFont typeface="Lato Light" panose="020F0502020204030203" pitchFamily="34" charset="0"/>
              <a:buChar char="•"/>
              <a:tabLst>
                <a:tab pos="412750" algn="l"/>
                <a:tab pos="413385" algn="l"/>
              </a:tabLst>
            </a:pPr>
            <a:r>
              <a:rPr lang="en-GB" sz="1800" spc="-30" dirty="0">
                <a:effectLst/>
                <a:latin typeface="Corbel" panose="020B05030202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importance of personal hygiene routines during puberty including</a:t>
            </a:r>
            <a:r>
              <a:rPr lang="en-GB" sz="1800" spc="-180" dirty="0">
                <a:effectLst/>
                <a:latin typeface="Corbel" panose="020B05030202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800" spc="-30" dirty="0">
                <a:effectLst/>
                <a:latin typeface="Corbel" panose="020B05030202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washing </a:t>
            </a:r>
            <a:r>
              <a:rPr lang="en-GB" sz="1800" dirty="0">
                <a:effectLst/>
                <a:latin typeface="Corbel" panose="020B0503020204020204" pitchFamily="34" charset="0"/>
                <a:ea typeface="Tahoma" panose="020B0604030504040204" pitchFamily="34" charset="0"/>
              </a:rPr>
              <a:t>regularly and using deodorant</a:t>
            </a:r>
            <a:endParaRPr lang="en-GB" sz="180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marL="342900" lvl="0" indent="-342900">
              <a:buSzPts val="1000"/>
              <a:buFont typeface="Lato Light" panose="020F0502020204030203" pitchFamily="34" charset="0"/>
              <a:buChar char="•"/>
              <a:tabLst>
                <a:tab pos="413385" algn="l"/>
                <a:tab pos="414020" algn="l"/>
              </a:tabLst>
            </a:pPr>
            <a:r>
              <a:rPr lang="en-GB" sz="1800" spc="-30" dirty="0">
                <a:effectLst/>
                <a:latin typeface="Corbel" panose="020B05030202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how to discuss the challenges of puberty with a trusted </a:t>
            </a:r>
            <a:r>
              <a:rPr lang="en-GB" sz="1800" spc="-155" dirty="0">
                <a:effectLst/>
                <a:latin typeface="Corbel" panose="020B05030202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800" spc="-30" dirty="0">
                <a:effectLst/>
                <a:latin typeface="Corbel" panose="020B0503020204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adult –parent</a:t>
            </a:r>
            <a:endParaRPr lang="en-GB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53975">
              <a:lnSpc>
                <a:spcPts val="1065"/>
              </a:lnSpc>
              <a:spcBef>
                <a:spcPts val="205"/>
              </a:spcBef>
              <a:spcAft>
                <a:spcPts val="0"/>
              </a:spcAft>
            </a:pPr>
            <a:endParaRPr lang="en-GB" dirty="0">
              <a:latin typeface="Corbel" panose="020B0503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979EE7-429F-19E9-1488-6FD1B0EA3B64}"/>
              </a:ext>
            </a:extLst>
          </p:cNvPr>
          <p:cNvSpPr txBox="1"/>
          <p:nvPr/>
        </p:nvSpPr>
        <p:spPr>
          <a:xfrm>
            <a:off x="4892825" y="291136"/>
            <a:ext cx="45997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Single gender classes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We teach the scientific terminology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Part of safeguarding</a:t>
            </a:r>
            <a:endParaRPr lang="en-GB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F06448-2603-DBF0-0121-FD5402A72193}"/>
              </a:ext>
            </a:extLst>
          </p:cNvPr>
          <p:cNvSpPr txBox="1"/>
          <p:nvPr/>
        </p:nvSpPr>
        <p:spPr>
          <a:xfrm>
            <a:off x="6682875" y="4627225"/>
            <a:ext cx="45997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Pupils are told to direct questions to parents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3A7BF67-D238-F12C-7608-0906F526A520}"/>
              </a:ext>
            </a:extLst>
          </p:cNvPr>
          <p:cNvCxnSpPr/>
          <p:nvPr/>
        </p:nvCxnSpPr>
        <p:spPr>
          <a:xfrm>
            <a:off x="3866509" y="3829050"/>
            <a:ext cx="8001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252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p30"/>
          <p:cNvSpPr txBox="1">
            <a:spLocks noGrp="1"/>
          </p:cNvSpPr>
          <p:nvPr>
            <p:ph type="title"/>
          </p:nvPr>
        </p:nvSpPr>
        <p:spPr>
          <a:xfrm>
            <a:off x="493206" y="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/>
              <a:t>Oracy</a:t>
            </a:r>
            <a:endParaRPr sz="660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D90DFCCB-14CB-4C80-C3F8-AB31CE3D5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1" y="1064498"/>
            <a:ext cx="7410350" cy="5233560"/>
          </a:xfrm>
          <a:prstGeom prst="rect">
            <a:avLst/>
          </a:prstGeom>
        </p:spPr>
      </p:pic>
      <p:sp>
        <p:nvSpPr>
          <p:cNvPr id="22" name="Google Shape;3933;p30">
            <a:extLst>
              <a:ext uri="{FF2B5EF4-FFF2-40B4-BE49-F238E27FC236}">
                <a16:creationId xmlns:a16="http://schemas.microsoft.com/office/drawing/2014/main" id="{B22F0368-C3B6-D66C-B44F-C2BCD461AD35}"/>
              </a:ext>
            </a:extLst>
          </p:cNvPr>
          <p:cNvSpPr txBox="1">
            <a:spLocks/>
          </p:cNvSpPr>
          <p:nvPr/>
        </p:nvSpPr>
        <p:spPr>
          <a:xfrm>
            <a:off x="7553350" y="1443957"/>
            <a:ext cx="4246520" cy="397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GB" sz="3600"/>
              <a:t>Speaking in full sentences about their work and things that they like to tell each other.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918386-D601-0B92-7767-F60DD1F4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527497"/>
            <a:ext cx="236306" cy="122262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0" name="Google Shape;3920;p28"/>
          <p:cNvSpPr txBox="1">
            <a:spLocks noGrp="1"/>
          </p:cNvSpPr>
          <p:nvPr>
            <p:ph type="body" idx="1"/>
          </p:nvPr>
        </p:nvSpPr>
        <p:spPr>
          <a:xfrm rot="-562055">
            <a:off x="3386797" y="2738547"/>
            <a:ext cx="5339506" cy="255130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/>
              <a:t>Reading and Maths</a:t>
            </a:r>
            <a:endParaRPr sz="3600"/>
          </a:p>
        </p:txBody>
      </p:sp>
      <p:sp>
        <p:nvSpPr>
          <p:cNvPr id="3921" name="Google Shape;3921;p28"/>
          <p:cNvSpPr txBox="1">
            <a:spLocks noGrp="1"/>
          </p:cNvSpPr>
          <p:nvPr>
            <p:ph type="title"/>
          </p:nvPr>
        </p:nvSpPr>
        <p:spPr>
          <a:xfrm rot="-562055">
            <a:off x="3087623" y="1747347"/>
            <a:ext cx="5339506" cy="132716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/>
              <a:t>02</a:t>
            </a:r>
            <a:endParaRPr sz="120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61F77D-9201-606A-E259-29C401F583FE}"/>
              </a:ext>
            </a:extLst>
          </p:cNvPr>
          <p:cNvSpPr/>
          <p:nvPr/>
        </p:nvSpPr>
        <p:spPr>
          <a:xfrm>
            <a:off x="0" y="5527497"/>
            <a:ext cx="236306" cy="122262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864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p30"/>
          <p:cNvSpPr txBox="1">
            <a:spLocks noGrp="1"/>
          </p:cNvSpPr>
          <p:nvPr>
            <p:ph type="title"/>
          </p:nvPr>
        </p:nvSpPr>
        <p:spPr>
          <a:xfrm>
            <a:off x="493206" y="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/>
              <a:t>Reading</a:t>
            </a:r>
            <a:endParaRPr sz="6600"/>
          </a:p>
        </p:txBody>
      </p:sp>
      <p:sp>
        <p:nvSpPr>
          <p:cNvPr id="22" name="Google Shape;3933;p30">
            <a:extLst>
              <a:ext uri="{FF2B5EF4-FFF2-40B4-BE49-F238E27FC236}">
                <a16:creationId xmlns:a16="http://schemas.microsoft.com/office/drawing/2014/main" id="{B22F0368-C3B6-D66C-B44F-C2BCD461AD35}"/>
              </a:ext>
            </a:extLst>
          </p:cNvPr>
          <p:cNvSpPr txBox="1">
            <a:spLocks/>
          </p:cNvSpPr>
          <p:nvPr/>
        </p:nvSpPr>
        <p:spPr>
          <a:xfrm>
            <a:off x="6449265" y="954593"/>
            <a:ext cx="4595841" cy="5795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GB" sz="3200" dirty="0"/>
              <a:t>Focus on reading skills: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Fact retrieval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Inference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Vocabulary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Author’s intent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Summarising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Predicting</a:t>
            </a:r>
          </a:p>
          <a:p>
            <a:endParaRPr lang="en-GB" sz="32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918386-D601-0B92-7767-F60DD1F4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527497"/>
            <a:ext cx="236306" cy="122262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97FCF36-98C1-A2F0-85BB-0EB89522359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CFB"/>
              </a:clrFrom>
              <a:clrTo>
                <a:srgbClr val="FDFC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9907" y="4197089"/>
            <a:ext cx="2534146" cy="2472337"/>
          </a:xfrm>
          <a:prstGeom prst="rect">
            <a:avLst/>
          </a:prstGeom>
        </p:spPr>
      </p:pic>
      <p:sp>
        <p:nvSpPr>
          <p:cNvPr id="6" name="Google Shape;3933;p30">
            <a:extLst>
              <a:ext uri="{FF2B5EF4-FFF2-40B4-BE49-F238E27FC236}">
                <a16:creationId xmlns:a16="http://schemas.microsoft.com/office/drawing/2014/main" id="{1B0C9A5A-B67C-D6F0-A743-2AD2FDAFB0A5}"/>
              </a:ext>
            </a:extLst>
          </p:cNvPr>
          <p:cNvSpPr txBox="1">
            <a:spLocks/>
          </p:cNvSpPr>
          <p:nvPr/>
        </p:nvSpPr>
        <p:spPr>
          <a:xfrm>
            <a:off x="2010361" y="4946261"/>
            <a:ext cx="8171277" cy="859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lang="en-GB" sz="3200" dirty="0"/>
          </a:p>
        </p:txBody>
      </p:sp>
      <p:sp>
        <p:nvSpPr>
          <p:cNvPr id="2" name="AutoShape 2" descr="Image result for street child novel">
            <a:extLst>
              <a:ext uri="{FF2B5EF4-FFF2-40B4-BE49-F238E27FC236}">
                <a16:creationId xmlns:a16="http://schemas.microsoft.com/office/drawing/2014/main" id="{3FABB2E0-FF05-0E7C-C653-66809A8943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F78850-1F93-33B7-BFF4-1C670BB14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10" y="1308685"/>
            <a:ext cx="3829815" cy="454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85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p30"/>
          <p:cNvSpPr txBox="1">
            <a:spLocks noGrp="1"/>
          </p:cNvSpPr>
          <p:nvPr>
            <p:ph type="title"/>
          </p:nvPr>
        </p:nvSpPr>
        <p:spPr>
          <a:xfrm>
            <a:off x="493206" y="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/>
              <a:t>Reading at Home</a:t>
            </a:r>
            <a:endParaRPr sz="6600"/>
          </a:p>
        </p:txBody>
      </p:sp>
      <p:sp>
        <p:nvSpPr>
          <p:cNvPr id="22" name="Google Shape;3933;p30">
            <a:extLst>
              <a:ext uri="{FF2B5EF4-FFF2-40B4-BE49-F238E27FC236}">
                <a16:creationId xmlns:a16="http://schemas.microsoft.com/office/drawing/2014/main" id="{B22F0368-C3B6-D66C-B44F-C2BCD461AD35}"/>
              </a:ext>
            </a:extLst>
          </p:cNvPr>
          <p:cNvSpPr txBox="1">
            <a:spLocks/>
          </p:cNvSpPr>
          <p:nvPr/>
        </p:nvSpPr>
        <p:spPr>
          <a:xfrm>
            <a:off x="5769605" y="1044657"/>
            <a:ext cx="5612984" cy="5721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GB" sz="3200" dirty="0"/>
              <a:t>Expectation: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Read at home 5x week</a:t>
            </a:r>
          </a:p>
          <a:p>
            <a:endParaRPr lang="en-GB" sz="3200" dirty="0"/>
          </a:p>
          <a:p>
            <a:r>
              <a:rPr lang="en-GB" sz="3200" dirty="0"/>
              <a:t>Each week your child will bring home a home reader and their reading record.</a:t>
            </a:r>
          </a:p>
          <a:p>
            <a:endParaRPr lang="en-GB" sz="3200" dirty="0"/>
          </a:p>
          <a:p>
            <a:r>
              <a:rPr lang="en-GB" sz="3200" dirty="0"/>
              <a:t>Reading record must be filled in every day.</a:t>
            </a:r>
          </a:p>
          <a:p>
            <a:endParaRPr lang="en-GB" sz="3200" dirty="0"/>
          </a:p>
          <a:p>
            <a:r>
              <a:rPr lang="en-GB" sz="3200" dirty="0"/>
              <a:t>Put subtitles on.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918386-D601-0B92-7767-F60DD1F4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527497"/>
            <a:ext cx="236306" cy="122262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97FCF36-98C1-A2F0-85BB-0EB89522359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CFB"/>
              </a:clrFrom>
              <a:clrTo>
                <a:srgbClr val="FDFC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0716" y="1675116"/>
            <a:ext cx="3931845" cy="383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45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p30"/>
          <p:cNvSpPr txBox="1">
            <a:spLocks noGrp="1"/>
          </p:cNvSpPr>
          <p:nvPr>
            <p:ph type="title"/>
          </p:nvPr>
        </p:nvSpPr>
        <p:spPr>
          <a:xfrm>
            <a:off x="493206" y="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Maths</a:t>
            </a:r>
            <a:endParaRPr sz="66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918386-D601-0B92-7767-F60DD1F4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527497"/>
            <a:ext cx="236306" cy="122262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A55FD6-1284-F20C-E807-7AAF57E0B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5152" y="5875008"/>
            <a:ext cx="2549900" cy="875113"/>
          </a:xfrm>
          <a:prstGeom prst="rect">
            <a:avLst/>
          </a:prstGeom>
        </p:spPr>
      </p:pic>
      <p:sp>
        <p:nvSpPr>
          <p:cNvPr id="9" name="Google Shape;3933;p30">
            <a:extLst>
              <a:ext uri="{FF2B5EF4-FFF2-40B4-BE49-F238E27FC236}">
                <a16:creationId xmlns:a16="http://schemas.microsoft.com/office/drawing/2014/main" id="{23ACF213-CF33-3722-6A9D-F91CDB128FF8}"/>
              </a:ext>
            </a:extLst>
          </p:cNvPr>
          <p:cNvSpPr txBox="1">
            <a:spLocks/>
          </p:cNvSpPr>
          <p:nvPr/>
        </p:nvSpPr>
        <p:spPr>
          <a:xfrm>
            <a:off x="493206" y="977590"/>
            <a:ext cx="8426843" cy="859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TT Rockstars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Homework </a:t>
            </a:r>
          </a:p>
          <a:p>
            <a:endParaRPr lang="en-GB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FBC2C6-610B-3FC0-57FC-FC4835C21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115" y="622118"/>
            <a:ext cx="5113943" cy="417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53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p30"/>
          <p:cNvSpPr txBox="1">
            <a:spLocks noGrp="1"/>
          </p:cNvSpPr>
          <p:nvPr>
            <p:ph type="title"/>
          </p:nvPr>
        </p:nvSpPr>
        <p:spPr>
          <a:xfrm>
            <a:off x="493206" y="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/>
              <a:t>Times tables</a:t>
            </a:r>
            <a:endParaRPr sz="6600"/>
          </a:p>
        </p:txBody>
      </p:sp>
      <p:sp>
        <p:nvSpPr>
          <p:cNvPr id="22" name="Google Shape;3933;p30">
            <a:extLst>
              <a:ext uri="{FF2B5EF4-FFF2-40B4-BE49-F238E27FC236}">
                <a16:creationId xmlns:a16="http://schemas.microsoft.com/office/drawing/2014/main" id="{B22F0368-C3B6-D66C-B44F-C2BCD461AD35}"/>
              </a:ext>
            </a:extLst>
          </p:cNvPr>
          <p:cNvSpPr txBox="1">
            <a:spLocks/>
          </p:cNvSpPr>
          <p:nvPr/>
        </p:nvSpPr>
        <p:spPr>
          <a:xfrm>
            <a:off x="7039000" y="1024857"/>
            <a:ext cx="4688402" cy="459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GB" sz="2800"/>
              <a:t>We use Times tables Rockstars to develop our multiplication tables.</a:t>
            </a:r>
          </a:p>
          <a:p>
            <a:endParaRPr lang="en-GB" sz="2800"/>
          </a:p>
          <a:p>
            <a:endParaRPr lang="en-GB" sz="2800"/>
          </a:p>
          <a:p>
            <a:endParaRPr lang="en-GB" sz="2800"/>
          </a:p>
          <a:p>
            <a:r>
              <a:rPr lang="en-GB" sz="2800"/>
              <a:t>Develop confident mathematicians.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918386-D601-0B92-7767-F60DD1F4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527497"/>
            <a:ext cx="236306" cy="122262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Time Tables Rock Stars » Elmwood Junior School">
            <a:extLst>
              <a:ext uri="{FF2B5EF4-FFF2-40B4-BE49-F238E27FC236}">
                <a16:creationId xmlns:a16="http://schemas.microsoft.com/office/drawing/2014/main" id="{C439338B-DE34-880B-4ACC-B4D395E03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409" y="1541125"/>
            <a:ext cx="4149165" cy="301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026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6E2FC-30AB-E28C-7539-0D219775D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BEF4F-B92E-3C48-F7C0-15E853C67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3BBF7F-42B7-09C1-543C-D5BA42E0EDC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5BA52D-0D6E-090A-AFCD-0223D03FADB6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C0ED2-5B6B-17F8-AF12-53C897D3F129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BBDE4BB-E83F-2092-5B70-F0606E948E8A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E76C4E9-4710-1296-3446-730FCD925EDB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C7C0138-F2E5-F2B9-FB65-FCEE403D2FD7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DAE22FA-B0F3-1CFD-DD24-5904D672CEEA}"/>
              </a:ext>
            </a:extLst>
          </p:cNvPr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D62BAA-A3CD-8230-814F-07461451B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1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0"/>
    </mc:Choice>
    <mc:Fallback xmlns="">
      <p:transition spd="slow" advTm="367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3" name="Google Shape;3863;p27"/>
          <p:cNvSpPr txBox="1">
            <a:spLocks noGrp="1"/>
          </p:cNvSpPr>
          <p:nvPr>
            <p:ph type="body" idx="1"/>
          </p:nvPr>
        </p:nvSpPr>
        <p:spPr>
          <a:xfrm>
            <a:off x="2112335" y="1122370"/>
            <a:ext cx="10079665" cy="562775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GB" sz="2800" dirty="0">
                <a:latin typeface="Baloo 2" panose="020B0604020202020204" charset="0"/>
                <a:cs typeface="Baloo 2" panose="020B0604020202020204" charset="0"/>
              </a:rPr>
              <a:t>In addition to reading/TT rockstars: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GB" sz="2800" dirty="0">
                <a:latin typeface="Baloo 2" panose="020B0604020202020204" charset="0"/>
                <a:cs typeface="Baloo 2" panose="020B0604020202020204" charset="0"/>
              </a:rPr>
              <a:t>We will continue to give children weekly homework</a:t>
            </a:r>
          </a:p>
        </p:txBody>
      </p:sp>
      <p:sp>
        <p:nvSpPr>
          <p:cNvPr id="3868" name="Google Shape;3868;p27"/>
          <p:cNvSpPr txBox="1">
            <a:spLocks noGrp="1"/>
          </p:cNvSpPr>
          <p:nvPr>
            <p:ph type="title" idx="5"/>
          </p:nvPr>
        </p:nvSpPr>
        <p:spPr>
          <a:xfrm>
            <a:off x="4485574" y="150749"/>
            <a:ext cx="5877625" cy="56045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dirty="0">
                <a:solidFill>
                  <a:srgbClr val="4775E7"/>
                </a:solidFill>
                <a:latin typeface="Gochi Hand"/>
                <a:ea typeface="Gochi Hand"/>
                <a:cs typeface="Gochi Hand"/>
                <a:sym typeface="Gochi Hand"/>
              </a:rPr>
              <a:t>HOMEWORK</a:t>
            </a:r>
            <a:endParaRPr sz="5500" dirty="0">
              <a:solidFill>
                <a:srgbClr val="4775E7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E0EC775-77DF-439A-4663-3049BCDFB7C8}"/>
              </a:ext>
            </a:extLst>
          </p:cNvPr>
          <p:cNvSpPr/>
          <p:nvPr/>
        </p:nvSpPr>
        <p:spPr>
          <a:xfrm>
            <a:off x="0" y="5527497"/>
            <a:ext cx="236306" cy="122262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99E9F1-EA9E-75CC-3A90-20F1C3BED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043" y="2548161"/>
            <a:ext cx="2725526" cy="2979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FAC2E1-8557-19C0-4AE7-DBCFE5688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9990" y="2548161"/>
            <a:ext cx="2804353" cy="297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48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0" name="Google Shape;3920;p28"/>
          <p:cNvSpPr txBox="1">
            <a:spLocks noGrp="1"/>
          </p:cNvSpPr>
          <p:nvPr>
            <p:ph type="body" idx="1"/>
          </p:nvPr>
        </p:nvSpPr>
        <p:spPr>
          <a:xfrm rot="-562055">
            <a:off x="3386797" y="2738547"/>
            <a:ext cx="5339506" cy="255130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/>
              <a:t>Assessments and Interventions</a:t>
            </a:r>
            <a:endParaRPr sz="3600"/>
          </a:p>
        </p:txBody>
      </p:sp>
      <p:sp>
        <p:nvSpPr>
          <p:cNvPr id="3921" name="Google Shape;3921;p28"/>
          <p:cNvSpPr txBox="1">
            <a:spLocks noGrp="1"/>
          </p:cNvSpPr>
          <p:nvPr>
            <p:ph type="title"/>
          </p:nvPr>
        </p:nvSpPr>
        <p:spPr>
          <a:xfrm rot="-562055">
            <a:off x="3087623" y="1747347"/>
            <a:ext cx="5339506" cy="132716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/>
              <a:t>03</a:t>
            </a:r>
            <a:endParaRPr sz="120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61F77D-9201-606A-E259-29C401F583FE}"/>
              </a:ext>
            </a:extLst>
          </p:cNvPr>
          <p:cNvSpPr/>
          <p:nvPr/>
        </p:nvSpPr>
        <p:spPr>
          <a:xfrm>
            <a:off x="0" y="5527497"/>
            <a:ext cx="236306" cy="122262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448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" name="Google Shape;3942;p31"/>
          <p:cNvSpPr txBox="1">
            <a:spLocks noGrp="1"/>
          </p:cNvSpPr>
          <p:nvPr>
            <p:ph type="title"/>
          </p:nvPr>
        </p:nvSpPr>
        <p:spPr>
          <a:xfrm>
            <a:off x="991049" y="1873525"/>
            <a:ext cx="6806471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GB" sz="4400" dirty="0"/>
              <a:t>Assessments:</a:t>
            </a:r>
            <a:br>
              <a:rPr lang="en-GB" sz="4400" dirty="0"/>
            </a:br>
            <a:r>
              <a:rPr lang="en-GB" sz="4400" dirty="0"/>
              <a:t>-</a:t>
            </a:r>
            <a:r>
              <a:rPr lang="en-GB" sz="3600" dirty="0"/>
              <a:t>Carried out after half term</a:t>
            </a:r>
            <a:br>
              <a:rPr lang="en-GB" sz="3600" dirty="0"/>
            </a:br>
            <a:r>
              <a:rPr lang="en-GB" sz="3600" dirty="0"/>
              <a:t>-Mini reports</a:t>
            </a:r>
            <a:br>
              <a:rPr lang="en-GB" sz="3600" dirty="0"/>
            </a:br>
            <a:endParaRPr lang="en-US" sz="4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7DEDF2-E711-6196-58B3-5D45F982E37E}"/>
              </a:ext>
            </a:extLst>
          </p:cNvPr>
          <p:cNvSpPr/>
          <p:nvPr/>
        </p:nvSpPr>
        <p:spPr>
          <a:xfrm>
            <a:off x="0" y="5527497"/>
            <a:ext cx="236306" cy="122262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8" name="Google Shape;3948;p32"/>
          <p:cNvSpPr txBox="1">
            <a:spLocks noGrp="1"/>
          </p:cNvSpPr>
          <p:nvPr>
            <p:ph type="title"/>
          </p:nvPr>
        </p:nvSpPr>
        <p:spPr>
          <a:xfrm>
            <a:off x="3913875" y="635499"/>
            <a:ext cx="663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KS2 SATs</a:t>
            </a:r>
            <a:endParaRPr/>
          </a:p>
        </p:txBody>
      </p:sp>
      <p:sp>
        <p:nvSpPr>
          <p:cNvPr id="3949" name="Google Shape;3949;p32"/>
          <p:cNvSpPr txBox="1">
            <a:spLocks noGrp="1"/>
          </p:cNvSpPr>
          <p:nvPr>
            <p:ph type="subTitle" idx="1"/>
          </p:nvPr>
        </p:nvSpPr>
        <p:spPr>
          <a:xfrm>
            <a:off x="2627431" y="1570896"/>
            <a:ext cx="8579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2800" dirty="0">
                <a:solidFill>
                  <a:schemeClr val="accent2"/>
                </a:solidFill>
              </a:rPr>
              <a:t>During May 2025, your child will be assessed using the Key Stage 2 SATs, which are a government funded assessment program designed to check that the majority of children are making progress that prepares them for the increased demands of KS3.</a:t>
            </a:r>
          </a:p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2800" dirty="0">
                <a:solidFill>
                  <a:schemeClr val="accent2"/>
                </a:solidFill>
              </a:rPr>
              <a:t>Your child will have M</a:t>
            </a:r>
            <a:r>
              <a:rPr lang="en-GB" sz="2800" dirty="0">
                <a:solidFill>
                  <a:schemeClr val="accent2"/>
                </a:solidFill>
              </a:rPr>
              <a:t>a</a:t>
            </a:r>
            <a:r>
              <a:rPr lang="en" sz="2800" dirty="0">
                <a:solidFill>
                  <a:schemeClr val="accent2"/>
                </a:solidFill>
              </a:rPr>
              <a:t>ths, Reading and SPaG assessments. We will use teacher assessment to check their understanding of writing.</a:t>
            </a:r>
            <a:endParaRPr sz="2800" dirty="0">
              <a:solidFill>
                <a:schemeClr val="accent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279C66-A3C0-AB3F-BDA0-6A628B50A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955"/>
            <a:ext cx="1826231" cy="18262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ECB4BC-AE42-D79C-0463-CC472F58F4A7}"/>
              </a:ext>
            </a:extLst>
          </p:cNvPr>
          <p:cNvSpPr/>
          <p:nvPr/>
        </p:nvSpPr>
        <p:spPr>
          <a:xfrm>
            <a:off x="0" y="5568593"/>
            <a:ext cx="421241" cy="1289407"/>
          </a:xfrm>
          <a:prstGeom prst="rect">
            <a:avLst/>
          </a:prstGeom>
          <a:solidFill>
            <a:srgbClr val="FFD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8" name="Google Shape;3948;p32"/>
          <p:cNvSpPr txBox="1">
            <a:spLocks noGrp="1"/>
          </p:cNvSpPr>
          <p:nvPr>
            <p:ph type="title"/>
          </p:nvPr>
        </p:nvSpPr>
        <p:spPr>
          <a:xfrm>
            <a:off x="3913875" y="635499"/>
            <a:ext cx="663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Year 6 assessments</a:t>
            </a:r>
            <a:endParaRPr/>
          </a:p>
        </p:txBody>
      </p:sp>
      <p:sp>
        <p:nvSpPr>
          <p:cNvPr id="3949" name="Google Shape;3949;p32"/>
          <p:cNvSpPr txBox="1">
            <a:spLocks noGrp="1"/>
          </p:cNvSpPr>
          <p:nvPr>
            <p:ph type="subTitle" idx="1"/>
          </p:nvPr>
        </p:nvSpPr>
        <p:spPr>
          <a:xfrm>
            <a:off x="2627431" y="1570896"/>
            <a:ext cx="8579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GB" sz="2800" dirty="0">
                <a:solidFill>
                  <a:schemeClr val="accent2"/>
                </a:solidFill>
              </a:rPr>
              <a:t>Children have completed their SATS papers!!! A massive well done to them and a thank you for your support.</a:t>
            </a:r>
          </a:p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lang="en-GB" sz="2800" dirty="0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GB" sz="2800" dirty="0">
                <a:solidFill>
                  <a:schemeClr val="accent2"/>
                </a:solidFill>
              </a:rPr>
              <a:t>We will continue to assess children’s independent writing.</a:t>
            </a:r>
          </a:p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lang="en-GB" sz="2800" dirty="0">
              <a:solidFill>
                <a:schemeClr val="accent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279C66-A3C0-AB3F-BDA0-6A628B50A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955"/>
            <a:ext cx="1826231" cy="18262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ECB4BC-AE42-D79C-0463-CC472F58F4A7}"/>
              </a:ext>
            </a:extLst>
          </p:cNvPr>
          <p:cNvSpPr/>
          <p:nvPr/>
        </p:nvSpPr>
        <p:spPr>
          <a:xfrm>
            <a:off x="0" y="5568593"/>
            <a:ext cx="421241" cy="1289407"/>
          </a:xfrm>
          <a:prstGeom prst="rect">
            <a:avLst/>
          </a:prstGeom>
          <a:solidFill>
            <a:srgbClr val="FFD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704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8" name="Google Shape;3948;p32"/>
          <p:cNvSpPr txBox="1">
            <a:spLocks noGrp="1"/>
          </p:cNvSpPr>
          <p:nvPr>
            <p:ph type="title"/>
          </p:nvPr>
        </p:nvSpPr>
        <p:spPr>
          <a:xfrm>
            <a:off x="3913875" y="635499"/>
            <a:ext cx="663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Additional Support</a:t>
            </a:r>
            <a:endParaRPr/>
          </a:p>
        </p:txBody>
      </p:sp>
      <p:sp>
        <p:nvSpPr>
          <p:cNvPr id="3949" name="Google Shape;3949;p32"/>
          <p:cNvSpPr txBox="1">
            <a:spLocks noGrp="1"/>
          </p:cNvSpPr>
          <p:nvPr>
            <p:ph type="subTitle" idx="1"/>
          </p:nvPr>
        </p:nvSpPr>
        <p:spPr>
          <a:xfrm>
            <a:off x="2627431" y="1570896"/>
            <a:ext cx="8579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2800" dirty="0">
                <a:solidFill>
                  <a:schemeClr val="accent2"/>
                </a:solidFill>
              </a:rPr>
              <a:t>Children who need extra support will have additional interventions</a:t>
            </a:r>
            <a:endParaRPr sz="2800" dirty="0">
              <a:solidFill>
                <a:schemeClr val="accent2"/>
              </a:solidFill>
            </a:endParaRPr>
          </a:p>
        </p:txBody>
      </p:sp>
      <p:sp>
        <p:nvSpPr>
          <p:cNvPr id="3951" name="Google Shape;3951;p32"/>
          <p:cNvSpPr txBox="1">
            <a:spLocks noGrp="1"/>
          </p:cNvSpPr>
          <p:nvPr>
            <p:ph type="subTitle" idx="2"/>
          </p:nvPr>
        </p:nvSpPr>
        <p:spPr>
          <a:xfrm>
            <a:off x="2596609" y="3456616"/>
            <a:ext cx="8579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2800" dirty="0">
                <a:solidFill>
                  <a:schemeClr val="accent2"/>
                </a:solidFill>
              </a:rPr>
              <a:t>These groups are constantly reviewed according to the need of the children and ongoing assessment.</a:t>
            </a:r>
            <a:endParaRPr sz="2800" dirty="0">
              <a:solidFill>
                <a:schemeClr val="accent2"/>
              </a:solidFill>
            </a:endParaRPr>
          </a:p>
        </p:txBody>
      </p:sp>
      <p:sp>
        <p:nvSpPr>
          <p:cNvPr id="3953" name="Google Shape;3953;p32"/>
          <p:cNvSpPr txBox="1">
            <a:spLocks noGrp="1"/>
          </p:cNvSpPr>
          <p:nvPr>
            <p:ph type="subTitle" idx="3"/>
          </p:nvPr>
        </p:nvSpPr>
        <p:spPr>
          <a:xfrm>
            <a:off x="2617157" y="4736162"/>
            <a:ext cx="8579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2800" dirty="0">
                <a:solidFill>
                  <a:schemeClr val="accent2"/>
                </a:solidFill>
              </a:rPr>
              <a:t>Details on how you can support your child at home are on the school’s website.</a:t>
            </a:r>
            <a:endParaRPr sz="2800" dirty="0">
              <a:solidFill>
                <a:schemeClr val="accent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279C66-A3C0-AB3F-BDA0-6A628B50A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955"/>
            <a:ext cx="1826231" cy="18262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ECB4BC-AE42-D79C-0463-CC472F58F4A7}"/>
              </a:ext>
            </a:extLst>
          </p:cNvPr>
          <p:cNvSpPr/>
          <p:nvPr/>
        </p:nvSpPr>
        <p:spPr>
          <a:xfrm>
            <a:off x="0" y="5568593"/>
            <a:ext cx="421241" cy="1289407"/>
          </a:xfrm>
          <a:prstGeom prst="rect">
            <a:avLst/>
          </a:prstGeom>
          <a:solidFill>
            <a:srgbClr val="FFD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192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0" name="Google Shape;3920;p28"/>
          <p:cNvSpPr txBox="1">
            <a:spLocks noGrp="1"/>
          </p:cNvSpPr>
          <p:nvPr>
            <p:ph type="body" idx="1"/>
          </p:nvPr>
        </p:nvSpPr>
        <p:spPr>
          <a:xfrm rot="-562055">
            <a:off x="3386797" y="2738547"/>
            <a:ext cx="5339506" cy="255130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/>
              <a:t>Other areas of learning</a:t>
            </a:r>
            <a:endParaRPr sz="3600"/>
          </a:p>
        </p:txBody>
      </p:sp>
      <p:sp>
        <p:nvSpPr>
          <p:cNvPr id="3921" name="Google Shape;3921;p28"/>
          <p:cNvSpPr txBox="1">
            <a:spLocks noGrp="1"/>
          </p:cNvSpPr>
          <p:nvPr>
            <p:ph type="title"/>
          </p:nvPr>
        </p:nvSpPr>
        <p:spPr>
          <a:xfrm rot="-562055">
            <a:off x="3087623" y="1747347"/>
            <a:ext cx="5339506" cy="132716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/>
              <a:t>04</a:t>
            </a:r>
            <a:endParaRPr sz="120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61F77D-9201-606A-E259-29C401F583FE}"/>
              </a:ext>
            </a:extLst>
          </p:cNvPr>
          <p:cNvSpPr/>
          <p:nvPr/>
        </p:nvSpPr>
        <p:spPr>
          <a:xfrm>
            <a:off x="0" y="5527497"/>
            <a:ext cx="236306" cy="122262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4824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C2B473-6BB8-42A7-9FC2-268E8DF5722C}"/>
              </a:ext>
            </a:extLst>
          </p:cNvPr>
          <p:cNvSpPr/>
          <p:nvPr/>
        </p:nvSpPr>
        <p:spPr>
          <a:xfrm>
            <a:off x="0" y="5527497"/>
            <a:ext cx="236306" cy="122262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 descr="Playground PE Reminder Sign - Signs2Schools">
            <a:extLst>
              <a:ext uri="{FF2B5EF4-FFF2-40B4-BE49-F238E27FC236}">
                <a16:creationId xmlns:a16="http://schemas.microsoft.com/office/drawing/2014/main" id="{CB59BCFF-304A-5BD5-2862-6FC9BA332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06" y="107879"/>
            <a:ext cx="38671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3933;p30">
            <a:extLst>
              <a:ext uri="{FF2B5EF4-FFF2-40B4-BE49-F238E27FC236}">
                <a16:creationId xmlns:a16="http://schemas.microsoft.com/office/drawing/2014/main" id="{64B32251-D905-720C-83BB-F5B9987183C3}"/>
              </a:ext>
            </a:extLst>
          </p:cNvPr>
          <p:cNvSpPr txBox="1">
            <a:spLocks/>
          </p:cNvSpPr>
          <p:nvPr/>
        </p:nvSpPr>
        <p:spPr>
          <a:xfrm>
            <a:off x="4103456" y="176341"/>
            <a:ext cx="5968006" cy="5721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GB" sz="3200" dirty="0"/>
              <a:t>It is important that the children bring in their PE kit:</a:t>
            </a:r>
          </a:p>
          <a:p>
            <a:endParaRPr lang="en-GB" sz="3200" dirty="0"/>
          </a:p>
          <a:p>
            <a:r>
              <a:rPr lang="en-GB" sz="32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6I Tuesday</a:t>
            </a:r>
          </a:p>
          <a:p>
            <a:r>
              <a:rPr lang="en-GB" sz="32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6R – Wednesday</a:t>
            </a:r>
            <a:endParaRPr lang="en-GB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r>
              <a:rPr lang="en-GB" sz="3200" dirty="0">
                <a:solidFill>
                  <a:srgbClr val="FF0000"/>
                </a:solidFill>
              </a:rPr>
              <a:t>6SH + 6Q– Thursday</a:t>
            </a:r>
          </a:p>
          <a:p>
            <a:endParaRPr lang="en-GB" sz="3200" dirty="0">
              <a:solidFill>
                <a:srgbClr val="00B050"/>
              </a:solidFill>
            </a:endParaRPr>
          </a:p>
          <a:p>
            <a:endParaRPr lang="en-GB" sz="3200" dirty="0">
              <a:solidFill>
                <a:schemeClr val="accent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A1ADC3-8951-30D4-FB20-A7498441DC3F}"/>
              </a:ext>
            </a:extLst>
          </p:cNvPr>
          <p:cNvSpPr txBox="1"/>
          <p:nvPr/>
        </p:nvSpPr>
        <p:spPr>
          <a:xfrm>
            <a:off x="4103456" y="3327120"/>
            <a:ext cx="774910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i="0" dirty="0">
                <a:solidFill>
                  <a:srgbClr val="000000"/>
                </a:solidFill>
                <a:effectLst/>
                <a:latin typeface="Baloo 2" panose="020B0604020202020204" charset="0"/>
                <a:cs typeface="Baloo 2" panose="020B0604020202020204" charset="0"/>
              </a:rPr>
              <a:t>White T shirt or polo shirt</a:t>
            </a:r>
          </a:p>
          <a:p>
            <a:r>
              <a:rPr lang="en-GB" sz="2400" dirty="0">
                <a:latin typeface="Baloo 2" panose="020B0604020202020204" charset="0"/>
                <a:cs typeface="Baloo 2" panose="020B0604020202020204" charset="0"/>
              </a:rPr>
              <a:t>B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Baloo 2" panose="020B0604020202020204" charset="0"/>
                <a:cs typeface="Baloo 2" panose="020B0604020202020204" charset="0"/>
              </a:rPr>
              <a:t>lack shorts or leggings. </a:t>
            </a:r>
          </a:p>
          <a:p>
            <a:endParaRPr lang="en-GB" sz="2400" b="0" i="0" dirty="0">
              <a:solidFill>
                <a:srgbClr val="000000"/>
              </a:solidFill>
              <a:effectLst/>
              <a:latin typeface="Baloo 2" panose="020B0604020202020204" charset="0"/>
              <a:cs typeface="Baloo 2" panose="020B0604020202020204" charset="0"/>
            </a:endParaRPr>
          </a:p>
          <a:p>
            <a:r>
              <a:rPr lang="en-GB" sz="2400" b="0" i="0" dirty="0">
                <a:solidFill>
                  <a:srgbClr val="000000"/>
                </a:solidFill>
                <a:effectLst/>
                <a:latin typeface="Baloo 2" panose="020B0604020202020204" charset="0"/>
                <a:cs typeface="Baloo 2" panose="020B0604020202020204" charset="0"/>
              </a:rPr>
              <a:t>During colder weather, a plain tracksuit or jogging suit-either black, dark blue or grey coloured clothing. </a:t>
            </a:r>
          </a:p>
          <a:p>
            <a:endParaRPr lang="en-GB" sz="2400" dirty="0">
              <a:latin typeface="Baloo 2" panose="020B0604020202020204" charset="0"/>
              <a:cs typeface="Baloo 2" panose="020B0604020202020204" charset="0"/>
            </a:endParaRPr>
          </a:p>
          <a:p>
            <a:r>
              <a:rPr lang="en-GB" sz="2400" b="0" i="0" dirty="0">
                <a:solidFill>
                  <a:srgbClr val="000000"/>
                </a:solidFill>
                <a:effectLst/>
                <a:latin typeface="Baloo 2" panose="020B0604020202020204" charset="0"/>
                <a:cs typeface="Baloo 2" panose="020B0604020202020204" charset="0"/>
              </a:rPr>
              <a:t>Football shirts/boots cannot be worn.</a:t>
            </a:r>
          </a:p>
          <a:p>
            <a:r>
              <a:rPr lang="en-GB" sz="2400" b="0" i="0" dirty="0">
                <a:solidFill>
                  <a:srgbClr val="000000"/>
                </a:solidFill>
                <a:effectLst/>
                <a:latin typeface="Baloo 2" panose="020B0604020202020204" charset="0"/>
                <a:cs typeface="Baloo 2" panose="020B0604020202020204" charset="0"/>
              </a:rPr>
              <a:t>Trainers may be worn for outdoor games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09049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040DC8-F398-BB25-8303-9A2CE6075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450" y="225200"/>
            <a:ext cx="10551900" cy="763500"/>
          </a:xfrm>
        </p:spPr>
        <p:txBody>
          <a:bodyPr/>
          <a:lstStyle/>
          <a:p>
            <a:r>
              <a:rPr lang="en-GB" dirty="0"/>
              <a:t>Attendance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2F726-6FBB-990E-B54B-CF907A258D0E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498700" y="1129900"/>
            <a:ext cx="5597300" cy="5182000"/>
          </a:xfrm>
        </p:spPr>
        <p:txBody>
          <a:bodyPr/>
          <a:lstStyle/>
          <a:p>
            <a:pPr marL="107950" indent="0" algn="l">
              <a:buNone/>
            </a:pPr>
            <a:r>
              <a:rPr lang="en-GB" sz="2000" b="0" i="0" dirty="0">
                <a:solidFill>
                  <a:srgbClr val="0B0C0C"/>
                </a:solidFill>
                <a:effectLst/>
                <a:latin typeface="Aptos" panose="020B0004020202020204" pitchFamily="34" charset="0"/>
              </a:rPr>
              <a:t>During school time we believe pupils should be in class with their teachers and peers and enjoying all the benefits that brings.</a:t>
            </a:r>
            <a:endParaRPr lang="en-GB" sz="2000" b="0" i="0" dirty="0">
              <a:solidFill>
                <a:srgbClr val="0B0C0C"/>
              </a:solidFill>
              <a:effectLst/>
              <a:latin typeface="GDS Transport"/>
            </a:endParaRPr>
          </a:p>
          <a:p>
            <a:pPr marL="107950" indent="0" algn="l">
              <a:buNone/>
            </a:pPr>
            <a:endParaRPr lang="en-GB" sz="2000" b="0" i="0" dirty="0">
              <a:solidFill>
                <a:srgbClr val="0B0C0C"/>
              </a:solidFill>
              <a:effectLst/>
              <a:latin typeface="Aptos" panose="020B0004020202020204" pitchFamily="34" charset="0"/>
            </a:endParaRPr>
          </a:p>
          <a:p>
            <a:pPr marL="107950" indent="0" algn="l">
              <a:buNone/>
            </a:pPr>
            <a:r>
              <a:rPr lang="en-GB" sz="2000" b="0" i="0" dirty="0">
                <a:solidFill>
                  <a:srgbClr val="0B0C0C"/>
                </a:solidFill>
                <a:effectLst/>
                <a:latin typeface="Aptos" panose="020B0004020202020204" pitchFamily="34" charset="0"/>
              </a:rPr>
              <a:t>Parents or carers of a child have a legal responsibility to ensure their child receives a suitable education. This is usually achieved through regular attendance at school.</a:t>
            </a:r>
            <a:endParaRPr lang="en-GB" sz="2000" b="0" i="0" dirty="0">
              <a:solidFill>
                <a:srgbClr val="0B0C0C"/>
              </a:solidFill>
              <a:effectLst/>
              <a:latin typeface="GDS Transport"/>
            </a:endParaRPr>
          </a:p>
          <a:p>
            <a:pPr marL="107950" indent="0">
              <a:buNone/>
            </a:pP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16EEFD-EE39-C187-3543-47C1CB22D3FB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6096000" y="875900"/>
            <a:ext cx="5375050" cy="5270900"/>
          </a:xfrm>
        </p:spPr>
        <p:txBody>
          <a:bodyPr/>
          <a:lstStyle/>
          <a:p>
            <a:pPr marL="107950" indent="0">
              <a:buNone/>
            </a:pPr>
            <a:r>
              <a:rPr lang="en-GB" sz="2000" b="0" i="0" dirty="0">
                <a:solidFill>
                  <a:srgbClr val="0B0C0C"/>
                </a:solidFill>
                <a:effectLst/>
                <a:latin typeface="Aptos" panose="020B0004020202020204" pitchFamily="34" charset="0"/>
              </a:rPr>
              <a:t>Being in school every day that it is open, is important to your child’s achievement, wellbeing, and their wider development. </a:t>
            </a:r>
            <a:r>
              <a:rPr lang="en-GB" sz="2000" b="1" i="0" dirty="0">
                <a:solidFill>
                  <a:srgbClr val="FF0000"/>
                </a:solidFill>
                <a:effectLst/>
                <a:latin typeface="Aptos" panose="020B0004020202020204" pitchFamily="34" charset="0"/>
              </a:rPr>
              <a:t>Evidence</a:t>
            </a:r>
            <a:r>
              <a:rPr lang="en-GB" sz="2000" b="1" i="0" dirty="0">
                <a:solidFill>
                  <a:srgbClr val="FF0000"/>
                </a:solidFill>
                <a:effectLst/>
                <a:latin typeface="GDS Transport"/>
              </a:rPr>
              <a:t> </a:t>
            </a:r>
            <a:r>
              <a:rPr lang="en-GB" sz="2000" b="1" i="0" dirty="0">
                <a:solidFill>
                  <a:srgbClr val="FF0000"/>
                </a:solidFill>
                <a:effectLst/>
                <a:latin typeface="Aptos" panose="020B0004020202020204" pitchFamily="34" charset="0"/>
              </a:rPr>
              <a:t>shows that the students with the highest attendance throughout their time in school gain the best GCSE and A Level results.</a:t>
            </a:r>
          </a:p>
          <a:p>
            <a:pPr marL="107950" indent="0">
              <a:buNone/>
            </a:pPr>
            <a:endParaRPr lang="en-GB" sz="2000" dirty="0">
              <a:solidFill>
                <a:srgbClr val="0B0C0C"/>
              </a:solidFill>
              <a:latin typeface="Aptos" panose="020B0004020202020204" pitchFamily="34" charset="0"/>
            </a:endParaRPr>
          </a:p>
          <a:p>
            <a:pPr marL="107950" indent="0">
              <a:buNone/>
            </a:pPr>
            <a:r>
              <a:rPr lang="en-GB" sz="2000" b="0" i="0" dirty="0">
                <a:solidFill>
                  <a:srgbClr val="0B0C0C"/>
                </a:solidFill>
                <a:effectLst/>
                <a:latin typeface="Aptos" panose="020B0004020202020204" pitchFamily="34" charset="0"/>
              </a:rPr>
              <a:t>Regular attendance:</a:t>
            </a:r>
          </a:p>
          <a:p>
            <a:pPr marL="107950" indent="0">
              <a:buNone/>
            </a:pPr>
            <a:r>
              <a:rPr lang="en-GB" sz="2000" dirty="0">
                <a:solidFill>
                  <a:srgbClr val="0B0C0C"/>
                </a:solidFill>
                <a:latin typeface="Aptos" panose="020B0004020202020204" pitchFamily="34" charset="0"/>
              </a:rPr>
              <a:t>Teaches </a:t>
            </a:r>
            <a:r>
              <a:rPr lang="en-GB" sz="2000" b="0" i="0" dirty="0">
                <a:solidFill>
                  <a:srgbClr val="0B0C0C"/>
                </a:solidFill>
                <a:effectLst/>
                <a:latin typeface="Aptos" panose="020B0004020202020204" pitchFamily="34" charset="0"/>
              </a:rPr>
              <a:t>and embeds good routines which are easily transferred into the working life as young people leave education and enter the world of work.</a:t>
            </a:r>
            <a:endParaRPr lang="en-GB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F3F89E-033E-7ACD-E17D-B17402B3B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49" y="4136088"/>
            <a:ext cx="4062065" cy="272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899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4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2" name="Google Shape;4002;p35"/>
          <p:cNvSpPr txBox="1">
            <a:spLocks noGrp="1"/>
          </p:cNvSpPr>
          <p:nvPr>
            <p:ph type="title"/>
          </p:nvPr>
        </p:nvSpPr>
        <p:spPr>
          <a:xfrm>
            <a:off x="2613274" y="1736966"/>
            <a:ext cx="7804721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1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Thank you for listening, any questions?</a:t>
            </a:r>
            <a:endParaRPr sz="91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7E42B4F9-A6F9-7FE6-151A-53524628E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32" y="3286125"/>
            <a:ext cx="2857500" cy="35718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FFAC8-E978-E0D9-826A-0035CEF2A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0B75D1-2772-43FF-7552-C31C6B2AC0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D5C01A-F97F-9C83-7FD1-E4193164C71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BB5AF7-94E6-2D30-53DA-A08134AAFEA2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1BC707-EF75-BEC0-C7B6-D27DC6EF95AB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B4523CB-9AD3-3B67-1884-1D3F8528C06A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97D68E0-8F11-9396-AD66-4F25EF32C84A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3DFDF85-9107-28A1-3103-196B2EB5C6A4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1CEA128-F6B0-B067-AAAD-0FB5B09C8E4C}"/>
              </a:ext>
            </a:extLst>
          </p:cNvPr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888DDB-5ACF-261B-9A68-81F8A0C11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6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9"/>
    </mc:Choice>
    <mc:Fallback xmlns="">
      <p:transition spd="slow" advTm="526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351AA-AB51-51DD-C405-AEB61B7F7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Year 6 Learning: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F5824-8E90-9FA0-2F1D-E66D7B46F0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057881-3B97-3BE4-72B4-A13C8629CCE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BA3185-FA38-1F8C-9F48-D612D5BF637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C21178-7A02-3691-DD66-39AF36E2BB56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1BE356E-F859-728D-38BC-63933315CE88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341D34D-EA71-83FC-D684-D7F835586EDC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F152F97-9141-8115-533B-3BCD57066023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70A4877-A5B6-EF57-C2F1-681748EABFC1}"/>
              </a:ext>
            </a:extLst>
          </p:cNvPr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BE805D-A7BF-3C0E-F14A-AD83939B5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74" y="140677"/>
            <a:ext cx="11764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2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9"/>
    </mc:Choice>
    <mc:Fallback xmlns="">
      <p:transition spd="slow" advTm="658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67828-57BE-EB00-A96E-3B13248E8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B56F9-F2FE-1670-B5ED-F72AA96466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A21177-2FD6-7BB3-66B7-B43AC2472F0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6357F-F44B-A666-CE18-960EB4CD7987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B5A4F49-103E-5849-7C7D-868F95BD9438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D641B81-3A22-DFEE-09F3-F4964B54C3E9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00A94E5-0F4A-FEC3-8ABB-4F808D36DAAA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FE30815-E8F6-5F90-6CA3-03112E43C83A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2682EB5-BDF8-14BC-E1DC-E71419118D65}"/>
              </a:ext>
            </a:extLst>
          </p:cNvPr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3E16EB-C1A9-E90C-F334-4F589F9F6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8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1"/>
    </mc:Choice>
    <mc:Fallback xmlns="">
      <p:transition spd="slow" advTm="499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2153A-7F97-A4E4-00D1-0066E8160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1C3CE9-0371-A900-848C-AA87A24E0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17662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8DFDEE-547B-2F47-2666-F06862B62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994" y="0"/>
            <a:ext cx="558503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956D29-7CD7-78E8-B4A9-9EEB75A3D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0894" y="1026160"/>
            <a:ext cx="4490869" cy="480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17664"/>
      </p:ext>
    </p:extLst>
  </p:cSld>
  <p:clrMapOvr>
    <a:masterClrMapping/>
  </p:clrMapOvr>
  <p:transition advClick="0" advTm="5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B918386-D601-0B92-7767-F60DD1F4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527497"/>
            <a:ext cx="236306" cy="122262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Google Shape;3831;p26">
            <a:extLst>
              <a:ext uri="{FF2B5EF4-FFF2-40B4-BE49-F238E27FC236}">
                <a16:creationId xmlns:a16="http://schemas.microsoft.com/office/drawing/2014/main" id="{DBFEF040-76B5-4899-A7D4-993B89134AB1}"/>
              </a:ext>
            </a:extLst>
          </p:cNvPr>
          <p:cNvSpPr/>
          <p:nvPr/>
        </p:nvSpPr>
        <p:spPr>
          <a:xfrm>
            <a:off x="18641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3832;p26">
            <a:extLst>
              <a:ext uri="{FF2B5EF4-FFF2-40B4-BE49-F238E27FC236}">
                <a16:creationId xmlns:a16="http://schemas.microsoft.com/office/drawing/2014/main" id="{06DB797E-7ACE-CF03-8064-DF272B6A39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7507" y="-53777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Our Team...</a:t>
            </a:r>
            <a:endParaRPr sz="6600" dirty="0"/>
          </a:p>
        </p:txBody>
      </p:sp>
      <p:sp>
        <p:nvSpPr>
          <p:cNvPr id="21" name="Star: 7 Points 20">
            <a:extLst>
              <a:ext uri="{FF2B5EF4-FFF2-40B4-BE49-F238E27FC236}">
                <a16:creationId xmlns:a16="http://schemas.microsoft.com/office/drawing/2014/main" id="{BBBA48A1-CEE1-E1CC-9C5A-945E98A7CBA1}"/>
              </a:ext>
            </a:extLst>
          </p:cNvPr>
          <p:cNvSpPr/>
          <p:nvPr/>
        </p:nvSpPr>
        <p:spPr>
          <a:xfrm>
            <a:off x="6564971" y="2567404"/>
            <a:ext cx="3060067" cy="2668389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07950" indent="0" algn="ctr">
              <a:buFont typeface="Gochi Hand"/>
              <a:buNone/>
            </a:pPr>
            <a:endParaRPr lang="en-GB" sz="1400" dirty="0">
              <a:solidFill>
                <a:schemeClr val="tx1"/>
              </a:solidFill>
            </a:endParaRPr>
          </a:p>
          <a:p>
            <a:pPr marL="107950" indent="0" algn="ctr">
              <a:buFont typeface="Gochi Hand"/>
              <a:buNone/>
            </a:pPr>
            <a:endParaRPr lang="en-GB" sz="1400" dirty="0">
              <a:solidFill>
                <a:schemeClr val="tx1"/>
              </a:solidFill>
            </a:endParaRPr>
          </a:p>
          <a:p>
            <a:pPr marL="107950" indent="0" algn="ctr">
              <a:buFont typeface="Gochi Hand"/>
              <a:buNone/>
            </a:pPr>
            <a:r>
              <a:rPr lang="en-GB" sz="1400" dirty="0">
                <a:solidFill>
                  <a:schemeClr val="tx1"/>
                </a:solidFill>
              </a:rPr>
              <a:t>Additional teachers:</a:t>
            </a:r>
          </a:p>
          <a:p>
            <a:pPr marL="107950" indent="0" algn="ctr">
              <a:buFont typeface="Gochi Hand"/>
              <a:buNone/>
            </a:pPr>
            <a:endParaRPr lang="en-GB" dirty="0">
              <a:solidFill>
                <a:schemeClr val="tx1"/>
              </a:solidFill>
              <a:cs typeface="Arial"/>
            </a:endParaRPr>
          </a:p>
          <a:p>
            <a:pPr marL="107950" indent="0" algn="ctr">
              <a:buFont typeface="Gochi Hand"/>
              <a:buNone/>
            </a:pPr>
            <a:r>
              <a:rPr lang="en-GB" sz="1400" dirty="0">
                <a:solidFill>
                  <a:schemeClr val="tx1"/>
                </a:solidFill>
                <a:cs typeface="Arial"/>
              </a:rPr>
              <a:t>Miss Mahmood (6SH Fridays) and PPA cover for all classes during the week</a:t>
            </a:r>
          </a:p>
          <a:p>
            <a:pPr marL="107950" indent="0" algn="ctr">
              <a:buFont typeface="Gochi Hand"/>
              <a:buNone/>
            </a:pPr>
            <a:endParaRPr lang="en-GB" sz="1400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23" name="Star: 7 Points 22">
            <a:extLst>
              <a:ext uri="{FF2B5EF4-FFF2-40B4-BE49-F238E27FC236}">
                <a16:creationId xmlns:a16="http://schemas.microsoft.com/office/drawing/2014/main" id="{EA39B5FF-B6F3-C7DD-EF09-8465D0F84FF4}"/>
              </a:ext>
            </a:extLst>
          </p:cNvPr>
          <p:cNvSpPr/>
          <p:nvPr/>
        </p:nvSpPr>
        <p:spPr>
          <a:xfrm>
            <a:off x="8917008" y="4193752"/>
            <a:ext cx="3060067" cy="2628297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950" indent="0">
              <a:buFont typeface="Gochi Hand"/>
              <a:buNone/>
            </a:pPr>
            <a:r>
              <a:rPr lang="en-GB" sz="1400">
                <a:solidFill>
                  <a:schemeClr val="tx1"/>
                </a:solidFill>
              </a:rPr>
              <a:t>Pastoral Support</a:t>
            </a:r>
          </a:p>
          <a:p>
            <a:pPr marL="107950" indent="0">
              <a:buFont typeface="Gochi Hand"/>
              <a:buNone/>
            </a:pPr>
            <a:endParaRPr lang="en-GB">
              <a:solidFill>
                <a:schemeClr val="tx1"/>
              </a:solidFill>
            </a:endParaRPr>
          </a:p>
          <a:p>
            <a:pPr marL="107950" indent="0" algn="ctr">
              <a:buFont typeface="Gochi Hand"/>
              <a:buNone/>
            </a:pPr>
            <a:r>
              <a:rPr lang="en-GB" sz="1400">
                <a:solidFill>
                  <a:schemeClr val="tx1"/>
                </a:solidFill>
              </a:rPr>
              <a:t>Mr </a:t>
            </a:r>
            <a:r>
              <a:rPr lang="en-GB">
                <a:solidFill>
                  <a:schemeClr val="tx1"/>
                </a:solidFill>
              </a:rPr>
              <a:t>I Rose</a:t>
            </a:r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3280E1-C071-54AD-6593-A89C083E14C7}"/>
              </a:ext>
            </a:extLst>
          </p:cNvPr>
          <p:cNvSpPr txBox="1"/>
          <p:nvPr/>
        </p:nvSpPr>
        <p:spPr>
          <a:xfrm>
            <a:off x="4831183" y="4845533"/>
            <a:ext cx="1163550" cy="7386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6Q</a:t>
            </a:r>
          </a:p>
          <a:p>
            <a:pPr algn="ctr"/>
            <a:r>
              <a:rPr lang="en-GB" dirty="0">
                <a:latin typeface="Comic Sans MS" panose="030F0702030302020204" pitchFamily="66" charset="0"/>
              </a:rPr>
              <a:t>Mr Qayyum</a:t>
            </a:r>
          </a:p>
          <a:p>
            <a:pPr algn="ctr"/>
            <a:r>
              <a:rPr lang="en-GB" dirty="0">
                <a:latin typeface="Comic Sans MS" panose="030F0702030302020204" pitchFamily="66" charset="0"/>
              </a:rPr>
              <a:t>(YGL)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563A59-4C34-B39F-2F59-6BE9B2D4264E}"/>
              </a:ext>
            </a:extLst>
          </p:cNvPr>
          <p:cNvSpPr txBox="1"/>
          <p:nvPr/>
        </p:nvSpPr>
        <p:spPr>
          <a:xfrm>
            <a:off x="990857" y="2807438"/>
            <a:ext cx="1581942" cy="4924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Mrs Darnley </a:t>
            </a:r>
          </a:p>
          <a:p>
            <a:pPr algn="ctr"/>
            <a:r>
              <a:rPr lang="en-GB" sz="1200" dirty="0">
                <a:latin typeface="Comic Sans MS" panose="030F0702030302020204" pitchFamily="66" charset="0"/>
              </a:rPr>
              <a:t>Phase Leader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282818-EF4A-2407-879F-CF3914B5E873}"/>
              </a:ext>
            </a:extLst>
          </p:cNvPr>
          <p:cNvSpPr txBox="1"/>
          <p:nvPr/>
        </p:nvSpPr>
        <p:spPr>
          <a:xfrm>
            <a:off x="456768" y="4833681"/>
            <a:ext cx="1240675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6I</a:t>
            </a:r>
          </a:p>
          <a:p>
            <a:pPr algn="ctr"/>
            <a:r>
              <a:rPr lang="en-GB" dirty="0">
                <a:latin typeface="Comic Sans MS" panose="030F0702030302020204" pitchFamily="66" charset="0"/>
              </a:rPr>
              <a:t>Mrs Ilsley</a:t>
            </a:r>
          </a:p>
          <a:p>
            <a:pPr algn="ctr"/>
            <a:r>
              <a:rPr lang="en-GB" sz="1200" dirty="0">
                <a:latin typeface="Comic Sans MS" panose="030F0702030302020204" pitchFamily="66" charset="0"/>
              </a:rPr>
              <a:t>Class Teacher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2876F1-6A6E-BA2E-817D-495960120CF3}"/>
              </a:ext>
            </a:extLst>
          </p:cNvPr>
          <p:cNvSpPr txBox="1"/>
          <p:nvPr/>
        </p:nvSpPr>
        <p:spPr>
          <a:xfrm>
            <a:off x="3357108" y="4819501"/>
            <a:ext cx="1168596" cy="8925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6R</a:t>
            </a:r>
          </a:p>
          <a:p>
            <a:pPr algn="ctr"/>
            <a:r>
              <a:rPr lang="en-GB" dirty="0">
                <a:latin typeface="Comic Sans MS" panose="030F0702030302020204" pitchFamily="66" charset="0"/>
              </a:rPr>
              <a:t>Miss </a:t>
            </a:r>
            <a:r>
              <a:rPr lang="en-GB" dirty="0" err="1">
                <a:latin typeface="Comic Sans MS" panose="030F0702030302020204" pitchFamily="66" charset="0"/>
              </a:rPr>
              <a:t>Rasif</a:t>
            </a:r>
            <a:endParaRPr lang="en-GB" dirty="0">
              <a:latin typeface="Comic Sans MS" panose="030F0702030302020204" pitchFamily="66" charset="0"/>
            </a:endParaRPr>
          </a:p>
          <a:p>
            <a:pPr algn="ctr"/>
            <a:r>
              <a:rPr lang="en-GB" sz="1200" dirty="0">
                <a:latin typeface="Comic Sans MS" panose="030F0702030302020204" pitchFamily="66" charset="0"/>
              </a:rPr>
              <a:t>Class Teacher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605480-E8C4-6AA5-8BCC-D262067872A6}"/>
              </a:ext>
            </a:extLst>
          </p:cNvPr>
          <p:cNvSpPr txBox="1"/>
          <p:nvPr/>
        </p:nvSpPr>
        <p:spPr>
          <a:xfrm>
            <a:off x="1884124" y="4808729"/>
            <a:ext cx="1168596" cy="8925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6SH</a:t>
            </a:r>
          </a:p>
          <a:p>
            <a:pPr algn="ctr"/>
            <a:r>
              <a:rPr lang="en-GB" dirty="0">
                <a:latin typeface="Comic Sans MS" panose="030F0702030302020204" pitchFamily="66" charset="0"/>
              </a:rPr>
              <a:t>Miss Harris</a:t>
            </a:r>
          </a:p>
          <a:p>
            <a:pPr algn="ctr"/>
            <a:r>
              <a:rPr lang="en-GB" sz="1200" dirty="0">
                <a:latin typeface="Comic Sans MS" panose="030F0702030302020204" pitchFamily="66" charset="0"/>
              </a:rPr>
              <a:t>Class Teacher</a:t>
            </a:r>
          </a:p>
        </p:txBody>
      </p:sp>
      <p:pic>
        <p:nvPicPr>
          <p:cNvPr id="9" name="image1.jpg">
            <a:extLst>
              <a:ext uri="{FF2B5EF4-FFF2-40B4-BE49-F238E27FC236}">
                <a16:creationId xmlns:a16="http://schemas.microsoft.com/office/drawing/2014/main" id="{95751F40-E7C1-6164-3D73-A04FE4FEB76F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9605661" y="102105"/>
            <a:ext cx="2440148" cy="2214156"/>
          </a:xfrm>
          <a:prstGeom prst="rect">
            <a:avLst/>
          </a:prstGeom>
          <a:ln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4CE5C0-D04A-FCBA-AB85-56FE167D2DF1}"/>
              </a:ext>
            </a:extLst>
          </p:cNvPr>
          <p:cNvSpPr txBox="1"/>
          <p:nvPr/>
        </p:nvSpPr>
        <p:spPr>
          <a:xfrm>
            <a:off x="315811" y="5799622"/>
            <a:ext cx="1466017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Miss Sadiq</a:t>
            </a:r>
          </a:p>
          <a:p>
            <a:pPr algn="ctr"/>
            <a:r>
              <a:rPr lang="en-GB" dirty="0">
                <a:latin typeface="Comic Sans MS" panose="030F0702030302020204" pitchFamily="66" charset="0"/>
              </a:rPr>
              <a:t>PSA</a:t>
            </a:r>
          </a:p>
        </p:txBody>
      </p:sp>
      <p:sp>
        <p:nvSpPr>
          <p:cNvPr id="5" name="Star: 7 Points 4">
            <a:extLst>
              <a:ext uri="{FF2B5EF4-FFF2-40B4-BE49-F238E27FC236}">
                <a16:creationId xmlns:a16="http://schemas.microsoft.com/office/drawing/2014/main" id="{11A8F36E-9714-5FDE-BCCA-42F5A9B1F283}"/>
              </a:ext>
            </a:extLst>
          </p:cNvPr>
          <p:cNvSpPr/>
          <p:nvPr/>
        </p:nvSpPr>
        <p:spPr>
          <a:xfrm>
            <a:off x="4644661" y="243905"/>
            <a:ext cx="3214510" cy="2559402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950" indent="0">
              <a:buFont typeface="Gochi Hand"/>
              <a:buNone/>
            </a:pPr>
            <a:endParaRPr lang="en-GB" sz="1400" dirty="0">
              <a:solidFill>
                <a:schemeClr val="tx1"/>
              </a:solidFill>
            </a:endParaRPr>
          </a:p>
          <a:p>
            <a:pPr marL="107950" indent="0">
              <a:buFont typeface="Gochi Hand"/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107950" indent="0">
              <a:buFont typeface="Gochi Hand"/>
              <a:buNone/>
            </a:pPr>
            <a:r>
              <a:rPr lang="en-GB" sz="1400" dirty="0">
                <a:solidFill>
                  <a:schemeClr val="tx1"/>
                </a:solidFill>
              </a:rPr>
              <a:t>Intervention teachers:</a:t>
            </a:r>
          </a:p>
          <a:p>
            <a:pPr marL="107950" indent="0">
              <a:buFont typeface="Gochi Hand"/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107950" indent="0" algn="ctr">
              <a:buFont typeface="Gochi Hand"/>
              <a:buNone/>
            </a:pPr>
            <a:r>
              <a:rPr lang="en-GB" sz="1400" dirty="0">
                <a:solidFill>
                  <a:schemeClr val="tx1"/>
                </a:solidFill>
              </a:rPr>
              <a:t>Mrs Darnley</a:t>
            </a:r>
          </a:p>
          <a:p>
            <a:pPr marL="107950" indent="0" algn="ctr">
              <a:buFont typeface="Gochi Hand"/>
              <a:buNone/>
            </a:pPr>
            <a:r>
              <a:rPr lang="en-GB" sz="1400" dirty="0">
                <a:solidFill>
                  <a:schemeClr val="tx1"/>
                </a:solidFill>
              </a:rPr>
              <a:t>Miss Brandon</a:t>
            </a:r>
          </a:p>
          <a:p>
            <a:pPr marL="107950" indent="0" algn="ctr">
              <a:buFont typeface="Gochi Hand"/>
              <a:buNone/>
            </a:pPr>
            <a:r>
              <a:rPr lang="en-GB" dirty="0">
                <a:solidFill>
                  <a:schemeClr val="tx1"/>
                </a:solidFill>
              </a:rPr>
              <a:t>Mrs </a:t>
            </a:r>
            <a:r>
              <a:rPr lang="en-GB" dirty="0" err="1">
                <a:solidFill>
                  <a:schemeClr val="tx1"/>
                </a:solidFill>
              </a:rPr>
              <a:t>Povall</a:t>
            </a:r>
            <a:endParaRPr lang="en-GB" dirty="0">
              <a:solidFill>
                <a:schemeClr val="tx1"/>
              </a:solidFill>
            </a:endParaRPr>
          </a:p>
          <a:p>
            <a:pPr marL="107950" indent="0" algn="ctr">
              <a:buFont typeface="Gochi Hand"/>
              <a:buNone/>
            </a:pPr>
            <a:r>
              <a:rPr lang="en-GB" sz="1400" dirty="0">
                <a:solidFill>
                  <a:schemeClr val="tx1"/>
                </a:solidFill>
              </a:rPr>
              <a:t>Miss Sadiq</a:t>
            </a:r>
          </a:p>
          <a:p>
            <a:pPr marL="107950" indent="0" algn="ctr">
              <a:buFont typeface="Gochi Hand"/>
              <a:buNone/>
            </a:pP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5EC9F0-8518-0CB3-6DAD-8FB817C0F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59" y="3607418"/>
            <a:ext cx="1143000" cy="114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5D0364-434D-5D41-539E-823314951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1333" y="5759104"/>
            <a:ext cx="1143000" cy="10775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5470CF-FFF9-6C15-4F89-A7355A2FDC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1335" y="2757488"/>
            <a:ext cx="1143000" cy="1143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F4C5E3-ECC3-4993-7C50-5A66FB2EC5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7108" y="3622252"/>
            <a:ext cx="1143000" cy="1143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4F30F6-1909-2EE1-C85B-6240B59DA5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071" y="1515034"/>
            <a:ext cx="1143000" cy="1143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6B396D-2D8C-577A-BB22-CBFEEB22AD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2004" y="1356895"/>
            <a:ext cx="1143000" cy="1143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9FA10D-AE3D-9645-1251-A4E2149B6F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92897" y="1389726"/>
            <a:ext cx="1143000" cy="1143000"/>
          </a:xfrm>
          <a:prstGeom prst="rect">
            <a:avLst/>
          </a:prstGeom>
        </p:spPr>
      </p:pic>
      <p:sp>
        <p:nvSpPr>
          <p:cNvPr id="14" name="AutoShape 2" descr="Sami Qayyum">
            <a:extLst>
              <a:ext uri="{FF2B5EF4-FFF2-40B4-BE49-F238E27FC236}">
                <a16:creationId xmlns:a16="http://schemas.microsoft.com/office/drawing/2014/main" id="{9CE91F73-F33A-F484-ECB6-7581A7C95E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7D9E6E-10AB-A940-E9E4-3DE0A3DDB4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37397" y="3622252"/>
            <a:ext cx="1143000" cy="1143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ADF4F2-A64A-6567-A3DC-4AC99FE643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85891" y="3600194"/>
            <a:ext cx="1143000" cy="1143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946E176-AB8F-AA18-FFFA-CC27F59090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51335" y="5521411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14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0" name="Google Shape;3920;p28"/>
          <p:cNvSpPr txBox="1">
            <a:spLocks noGrp="1"/>
          </p:cNvSpPr>
          <p:nvPr>
            <p:ph type="body" idx="1"/>
          </p:nvPr>
        </p:nvSpPr>
        <p:spPr>
          <a:xfrm rot="-562055">
            <a:off x="3386797" y="2738547"/>
            <a:ext cx="5339506" cy="255130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en-GB" sz="2800"/>
              <a:t>We have a broad curriculum, which covers all areas of learning. Please use the parents’ overview to talk to your child about what they will be learning this year.</a:t>
            </a:r>
            <a:endParaRPr sz="2800"/>
          </a:p>
        </p:txBody>
      </p:sp>
      <p:sp>
        <p:nvSpPr>
          <p:cNvPr id="3921" name="Google Shape;3921;p28"/>
          <p:cNvSpPr txBox="1">
            <a:spLocks noGrp="1"/>
          </p:cNvSpPr>
          <p:nvPr>
            <p:ph type="title"/>
          </p:nvPr>
        </p:nvSpPr>
        <p:spPr>
          <a:xfrm rot="-562055">
            <a:off x="3087623" y="1747347"/>
            <a:ext cx="5339506" cy="132716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/>
              <a:t>01</a:t>
            </a:r>
            <a:endParaRPr sz="120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C43084-9746-1764-7FC0-B0810002743A}"/>
              </a:ext>
            </a:extLst>
          </p:cNvPr>
          <p:cNvSpPr/>
          <p:nvPr/>
        </p:nvSpPr>
        <p:spPr>
          <a:xfrm>
            <a:off x="0" y="5527497"/>
            <a:ext cx="236306" cy="122262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2B54A2-B108-3933-3F3E-2A77E439A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 in curriculum map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FD7C76-F3D6-43AD-FD1C-522B3940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560" y="47250"/>
            <a:ext cx="9696660" cy="663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72917"/>
      </p:ext>
    </p:extLst>
  </p:cSld>
  <p:clrMapOvr>
    <a:masterClrMapping/>
  </p:clrMapOvr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9522C113CB994E9CFF7B7A4EF41131" ma:contentTypeVersion="19" ma:contentTypeDescription="Create a new document." ma:contentTypeScope="" ma:versionID="a339501b2de19b37b5be0062db7549d1">
  <xsd:schema xmlns:xsd="http://www.w3.org/2001/XMLSchema" xmlns:xs="http://www.w3.org/2001/XMLSchema" xmlns:p="http://schemas.microsoft.com/office/2006/metadata/properties" xmlns:ns2="de2aeea3-6ead-47a1-adce-0589fcea8251" xmlns:ns3="9bfbdd5d-cc9a-4ba5-89bd-811e999a9f26" targetNamespace="http://schemas.microsoft.com/office/2006/metadata/properties" ma:root="true" ma:fieldsID="ccf3f9d9ef2b434f14f44d8534fcf231" ns2:_="" ns3:_="">
    <xsd:import namespace="de2aeea3-6ead-47a1-adce-0589fcea8251"/>
    <xsd:import namespace="9bfbdd5d-cc9a-4ba5-89bd-811e999a9f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2:MediaServiceObjectDetectorVersions" minOccurs="0"/>
                <xsd:element ref="ns2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2aeea3-6ead-47a1-adce-0589fcea82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b7d05a3-1991-4e91-85d2-7451da6c3e4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Date" ma:index="26" nillable="true" ma:displayName="Date" ma:format="DateOnly" ma:internalName="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fbdd5d-cc9a-4ba5-89bd-811e999a9f2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90dce6f-62b7-47ac-94b8-7511679fdd58}" ma:internalName="TaxCatchAll" ma:showField="CatchAllData" ma:web="9bfbdd5d-cc9a-4ba5-89bd-811e999a9f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2aeea3-6ead-47a1-adce-0589fcea8251">
      <Terms xmlns="http://schemas.microsoft.com/office/infopath/2007/PartnerControls"/>
    </lcf76f155ced4ddcb4097134ff3c332f>
    <TaxCatchAll xmlns="9bfbdd5d-cc9a-4ba5-89bd-811e999a9f26" xsi:nil="true"/>
    <Date xmlns="de2aeea3-6ead-47a1-adce-0589fcea825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A8F55E-A5D1-42EC-82E5-264A6E5F6C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e2aeea3-6ead-47a1-adce-0589fcea8251"/>
    <ds:schemaRef ds:uri="9bfbdd5d-cc9a-4ba5-89bd-811e999a9f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D0B66D4-45E4-4479-9AB8-D393C30D4C7B}">
  <ds:schemaRefs>
    <ds:schemaRef ds:uri="http://purl.org/dc/terms/"/>
    <ds:schemaRef ds:uri="http://www.w3.org/XML/1998/namespace"/>
    <ds:schemaRef ds:uri="9bfbdd5d-cc9a-4ba5-89bd-811e999a9f26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de2aeea3-6ead-47a1-adce-0589fcea8251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B0AD8D4-69D4-41BB-8B8B-4E28B581721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691</Words>
  <Application>Microsoft Office PowerPoint</Application>
  <PresentationFormat>Widescreen</PresentationFormat>
  <Paragraphs>124</Paragraphs>
  <Slides>29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  <vt:variant>
        <vt:lpstr>Custom Shows</vt:lpstr>
      </vt:variant>
      <vt:variant>
        <vt:i4>1</vt:i4>
      </vt:variant>
    </vt:vector>
  </HeadingPairs>
  <TitlesOfParts>
    <vt:vector size="44" baseType="lpstr">
      <vt:lpstr>Comic Sans MS</vt:lpstr>
      <vt:lpstr>Corbel</vt:lpstr>
      <vt:lpstr>Aldrich</vt:lpstr>
      <vt:lpstr>Barlow Condensed</vt:lpstr>
      <vt:lpstr>Abril Fatface</vt:lpstr>
      <vt:lpstr>Times New Roman</vt:lpstr>
      <vt:lpstr>Lato Light</vt:lpstr>
      <vt:lpstr>Baloo 2</vt:lpstr>
      <vt:lpstr>GDS Transport</vt:lpstr>
      <vt:lpstr>Aptos</vt:lpstr>
      <vt:lpstr>Gochi Hand</vt:lpstr>
      <vt:lpstr>Arial</vt:lpstr>
      <vt:lpstr>Tahoma</vt:lpstr>
      <vt:lpstr>SlidesMania</vt:lpstr>
      <vt:lpstr>PowerPoint Presentation</vt:lpstr>
      <vt:lpstr>PowerPoint Presentation</vt:lpstr>
      <vt:lpstr>PowerPoint Presentation</vt:lpstr>
      <vt:lpstr>Year 6 Learning:</vt:lpstr>
      <vt:lpstr>PowerPoint Presentation</vt:lpstr>
      <vt:lpstr>PowerPoint Presentation</vt:lpstr>
      <vt:lpstr>Our Team...</vt:lpstr>
      <vt:lpstr>01</vt:lpstr>
      <vt:lpstr>Add in curriculum map</vt:lpstr>
      <vt:lpstr>Sculpture and History</vt:lpstr>
      <vt:lpstr>SCIENCE</vt:lpstr>
      <vt:lpstr>RE</vt:lpstr>
      <vt:lpstr>PSHE</vt:lpstr>
      <vt:lpstr>Oracy</vt:lpstr>
      <vt:lpstr>02</vt:lpstr>
      <vt:lpstr>Reading</vt:lpstr>
      <vt:lpstr>Reading at Home</vt:lpstr>
      <vt:lpstr>Maths</vt:lpstr>
      <vt:lpstr>Times tables</vt:lpstr>
      <vt:lpstr>HOMEWORK</vt:lpstr>
      <vt:lpstr>03</vt:lpstr>
      <vt:lpstr>Assessments: -Carried out after half term -Mini reports </vt:lpstr>
      <vt:lpstr>KS2 SATs</vt:lpstr>
      <vt:lpstr>Year 6 assessments</vt:lpstr>
      <vt:lpstr>Additional Support</vt:lpstr>
      <vt:lpstr>04</vt:lpstr>
      <vt:lpstr>PowerPoint Presentation</vt:lpstr>
      <vt:lpstr>Attendance</vt:lpstr>
      <vt:lpstr>Thank you for listening, any questions?</vt:lpstr>
      <vt:lpstr>Custom Show loop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Trixie Brandon</dc:creator>
  <cp:lastModifiedBy>Sami Qayyum</cp:lastModifiedBy>
  <cp:revision>5</cp:revision>
  <dcterms:modified xsi:type="dcterms:W3CDTF">2025-05-14T14:07:40Z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0x010100669522C113CB994E9CFF7B7A4EF41131</vt:lpwstr>
  </property>
  <property fmtid="{D5CDD505-2E9C-101B-9397-08002B2CF9AE}" pid="3" name="MediaServiceImageTags">
    <vt:lpwstr/>
  </property>
</Properties>
</file>