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9" r:id="rId4"/>
  </p:sldMasterIdLst>
  <p:notesMasterIdLst>
    <p:notesMasterId r:id="rId12"/>
  </p:notesMasterIdLst>
  <p:sldIdLst>
    <p:sldId id="256" r:id="rId5"/>
    <p:sldId id="258" r:id="rId6"/>
    <p:sldId id="267" r:id="rId7"/>
    <p:sldId id="268" r:id="rId8"/>
    <p:sldId id="259" r:id="rId9"/>
    <p:sldId id="260"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26879F-946F-4A76-B131-F962BCDEBBA8}" v="5" dt="2023-09-21T08:43:02.1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144"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Godfrey" userId="c7ce5341-754d-44f1-b9a5-de7ec4e32c07" providerId="ADAL" clId="{8FED7EA2-BC4B-4CA5-A2A1-42F8A993B5C2}"/>
    <pc:docChg chg="undo custSel addSld delSld modSld sldOrd">
      <pc:chgData name="Andrew Godfrey" userId="c7ce5341-754d-44f1-b9a5-de7ec4e32c07" providerId="ADAL" clId="{8FED7EA2-BC4B-4CA5-A2A1-42F8A993B5C2}" dt="2021-09-08T13:32:38.328" v="813" actId="20577"/>
      <pc:docMkLst>
        <pc:docMk/>
      </pc:docMkLst>
      <pc:sldChg chg="modSp mod">
        <pc:chgData name="Andrew Godfrey" userId="c7ce5341-754d-44f1-b9a5-de7ec4e32c07" providerId="ADAL" clId="{8FED7EA2-BC4B-4CA5-A2A1-42F8A993B5C2}" dt="2021-09-08T08:04:33.599" v="15" actId="207"/>
        <pc:sldMkLst>
          <pc:docMk/>
          <pc:sldMk cId="807951153" sldId="256"/>
        </pc:sldMkLst>
        <pc:spChg chg="mod">
          <ac:chgData name="Andrew Godfrey" userId="c7ce5341-754d-44f1-b9a5-de7ec4e32c07" providerId="ADAL" clId="{8FED7EA2-BC4B-4CA5-A2A1-42F8A993B5C2}" dt="2021-09-08T08:04:33.599" v="15" actId="207"/>
          <ac:spMkLst>
            <pc:docMk/>
            <pc:sldMk cId="807951153" sldId="256"/>
            <ac:spMk id="5" creationId="{00000000-0000-0000-0000-000000000000}"/>
          </ac:spMkLst>
        </pc:spChg>
      </pc:sldChg>
      <pc:sldChg chg="modSp mod">
        <pc:chgData name="Andrew Godfrey" userId="c7ce5341-754d-44f1-b9a5-de7ec4e32c07" providerId="ADAL" clId="{8FED7EA2-BC4B-4CA5-A2A1-42F8A993B5C2}" dt="2021-09-08T08:04:50.475" v="18" actId="14100"/>
        <pc:sldMkLst>
          <pc:docMk/>
          <pc:sldMk cId="2782708698" sldId="258"/>
        </pc:sldMkLst>
        <pc:spChg chg="mod">
          <ac:chgData name="Andrew Godfrey" userId="c7ce5341-754d-44f1-b9a5-de7ec4e32c07" providerId="ADAL" clId="{8FED7EA2-BC4B-4CA5-A2A1-42F8A993B5C2}" dt="2021-09-08T08:04:50.475" v="18" actId="14100"/>
          <ac:spMkLst>
            <pc:docMk/>
            <pc:sldMk cId="2782708698" sldId="258"/>
            <ac:spMk id="2" creationId="{00000000-0000-0000-0000-000000000000}"/>
          </ac:spMkLst>
        </pc:spChg>
        <pc:spChg chg="mod">
          <ac:chgData name="Andrew Godfrey" userId="c7ce5341-754d-44f1-b9a5-de7ec4e32c07" providerId="ADAL" clId="{8FED7EA2-BC4B-4CA5-A2A1-42F8A993B5C2}" dt="2021-09-08T08:03:58.017" v="4" actId="1076"/>
          <ac:spMkLst>
            <pc:docMk/>
            <pc:sldMk cId="2782708698" sldId="258"/>
            <ac:spMk id="5" creationId="{00000000-0000-0000-0000-000000000000}"/>
          </ac:spMkLst>
        </pc:spChg>
      </pc:sldChg>
      <pc:sldChg chg="addSp delSp modSp mod">
        <pc:chgData name="Andrew Godfrey" userId="c7ce5341-754d-44f1-b9a5-de7ec4e32c07" providerId="ADAL" clId="{8FED7EA2-BC4B-4CA5-A2A1-42F8A993B5C2}" dt="2021-09-08T08:05:01.207" v="22" actId="478"/>
        <pc:sldMkLst>
          <pc:docMk/>
          <pc:sldMk cId="891596598" sldId="259"/>
        </pc:sldMkLst>
        <pc:spChg chg="del">
          <ac:chgData name="Andrew Godfrey" userId="c7ce5341-754d-44f1-b9a5-de7ec4e32c07" providerId="ADAL" clId="{8FED7EA2-BC4B-4CA5-A2A1-42F8A993B5C2}" dt="2021-09-08T08:04:54.623" v="19" actId="478"/>
          <ac:spMkLst>
            <pc:docMk/>
            <pc:sldMk cId="891596598" sldId="259"/>
            <ac:spMk id="2" creationId="{00000000-0000-0000-0000-000000000000}"/>
          </ac:spMkLst>
        </pc:spChg>
        <pc:spChg chg="del">
          <ac:chgData name="Andrew Godfrey" userId="c7ce5341-754d-44f1-b9a5-de7ec4e32c07" providerId="ADAL" clId="{8FED7EA2-BC4B-4CA5-A2A1-42F8A993B5C2}" dt="2021-09-08T08:04:03.242" v="5" actId="478"/>
          <ac:spMkLst>
            <pc:docMk/>
            <pc:sldMk cId="891596598" sldId="259"/>
            <ac:spMk id="5" creationId="{00000000-0000-0000-0000-000000000000}"/>
          </ac:spMkLst>
        </pc:spChg>
        <pc:spChg chg="add mod">
          <ac:chgData name="Andrew Godfrey" userId="c7ce5341-754d-44f1-b9a5-de7ec4e32c07" providerId="ADAL" clId="{8FED7EA2-BC4B-4CA5-A2A1-42F8A993B5C2}" dt="2021-09-08T08:04:03.704" v="6"/>
          <ac:spMkLst>
            <pc:docMk/>
            <pc:sldMk cId="891596598" sldId="259"/>
            <ac:spMk id="7" creationId="{A4A04DF0-B4F7-40A4-8BEC-E81D0686C266}"/>
          </ac:spMkLst>
        </pc:spChg>
        <pc:spChg chg="add del mod">
          <ac:chgData name="Andrew Godfrey" userId="c7ce5341-754d-44f1-b9a5-de7ec4e32c07" providerId="ADAL" clId="{8FED7EA2-BC4B-4CA5-A2A1-42F8A993B5C2}" dt="2021-09-08T08:05:01.207" v="22" actId="478"/>
          <ac:spMkLst>
            <pc:docMk/>
            <pc:sldMk cId="891596598" sldId="259"/>
            <ac:spMk id="9" creationId="{89671DCE-C48D-4B70-BBE1-AA8E9C282A1E}"/>
          </ac:spMkLst>
        </pc:spChg>
        <pc:spChg chg="add mod">
          <ac:chgData name="Andrew Godfrey" userId="c7ce5341-754d-44f1-b9a5-de7ec4e32c07" providerId="ADAL" clId="{8FED7EA2-BC4B-4CA5-A2A1-42F8A993B5C2}" dt="2021-09-08T08:04:55.020" v="20"/>
          <ac:spMkLst>
            <pc:docMk/>
            <pc:sldMk cId="891596598" sldId="259"/>
            <ac:spMk id="10" creationId="{DA892DB8-8CCB-4FF1-965C-1AEF900061A7}"/>
          </ac:spMkLst>
        </pc:spChg>
      </pc:sldChg>
      <pc:sldChg chg="addSp delSp modSp mod">
        <pc:chgData name="Andrew Godfrey" userId="c7ce5341-754d-44f1-b9a5-de7ec4e32c07" providerId="ADAL" clId="{8FED7EA2-BC4B-4CA5-A2A1-42F8A993B5C2}" dt="2021-09-08T13:32:38.328" v="813" actId="20577"/>
        <pc:sldMkLst>
          <pc:docMk/>
          <pc:sldMk cId="2355242160" sldId="260"/>
        </pc:sldMkLst>
        <pc:spChg chg="mod">
          <ac:chgData name="Andrew Godfrey" userId="c7ce5341-754d-44f1-b9a5-de7ec4e32c07" providerId="ADAL" clId="{8FED7EA2-BC4B-4CA5-A2A1-42F8A993B5C2}" dt="2021-09-08T08:05:09.384" v="24" actId="1076"/>
          <ac:spMkLst>
            <pc:docMk/>
            <pc:sldMk cId="2355242160" sldId="260"/>
            <ac:spMk id="2" creationId="{00000000-0000-0000-0000-000000000000}"/>
          </ac:spMkLst>
        </pc:spChg>
        <pc:spChg chg="del">
          <ac:chgData name="Andrew Godfrey" userId="c7ce5341-754d-44f1-b9a5-de7ec4e32c07" providerId="ADAL" clId="{8FED7EA2-BC4B-4CA5-A2A1-42F8A993B5C2}" dt="2021-09-08T08:04:11.604" v="9" actId="478"/>
          <ac:spMkLst>
            <pc:docMk/>
            <pc:sldMk cId="2355242160" sldId="260"/>
            <ac:spMk id="5" creationId="{00000000-0000-0000-0000-000000000000}"/>
          </ac:spMkLst>
        </pc:spChg>
        <pc:spChg chg="mod">
          <ac:chgData name="Andrew Godfrey" userId="c7ce5341-754d-44f1-b9a5-de7ec4e32c07" providerId="ADAL" clId="{8FED7EA2-BC4B-4CA5-A2A1-42F8A993B5C2}" dt="2021-09-08T13:32:38.328" v="813" actId="20577"/>
          <ac:spMkLst>
            <pc:docMk/>
            <pc:sldMk cId="2355242160" sldId="260"/>
            <ac:spMk id="6" creationId="{00000000-0000-0000-0000-000000000000}"/>
          </ac:spMkLst>
        </pc:spChg>
        <pc:spChg chg="add mod">
          <ac:chgData name="Andrew Godfrey" userId="c7ce5341-754d-44f1-b9a5-de7ec4e32c07" providerId="ADAL" clId="{8FED7EA2-BC4B-4CA5-A2A1-42F8A993B5C2}" dt="2021-09-08T08:04:12.358" v="10"/>
          <ac:spMkLst>
            <pc:docMk/>
            <pc:sldMk cId="2355242160" sldId="260"/>
            <ac:spMk id="7" creationId="{A2BBB588-8FED-4DDC-BEDB-19D86E6FED7B}"/>
          </ac:spMkLst>
        </pc:spChg>
      </pc:sldChg>
      <pc:sldChg chg="addSp delSp modSp mod ord modNotesTx">
        <pc:chgData name="Andrew Godfrey" userId="c7ce5341-754d-44f1-b9a5-de7ec4e32c07" providerId="ADAL" clId="{8FED7EA2-BC4B-4CA5-A2A1-42F8A993B5C2}" dt="2021-09-08T08:30:41.930" v="741" actId="6549"/>
        <pc:sldMkLst>
          <pc:docMk/>
          <pc:sldMk cId="3490242756" sldId="261"/>
        </pc:sldMkLst>
        <pc:spChg chg="mod">
          <ac:chgData name="Andrew Godfrey" userId="c7ce5341-754d-44f1-b9a5-de7ec4e32c07" providerId="ADAL" clId="{8FED7EA2-BC4B-4CA5-A2A1-42F8A993B5C2}" dt="2021-09-08T08:30:30.702" v="740" actId="1035"/>
          <ac:spMkLst>
            <pc:docMk/>
            <pc:sldMk cId="3490242756" sldId="261"/>
            <ac:spMk id="2" creationId="{00000000-0000-0000-0000-000000000000}"/>
          </ac:spMkLst>
        </pc:spChg>
        <pc:spChg chg="del">
          <ac:chgData name="Andrew Godfrey" userId="c7ce5341-754d-44f1-b9a5-de7ec4e32c07" providerId="ADAL" clId="{8FED7EA2-BC4B-4CA5-A2A1-42F8A993B5C2}" dt="2021-09-08T08:04:07.509" v="7" actId="478"/>
          <ac:spMkLst>
            <pc:docMk/>
            <pc:sldMk cId="3490242756" sldId="261"/>
            <ac:spMk id="5" creationId="{00000000-0000-0000-0000-000000000000}"/>
          </ac:spMkLst>
        </pc:spChg>
        <pc:spChg chg="add mod">
          <ac:chgData name="Andrew Godfrey" userId="c7ce5341-754d-44f1-b9a5-de7ec4e32c07" providerId="ADAL" clId="{8FED7EA2-BC4B-4CA5-A2A1-42F8A993B5C2}" dt="2021-09-08T08:04:07.875" v="8"/>
          <ac:spMkLst>
            <pc:docMk/>
            <pc:sldMk cId="3490242756" sldId="261"/>
            <ac:spMk id="7" creationId="{E7E7FDA1-6434-4DEC-8494-678B78C42054}"/>
          </ac:spMkLst>
        </pc:spChg>
        <pc:picChg chg="add del mod">
          <ac:chgData name="Andrew Godfrey" userId="c7ce5341-754d-44f1-b9a5-de7ec4e32c07" providerId="ADAL" clId="{8FED7EA2-BC4B-4CA5-A2A1-42F8A993B5C2}" dt="2021-09-08T08:25:19.557" v="698" actId="478"/>
          <ac:picMkLst>
            <pc:docMk/>
            <pc:sldMk cId="3490242756" sldId="261"/>
            <ac:picMk id="5" creationId="{91E66989-CF1C-42E4-9CA7-B64F978D6F31}"/>
          </ac:picMkLst>
        </pc:picChg>
        <pc:picChg chg="add del mod">
          <ac:chgData name="Andrew Godfrey" userId="c7ce5341-754d-44f1-b9a5-de7ec4e32c07" providerId="ADAL" clId="{8FED7EA2-BC4B-4CA5-A2A1-42F8A993B5C2}" dt="2021-09-08T08:27:27.408" v="713" actId="478"/>
          <ac:picMkLst>
            <pc:docMk/>
            <pc:sldMk cId="3490242756" sldId="261"/>
            <ac:picMk id="9" creationId="{036404F1-856D-4009-BA72-D155BE114ABD}"/>
          </ac:picMkLst>
        </pc:picChg>
        <pc:picChg chg="add del mod">
          <ac:chgData name="Andrew Godfrey" userId="c7ce5341-754d-44f1-b9a5-de7ec4e32c07" providerId="ADAL" clId="{8FED7EA2-BC4B-4CA5-A2A1-42F8A993B5C2}" dt="2021-09-08T08:28:56.132" v="725" actId="478"/>
          <ac:picMkLst>
            <pc:docMk/>
            <pc:sldMk cId="3490242756" sldId="261"/>
            <ac:picMk id="11" creationId="{59FAD30E-C434-453C-BFDE-CEC29218277B}"/>
          </ac:picMkLst>
        </pc:picChg>
        <pc:picChg chg="add del mod">
          <ac:chgData name="Andrew Godfrey" userId="c7ce5341-754d-44f1-b9a5-de7ec4e32c07" providerId="ADAL" clId="{8FED7EA2-BC4B-4CA5-A2A1-42F8A993B5C2}" dt="2021-09-08T08:28:36.697" v="720" actId="478"/>
          <ac:picMkLst>
            <pc:docMk/>
            <pc:sldMk cId="3490242756" sldId="261"/>
            <ac:picMk id="13" creationId="{B28092D8-165A-4E28-91E7-59FBE9081153}"/>
          </ac:picMkLst>
        </pc:picChg>
        <pc:picChg chg="add mod">
          <ac:chgData name="Andrew Godfrey" userId="c7ce5341-754d-44f1-b9a5-de7ec4e32c07" providerId="ADAL" clId="{8FED7EA2-BC4B-4CA5-A2A1-42F8A993B5C2}" dt="2021-09-08T08:28:54.031" v="724" actId="1076"/>
          <ac:picMkLst>
            <pc:docMk/>
            <pc:sldMk cId="3490242756" sldId="261"/>
            <ac:picMk id="15" creationId="{E500DDE1-26DC-4E5C-A314-708CB0DC97F4}"/>
          </ac:picMkLst>
        </pc:picChg>
        <pc:picChg chg="add mod">
          <ac:chgData name="Andrew Godfrey" userId="c7ce5341-754d-44f1-b9a5-de7ec4e32c07" providerId="ADAL" clId="{8FED7EA2-BC4B-4CA5-A2A1-42F8A993B5C2}" dt="2021-09-08T08:30:20.296" v="728" actId="14100"/>
          <ac:picMkLst>
            <pc:docMk/>
            <pc:sldMk cId="3490242756" sldId="261"/>
            <ac:picMk id="17" creationId="{5AC3DED5-A6D1-413E-8041-5E0C11903E8D}"/>
          </ac:picMkLst>
        </pc:picChg>
      </pc:sldChg>
      <pc:sldChg chg="addSp delSp modSp mod modNotesTx">
        <pc:chgData name="Andrew Godfrey" userId="c7ce5341-754d-44f1-b9a5-de7ec4e32c07" providerId="ADAL" clId="{8FED7EA2-BC4B-4CA5-A2A1-42F8A993B5C2}" dt="2021-09-08T08:09:45.954" v="344" actId="20577"/>
        <pc:sldMkLst>
          <pc:docMk/>
          <pc:sldMk cId="604895850" sldId="262"/>
        </pc:sldMkLst>
        <pc:spChg chg="add del mod">
          <ac:chgData name="Andrew Godfrey" userId="c7ce5341-754d-44f1-b9a5-de7ec4e32c07" providerId="ADAL" clId="{8FED7EA2-BC4B-4CA5-A2A1-42F8A993B5C2}" dt="2021-09-08T08:05:23.154" v="42" actId="478"/>
          <ac:spMkLst>
            <pc:docMk/>
            <pc:sldMk cId="604895850" sldId="262"/>
            <ac:spMk id="3" creationId="{8E9F961D-1E87-4867-A7B8-27F5A9C1CDC7}"/>
          </ac:spMkLst>
        </pc:spChg>
        <pc:spChg chg="del">
          <ac:chgData name="Andrew Godfrey" userId="c7ce5341-754d-44f1-b9a5-de7ec4e32c07" providerId="ADAL" clId="{8FED7EA2-BC4B-4CA5-A2A1-42F8A993B5C2}" dt="2021-09-08T08:04:18.220" v="11" actId="478"/>
          <ac:spMkLst>
            <pc:docMk/>
            <pc:sldMk cId="604895850" sldId="262"/>
            <ac:spMk id="5" creationId="{00000000-0000-0000-0000-000000000000}"/>
          </ac:spMkLst>
        </pc:spChg>
        <pc:spChg chg="del">
          <ac:chgData name="Andrew Godfrey" userId="c7ce5341-754d-44f1-b9a5-de7ec4e32c07" providerId="ADAL" clId="{8FED7EA2-BC4B-4CA5-A2A1-42F8A993B5C2}" dt="2021-09-08T08:03:14.253" v="2" actId="478"/>
          <ac:spMkLst>
            <pc:docMk/>
            <pc:sldMk cId="604895850" sldId="262"/>
            <ac:spMk id="7" creationId="{00000000-0000-0000-0000-000000000000}"/>
          </ac:spMkLst>
        </pc:spChg>
        <pc:spChg chg="del">
          <ac:chgData name="Andrew Godfrey" userId="c7ce5341-754d-44f1-b9a5-de7ec4e32c07" providerId="ADAL" clId="{8FED7EA2-BC4B-4CA5-A2A1-42F8A993B5C2}" dt="2021-09-08T08:06:26.725" v="44" actId="931"/>
          <ac:spMkLst>
            <pc:docMk/>
            <pc:sldMk cId="604895850" sldId="262"/>
            <ac:spMk id="8" creationId="{00000000-0000-0000-0000-000000000000}"/>
          </ac:spMkLst>
        </pc:spChg>
        <pc:spChg chg="add mod">
          <ac:chgData name="Andrew Godfrey" userId="c7ce5341-754d-44f1-b9a5-de7ec4e32c07" providerId="ADAL" clId="{8FED7EA2-BC4B-4CA5-A2A1-42F8A993B5C2}" dt="2021-09-08T08:04:18.533" v="12"/>
          <ac:spMkLst>
            <pc:docMk/>
            <pc:sldMk cId="604895850" sldId="262"/>
            <ac:spMk id="9" creationId="{2BBDD622-4FEB-4437-AA8E-A7B153545321}"/>
          </ac:spMkLst>
        </pc:spChg>
        <pc:spChg chg="add mod">
          <ac:chgData name="Andrew Godfrey" userId="c7ce5341-754d-44f1-b9a5-de7ec4e32c07" providerId="ADAL" clId="{8FED7EA2-BC4B-4CA5-A2A1-42F8A993B5C2}" dt="2021-09-08T08:08:46.805" v="163" actId="27636"/>
          <ac:spMkLst>
            <pc:docMk/>
            <pc:sldMk cId="604895850" sldId="262"/>
            <ac:spMk id="10" creationId="{88812063-028D-4138-81E6-48325BA4C07A}"/>
          </ac:spMkLst>
        </pc:spChg>
        <pc:spChg chg="add mod">
          <ac:chgData name="Andrew Godfrey" userId="c7ce5341-754d-44f1-b9a5-de7ec4e32c07" providerId="ADAL" clId="{8FED7EA2-BC4B-4CA5-A2A1-42F8A993B5C2}" dt="2021-09-08T08:08:24.889" v="143" actId="14100"/>
          <ac:spMkLst>
            <pc:docMk/>
            <pc:sldMk cId="604895850" sldId="262"/>
            <ac:spMk id="12" creationId="{4C15FB16-BDD6-4445-B59F-156BA0B54493}"/>
          </ac:spMkLst>
        </pc:spChg>
        <pc:spChg chg="add mod">
          <ac:chgData name="Andrew Godfrey" userId="c7ce5341-754d-44f1-b9a5-de7ec4e32c07" providerId="ADAL" clId="{8FED7EA2-BC4B-4CA5-A2A1-42F8A993B5C2}" dt="2021-09-08T08:08:14.162" v="139" actId="1076"/>
          <ac:spMkLst>
            <pc:docMk/>
            <pc:sldMk cId="604895850" sldId="262"/>
            <ac:spMk id="13" creationId="{0C40C099-1507-4A63-B70A-E0507436FA1F}"/>
          </ac:spMkLst>
        </pc:spChg>
        <pc:picChg chg="add mod">
          <ac:chgData name="Andrew Godfrey" userId="c7ce5341-754d-44f1-b9a5-de7ec4e32c07" providerId="ADAL" clId="{8FED7EA2-BC4B-4CA5-A2A1-42F8A993B5C2}" dt="2021-09-08T08:06:45.114" v="47" actId="14100"/>
          <ac:picMkLst>
            <pc:docMk/>
            <pc:sldMk cId="604895850" sldId="262"/>
            <ac:picMk id="11" creationId="{B26FEAD3-88DD-4B39-8A3E-F3771E7846A1}"/>
          </ac:picMkLst>
        </pc:picChg>
      </pc:sldChg>
      <pc:sldChg chg="del">
        <pc:chgData name="Andrew Godfrey" userId="c7ce5341-754d-44f1-b9a5-de7ec4e32c07" providerId="ADAL" clId="{8FED7EA2-BC4B-4CA5-A2A1-42F8A993B5C2}" dt="2021-09-08T08:03:05.341" v="0" actId="2696"/>
        <pc:sldMkLst>
          <pc:docMk/>
          <pc:sldMk cId="1834318676" sldId="266"/>
        </pc:sldMkLst>
      </pc:sldChg>
      <pc:sldChg chg="addSp delSp modSp add mod">
        <pc:chgData name="Andrew Godfrey" userId="c7ce5341-754d-44f1-b9a5-de7ec4e32c07" providerId="ADAL" clId="{8FED7EA2-BC4B-4CA5-A2A1-42F8A993B5C2}" dt="2021-09-08T08:05:29.031" v="43" actId="207"/>
        <pc:sldMkLst>
          <pc:docMk/>
          <pc:sldMk cId="2246353448" sldId="266"/>
        </pc:sldMkLst>
        <pc:spChg chg="del">
          <ac:chgData name="Andrew Godfrey" userId="c7ce5341-754d-44f1-b9a5-de7ec4e32c07" providerId="ADAL" clId="{8FED7EA2-BC4B-4CA5-A2A1-42F8A993B5C2}" dt="2021-09-08T08:04:22.841" v="13" actId="478"/>
          <ac:spMkLst>
            <pc:docMk/>
            <pc:sldMk cId="2246353448" sldId="266"/>
            <ac:spMk id="5" creationId="{00000000-0000-0000-0000-000000000000}"/>
          </ac:spMkLst>
        </pc:spChg>
        <pc:spChg chg="add mod">
          <ac:chgData name="Andrew Godfrey" userId="c7ce5341-754d-44f1-b9a5-de7ec4e32c07" providerId="ADAL" clId="{8FED7EA2-BC4B-4CA5-A2A1-42F8A993B5C2}" dt="2021-09-08T08:04:23.343" v="14"/>
          <ac:spMkLst>
            <pc:docMk/>
            <pc:sldMk cId="2246353448" sldId="266"/>
            <ac:spMk id="6" creationId="{9EE0BE4D-75D7-4C5B-83F0-C57332793F42}"/>
          </ac:spMkLst>
        </pc:spChg>
        <pc:spChg chg="mod">
          <ac:chgData name="Andrew Godfrey" userId="c7ce5341-754d-44f1-b9a5-de7ec4e32c07" providerId="ADAL" clId="{8FED7EA2-BC4B-4CA5-A2A1-42F8A993B5C2}" dt="2021-09-08T08:05:29.031" v="43" actId="207"/>
          <ac:spMkLst>
            <pc:docMk/>
            <pc:sldMk cId="2246353448" sldId="266"/>
            <ac:spMk id="7" creationId="{00000000-0000-0000-0000-000000000000}"/>
          </ac:spMkLst>
        </pc:spChg>
      </pc:sldChg>
      <pc:sldChg chg="addSp delSp modSp add mod">
        <pc:chgData name="Andrew Godfrey" userId="c7ce5341-754d-44f1-b9a5-de7ec4e32c07" providerId="ADAL" clId="{8FED7EA2-BC4B-4CA5-A2A1-42F8A993B5C2}" dt="2021-09-08T08:32:59.124" v="778" actId="20577"/>
        <pc:sldMkLst>
          <pc:docMk/>
          <pc:sldMk cId="2794549107" sldId="267"/>
        </pc:sldMkLst>
        <pc:spChg chg="mod">
          <ac:chgData name="Andrew Godfrey" userId="c7ce5341-754d-44f1-b9a5-de7ec4e32c07" providerId="ADAL" clId="{8FED7EA2-BC4B-4CA5-A2A1-42F8A993B5C2}" dt="2021-09-08T08:32:59.124" v="778" actId="20577"/>
          <ac:spMkLst>
            <pc:docMk/>
            <pc:sldMk cId="2794549107" sldId="267"/>
            <ac:spMk id="8" creationId="{00000000-0000-0000-0000-000000000000}"/>
          </ac:spMkLst>
        </pc:spChg>
        <pc:picChg chg="del">
          <ac:chgData name="Andrew Godfrey" userId="c7ce5341-754d-44f1-b9a5-de7ec4e32c07" providerId="ADAL" clId="{8FED7EA2-BC4B-4CA5-A2A1-42F8A993B5C2}" dt="2021-09-08T08:31:15.118" v="745" actId="478"/>
          <ac:picMkLst>
            <pc:docMk/>
            <pc:sldMk cId="2794549107" sldId="267"/>
            <ac:picMk id="7" creationId="{00000000-0000-0000-0000-000000000000}"/>
          </ac:picMkLst>
        </pc:picChg>
        <pc:picChg chg="add mod">
          <ac:chgData name="Andrew Godfrey" userId="c7ce5341-754d-44f1-b9a5-de7ec4e32c07" providerId="ADAL" clId="{8FED7EA2-BC4B-4CA5-A2A1-42F8A993B5C2}" dt="2021-09-08T08:31:18.680" v="746" actId="14100"/>
          <ac:picMkLst>
            <pc:docMk/>
            <pc:sldMk cId="2794549107" sldId="267"/>
            <ac:picMk id="9" creationId="{4DE60033-ACBE-40CB-95D7-3468D6A05E8C}"/>
          </ac:picMkLst>
        </pc:picChg>
      </pc:sldChg>
      <pc:sldChg chg="addSp delSp modSp add mod">
        <pc:chgData name="Andrew Godfrey" userId="c7ce5341-754d-44f1-b9a5-de7ec4e32c07" providerId="ADAL" clId="{8FED7EA2-BC4B-4CA5-A2A1-42F8A993B5C2}" dt="2021-09-08T08:33:24.001" v="793" actId="20577"/>
        <pc:sldMkLst>
          <pc:docMk/>
          <pc:sldMk cId="3296922423" sldId="268"/>
        </pc:sldMkLst>
        <pc:spChg chg="mod">
          <ac:chgData name="Andrew Godfrey" userId="c7ce5341-754d-44f1-b9a5-de7ec4e32c07" providerId="ADAL" clId="{8FED7EA2-BC4B-4CA5-A2A1-42F8A993B5C2}" dt="2021-09-08T08:33:24.001" v="793" actId="20577"/>
          <ac:spMkLst>
            <pc:docMk/>
            <pc:sldMk cId="3296922423" sldId="268"/>
            <ac:spMk id="8" creationId="{00000000-0000-0000-0000-000000000000}"/>
          </ac:spMkLst>
        </pc:spChg>
        <pc:picChg chg="add mod">
          <ac:chgData name="Andrew Godfrey" userId="c7ce5341-754d-44f1-b9a5-de7ec4e32c07" providerId="ADAL" clId="{8FED7EA2-BC4B-4CA5-A2A1-42F8A993B5C2}" dt="2021-09-08T08:32:07.079" v="758" actId="14100"/>
          <ac:picMkLst>
            <pc:docMk/>
            <pc:sldMk cId="3296922423" sldId="268"/>
            <ac:picMk id="7" creationId="{7E425CED-FCFD-4D9F-9042-F034CEC248F5}"/>
          </ac:picMkLst>
        </pc:picChg>
        <pc:picChg chg="del">
          <ac:chgData name="Andrew Godfrey" userId="c7ce5341-754d-44f1-b9a5-de7ec4e32c07" providerId="ADAL" clId="{8FED7EA2-BC4B-4CA5-A2A1-42F8A993B5C2}" dt="2021-09-08T08:32:01.130" v="756" actId="478"/>
          <ac:picMkLst>
            <pc:docMk/>
            <pc:sldMk cId="3296922423" sldId="268"/>
            <ac:picMk id="9" creationId="{4DE60033-ACBE-40CB-95D7-3468D6A05E8C}"/>
          </ac:picMkLst>
        </pc:picChg>
      </pc:sldChg>
    </pc:docChg>
  </pc:docChgLst>
  <pc:docChgLst>
    <pc:chgData name="Jo Chitty" userId="19cc0f00-33d3-4bc9-8e4a-b719c5a3b738" providerId="ADAL" clId="{5646FE94-B91F-49C8-A2CC-579DAC93D21E}"/>
    <pc:docChg chg="addSld">
      <pc:chgData name="Jo Chitty" userId="19cc0f00-33d3-4bc9-8e4a-b719c5a3b738" providerId="ADAL" clId="{5646FE94-B91F-49C8-A2CC-579DAC93D21E}" dt="2021-03-11T08:57:35.288" v="0" actId="2890"/>
      <pc:docMkLst>
        <pc:docMk/>
      </pc:docMkLst>
      <pc:sldChg chg="add">
        <pc:chgData name="Jo Chitty" userId="19cc0f00-33d3-4bc9-8e4a-b719c5a3b738" providerId="ADAL" clId="{5646FE94-B91F-49C8-A2CC-579DAC93D21E}" dt="2021-03-11T08:57:35.288" v="0" actId="2890"/>
        <pc:sldMkLst>
          <pc:docMk/>
          <pc:sldMk cId="1834318676" sldId="266"/>
        </pc:sldMkLst>
      </pc:sldChg>
    </pc:docChg>
  </pc:docChgLst>
  <pc:docChgLst>
    <pc:chgData name="Andrew Godfrey" userId="c7ce5341-754d-44f1-b9a5-de7ec4e32c07" providerId="ADAL" clId="{E946094A-1A6A-4DA6-8338-DD84A2A919CE}"/>
    <pc:docChg chg="addSld delSld modSld">
      <pc:chgData name="Andrew Godfrey" userId="c7ce5341-754d-44f1-b9a5-de7ec4e32c07" providerId="ADAL" clId="{E946094A-1A6A-4DA6-8338-DD84A2A919CE}" dt="2022-12-12T18:49:32.050" v="2" actId="2696"/>
      <pc:docMkLst>
        <pc:docMk/>
      </pc:docMkLst>
      <pc:sldChg chg="add del modNotesTx">
        <pc:chgData name="Andrew Godfrey" userId="c7ce5341-754d-44f1-b9a5-de7ec4e32c07" providerId="ADAL" clId="{E946094A-1A6A-4DA6-8338-DD84A2A919CE}" dt="2022-12-12T18:49:32.050" v="2" actId="2696"/>
        <pc:sldMkLst>
          <pc:docMk/>
          <pc:sldMk cId="3528926331" sldId="269"/>
        </pc:sldMkLst>
      </pc:sldChg>
    </pc:docChg>
  </pc:docChgLst>
  <pc:docChgLst>
    <pc:chgData name="Andrew Godfrey" userId="c7ce5341-754d-44f1-b9a5-de7ec4e32c07" providerId="ADAL" clId="{D06EAAD8-44AE-4F99-A452-48351FC63BC9}"/>
    <pc:docChg chg="modSld">
      <pc:chgData name="Andrew Godfrey" userId="c7ce5341-754d-44f1-b9a5-de7ec4e32c07" providerId="ADAL" clId="{D06EAAD8-44AE-4F99-A452-48351FC63BC9}" dt="2023-01-06T17:01:50.763" v="0" actId="6549"/>
      <pc:docMkLst>
        <pc:docMk/>
      </pc:docMkLst>
      <pc:sldChg chg="modSp mod">
        <pc:chgData name="Andrew Godfrey" userId="c7ce5341-754d-44f1-b9a5-de7ec4e32c07" providerId="ADAL" clId="{D06EAAD8-44AE-4F99-A452-48351FC63BC9}" dt="2023-01-06T17:01:50.763" v="0" actId="6549"/>
        <pc:sldMkLst>
          <pc:docMk/>
          <pc:sldMk cId="807951153" sldId="256"/>
        </pc:sldMkLst>
        <pc:spChg chg="mod">
          <ac:chgData name="Andrew Godfrey" userId="c7ce5341-754d-44f1-b9a5-de7ec4e32c07" providerId="ADAL" clId="{D06EAAD8-44AE-4F99-A452-48351FC63BC9}" dt="2023-01-06T17:01:50.763" v="0" actId="6549"/>
          <ac:spMkLst>
            <pc:docMk/>
            <pc:sldMk cId="807951153" sldId="256"/>
            <ac:spMk id="5" creationId="{00000000-0000-0000-0000-000000000000}"/>
          </ac:spMkLst>
        </pc:spChg>
      </pc:sldChg>
    </pc:docChg>
  </pc:docChgLst>
  <pc:docChgLst>
    <pc:chgData name="Andrew Godfrey" userId="c7ce5341-754d-44f1-b9a5-de7ec4e32c07" providerId="ADAL" clId="{A526879F-946F-4A76-B131-F962BCDEBBA8}"/>
    <pc:docChg chg="undo custSel modSld">
      <pc:chgData name="Andrew Godfrey" userId="c7ce5341-754d-44f1-b9a5-de7ec4e32c07" providerId="ADAL" clId="{A526879F-946F-4A76-B131-F962BCDEBBA8}" dt="2023-09-21T08:43:02.196" v="50"/>
      <pc:docMkLst>
        <pc:docMk/>
      </pc:docMkLst>
      <pc:sldChg chg="modSp mod">
        <pc:chgData name="Andrew Godfrey" userId="c7ce5341-754d-44f1-b9a5-de7ec4e32c07" providerId="ADAL" clId="{A526879F-946F-4A76-B131-F962BCDEBBA8}" dt="2023-09-21T08:41:27.104" v="46" actId="20577"/>
        <pc:sldMkLst>
          <pc:docMk/>
          <pc:sldMk cId="2782708698" sldId="258"/>
        </pc:sldMkLst>
        <pc:spChg chg="mod">
          <ac:chgData name="Andrew Godfrey" userId="c7ce5341-754d-44f1-b9a5-de7ec4e32c07" providerId="ADAL" clId="{A526879F-946F-4A76-B131-F962BCDEBBA8}" dt="2023-09-21T08:41:27.104" v="46" actId="20577"/>
          <ac:spMkLst>
            <pc:docMk/>
            <pc:sldMk cId="2782708698" sldId="258"/>
            <ac:spMk id="3" creationId="{00000000-0000-0000-0000-000000000000}"/>
          </ac:spMkLst>
        </pc:spChg>
      </pc:sldChg>
      <pc:sldChg chg="delSp mod">
        <pc:chgData name="Andrew Godfrey" userId="c7ce5341-754d-44f1-b9a5-de7ec4e32c07" providerId="ADAL" clId="{A526879F-946F-4A76-B131-F962BCDEBBA8}" dt="2023-09-21T08:41:37.792" v="47" actId="478"/>
        <pc:sldMkLst>
          <pc:docMk/>
          <pc:sldMk cId="891596598" sldId="259"/>
        </pc:sldMkLst>
        <pc:spChg chg="del">
          <ac:chgData name="Andrew Godfrey" userId="c7ce5341-754d-44f1-b9a5-de7ec4e32c07" providerId="ADAL" clId="{A526879F-946F-4A76-B131-F962BCDEBBA8}" dt="2023-09-21T08:41:37.792" v="47" actId="478"/>
          <ac:spMkLst>
            <pc:docMk/>
            <pc:sldMk cId="891596598" sldId="259"/>
            <ac:spMk id="10" creationId="{DA892DB8-8CCB-4FF1-965C-1AEF900061A7}"/>
          </ac:spMkLst>
        </pc:spChg>
      </pc:sldChg>
      <pc:sldChg chg="addSp delSp modSp mod modAnim">
        <pc:chgData name="Andrew Godfrey" userId="c7ce5341-754d-44f1-b9a5-de7ec4e32c07" providerId="ADAL" clId="{A526879F-946F-4A76-B131-F962BCDEBBA8}" dt="2023-09-21T08:43:02.196" v="50"/>
        <pc:sldMkLst>
          <pc:docMk/>
          <pc:sldMk cId="3490242756" sldId="261"/>
        </pc:sldMkLst>
        <pc:spChg chg="mod">
          <ac:chgData name="Andrew Godfrey" userId="c7ce5341-754d-44f1-b9a5-de7ec4e32c07" providerId="ADAL" clId="{A526879F-946F-4A76-B131-F962BCDEBBA8}" dt="2023-09-21T08:40:10.032" v="39" actId="6549"/>
          <ac:spMkLst>
            <pc:docMk/>
            <pc:sldMk cId="3490242756" sldId="261"/>
            <ac:spMk id="2" creationId="{00000000-0000-0000-0000-000000000000}"/>
          </ac:spMkLst>
        </pc:spChg>
        <pc:spChg chg="add mod">
          <ac:chgData name="Andrew Godfrey" userId="c7ce5341-754d-44f1-b9a5-de7ec4e32c07" providerId="ADAL" clId="{A526879F-946F-4A76-B131-F962BCDEBBA8}" dt="2023-09-21T08:39:52.174" v="5"/>
          <ac:spMkLst>
            <pc:docMk/>
            <pc:sldMk cId="3490242756" sldId="261"/>
            <ac:spMk id="3" creationId="{4842D6B4-7577-6879-1163-29FAEFB10EA2}"/>
          </ac:spMkLst>
        </pc:spChg>
        <pc:picChg chg="del">
          <ac:chgData name="Andrew Godfrey" userId="c7ce5341-754d-44f1-b9a5-de7ec4e32c07" providerId="ADAL" clId="{A526879F-946F-4A76-B131-F962BCDEBBA8}" dt="2023-09-21T08:38:41.560" v="0" actId="478"/>
          <ac:picMkLst>
            <pc:docMk/>
            <pc:sldMk cId="3490242756" sldId="261"/>
            <ac:picMk id="15" creationId="{E500DDE1-26DC-4E5C-A314-708CB0DC97F4}"/>
          </ac:picMkLst>
        </pc:picChg>
        <pc:picChg chg="del">
          <ac:chgData name="Andrew Godfrey" userId="c7ce5341-754d-44f1-b9a5-de7ec4e32c07" providerId="ADAL" clId="{A526879F-946F-4A76-B131-F962BCDEBBA8}" dt="2023-09-21T08:38:43.757" v="1" actId="478"/>
          <ac:picMkLst>
            <pc:docMk/>
            <pc:sldMk cId="3490242756" sldId="261"/>
            <ac:picMk id="17" creationId="{5AC3DED5-A6D1-413E-8041-5E0C11903E8D}"/>
          </ac:picMkLst>
        </pc:picChg>
      </pc:sldChg>
    </pc:docChg>
  </pc:docChgLst>
  <pc:docChgLst>
    <pc:chgData name="Ben Barnard" userId="832112aa-a712-4f64-8f54-036821386171" providerId="ADAL" clId="{9CD3F5B0-0D91-4B08-8D91-C2AA7C831A85}"/>
    <pc:docChg chg="modSld">
      <pc:chgData name="Ben Barnard" userId="832112aa-a712-4f64-8f54-036821386171" providerId="ADAL" clId="{9CD3F5B0-0D91-4B08-8D91-C2AA7C831A85}" dt="2023-01-06T16:52:25.315" v="0" actId="20577"/>
      <pc:docMkLst>
        <pc:docMk/>
      </pc:docMkLst>
      <pc:sldChg chg="modSp mod">
        <pc:chgData name="Ben Barnard" userId="832112aa-a712-4f64-8f54-036821386171" providerId="ADAL" clId="{9CD3F5B0-0D91-4B08-8D91-C2AA7C831A85}" dt="2023-01-06T16:52:25.315" v="0" actId="20577"/>
        <pc:sldMkLst>
          <pc:docMk/>
          <pc:sldMk cId="807951153" sldId="256"/>
        </pc:sldMkLst>
        <pc:spChg chg="mod">
          <ac:chgData name="Ben Barnard" userId="832112aa-a712-4f64-8f54-036821386171" providerId="ADAL" clId="{9CD3F5B0-0D91-4B08-8D91-C2AA7C831A85}" dt="2023-01-06T16:52:25.315" v="0" actId="20577"/>
          <ac:spMkLst>
            <pc:docMk/>
            <pc:sldMk cId="807951153" sldId="256"/>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F8F9D5-EB8D-40B9-B1F4-8F9C0BFA2131}" type="datetimeFigureOut">
              <a:rPr lang="en-GB" smtClean="0"/>
              <a:t>21/05/2024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FE91F0-9802-4B1A-ADB5-A2E842E09843}" type="slidenum">
              <a:rPr lang="en-GB" smtClean="0"/>
              <a:t>‹#›</a:t>
            </a:fld>
            <a:endParaRPr lang="en-GB"/>
          </a:p>
        </p:txBody>
      </p:sp>
    </p:spTree>
    <p:extLst>
      <p:ext uri="{BB962C8B-B14F-4D97-AF65-F5344CB8AC3E}">
        <p14:creationId xmlns:p14="http://schemas.microsoft.com/office/powerpoint/2010/main" val="2229163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This is a brief 10-15 minute</a:t>
            </a:r>
            <a:r>
              <a:rPr lang="en-GB" baseline="0"/>
              <a:t> segment to make sure participants understand the requirements and purpose of expedition, know what to anticipate in training, know what skills they need to develop and have a chance to ask general questions about expedition.</a:t>
            </a:r>
            <a:endParaRPr lang="en-GB"/>
          </a:p>
        </p:txBody>
      </p:sp>
      <p:sp>
        <p:nvSpPr>
          <p:cNvPr id="4" name="Slide Number Placeholder 3"/>
          <p:cNvSpPr>
            <a:spLocks noGrp="1"/>
          </p:cNvSpPr>
          <p:nvPr>
            <p:ph type="sldNum" sz="quarter" idx="10"/>
          </p:nvPr>
        </p:nvSpPr>
        <p:spPr/>
        <p:txBody>
          <a:bodyPr/>
          <a:lstStyle/>
          <a:p>
            <a:fld id="{0BFE91F0-9802-4B1A-ADB5-A2E842E09843}" type="slidenum">
              <a:rPr lang="en-GB" smtClean="0"/>
              <a:t>1</a:t>
            </a:fld>
            <a:endParaRPr lang="en-GB"/>
          </a:p>
        </p:txBody>
      </p:sp>
    </p:spTree>
    <p:extLst>
      <p:ext uri="{BB962C8B-B14F-4D97-AF65-F5344CB8AC3E}">
        <p14:creationId xmlns:p14="http://schemas.microsoft.com/office/powerpoint/2010/main" val="676068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Some ideas you might want to introduce:</a:t>
            </a:r>
          </a:p>
          <a:p>
            <a:pPr marL="171450" indent="-171450">
              <a:buFontTx/>
              <a:buChar char="-"/>
            </a:pPr>
            <a:r>
              <a:rPr lang="en-GB" baseline="0"/>
              <a:t>The Expedition is different from other sections of the Award, you have to work in a team and there’s less individual choice than other sections</a:t>
            </a:r>
          </a:p>
          <a:p>
            <a:pPr marL="171450" indent="-171450">
              <a:buFontTx/>
              <a:buChar char="-"/>
            </a:pPr>
            <a:r>
              <a:rPr lang="en-GB" baseline="0"/>
              <a:t>Acknowledge – The Expedition may be a section you are really looking forward to or for you it might be the biggest challenge of the Duke of Edinburgh Award</a:t>
            </a:r>
          </a:p>
          <a:p>
            <a:pPr marL="171450" indent="-171450">
              <a:buFontTx/>
              <a:buChar char="-"/>
            </a:pPr>
            <a:r>
              <a:rPr lang="en-GB" baseline="0"/>
              <a:t>The Expedition is intended to be a challenge but should also be fun.  It develops and demonstrates loads of valuable skills including teamwork, perseverance, problem-solving, being organised, navigation, caring for one another and the environment.</a:t>
            </a:r>
            <a:endParaRPr lang="en-GB"/>
          </a:p>
        </p:txBody>
      </p:sp>
      <p:sp>
        <p:nvSpPr>
          <p:cNvPr id="4" name="Slide Number Placeholder 3"/>
          <p:cNvSpPr>
            <a:spLocks noGrp="1"/>
          </p:cNvSpPr>
          <p:nvPr>
            <p:ph type="sldNum" sz="quarter" idx="10"/>
          </p:nvPr>
        </p:nvSpPr>
        <p:spPr/>
        <p:txBody>
          <a:bodyPr/>
          <a:lstStyle/>
          <a:p>
            <a:fld id="{0BFE91F0-9802-4B1A-ADB5-A2E842E09843}" type="slidenum">
              <a:rPr lang="en-GB" smtClean="0"/>
              <a:t>2</a:t>
            </a:fld>
            <a:endParaRPr lang="en-GB"/>
          </a:p>
        </p:txBody>
      </p:sp>
    </p:spTree>
    <p:extLst>
      <p:ext uri="{BB962C8B-B14F-4D97-AF65-F5344CB8AC3E}">
        <p14:creationId xmlns:p14="http://schemas.microsoft.com/office/powerpoint/2010/main" val="1797970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Some ideas you might want to introduce:</a:t>
            </a:r>
          </a:p>
          <a:p>
            <a:pPr marL="171450" indent="-171450">
              <a:buFontTx/>
              <a:buChar char="-"/>
            </a:pPr>
            <a:r>
              <a:rPr lang="en-GB" baseline="0"/>
              <a:t>The Expedition is different from other sections of the Award, you have to work in a team and there’s less individual choice than other sections</a:t>
            </a:r>
          </a:p>
          <a:p>
            <a:pPr marL="171450" indent="-171450">
              <a:buFontTx/>
              <a:buChar char="-"/>
            </a:pPr>
            <a:r>
              <a:rPr lang="en-GB" baseline="0"/>
              <a:t>Acknowledge – The Expedition may be a section you are really looking forward to or for you it might be the biggest challenge of the Duke of Edinburgh Award</a:t>
            </a:r>
          </a:p>
          <a:p>
            <a:pPr marL="171450" indent="-171450">
              <a:buFontTx/>
              <a:buChar char="-"/>
            </a:pPr>
            <a:r>
              <a:rPr lang="en-GB" baseline="0"/>
              <a:t>The Expedition is intended to be a challenge but should also be fun.  It develops and demonstrates loads of valuable skills including teamwork, perseverance, problem-solving, being organised, navigation, caring for one another and the environment.</a:t>
            </a:r>
            <a:endParaRPr lang="en-GB"/>
          </a:p>
        </p:txBody>
      </p:sp>
      <p:sp>
        <p:nvSpPr>
          <p:cNvPr id="4" name="Slide Number Placeholder 3"/>
          <p:cNvSpPr>
            <a:spLocks noGrp="1"/>
          </p:cNvSpPr>
          <p:nvPr>
            <p:ph type="sldNum" sz="quarter" idx="10"/>
          </p:nvPr>
        </p:nvSpPr>
        <p:spPr/>
        <p:txBody>
          <a:bodyPr/>
          <a:lstStyle/>
          <a:p>
            <a:fld id="{0BFE91F0-9802-4B1A-ADB5-A2E842E09843}" type="slidenum">
              <a:rPr lang="en-GB" smtClean="0"/>
              <a:t>3</a:t>
            </a:fld>
            <a:endParaRPr lang="en-GB"/>
          </a:p>
        </p:txBody>
      </p:sp>
    </p:spTree>
    <p:extLst>
      <p:ext uri="{BB962C8B-B14F-4D97-AF65-F5344CB8AC3E}">
        <p14:creationId xmlns:p14="http://schemas.microsoft.com/office/powerpoint/2010/main" val="2215043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Some ideas you might want to introduce:</a:t>
            </a:r>
          </a:p>
          <a:p>
            <a:pPr marL="171450" indent="-171450">
              <a:buFontTx/>
              <a:buChar char="-"/>
            </a:pPr>
            <a:r>
              <a:rPr lang="en-GB" baseline="0"/>
              <a:t>The Expedition is different from other sections of the Award, you have to work in a team and there’s less individual choice than other sections</a:t>
            </a:r>
          </a:p>
          <a:p>
            <a:pPr marL="171450" indent="-171450">
              <a:buFontTx/>
              <a:buChar char="-"/>
            </a:pPr>
            <a:r>
              <a:rPr lang="en-GB" baseline="0"/>
              <a:t>Acknowledge – The Expedition may be a section you are really looking forward to or for you it might be the biggest challenge of the Duke of Edinburgh Award</a:t>
            </a:r>
          </a:p>
          <a:p>
            <a:pPr marL="171450" indent="-171450">
              <a:buFontTx/>
              <a:buChar char="-"/>
            </a:pPr>
            <a:r>
              <a:rPr lang="en-GB" baseline="0"/>
              <a:t>The Expedition is intended to be a challenge but should also be fun.  It develops and demonstrates loads of valuable skills including teamwork, perseverance, problem-solving, being organised, navigation, caring for one another and the environment.</a:t>
            </a:r>
            <a:endParaRPr lang="en-GB"/>
          </a:p>
        </p:txBody>
      </p:sp>
      <p:sp>
        <p:nvSpPr>
          <p:cNvPr id="4" name="Slide Number Placeholder 3"/>
          <p:cNvSpPr>
            <a:spLocks noGrp="1"/>
          </p:cNvSpPr>
          <p:nvPr>
            <p:ph type="sldNum" sz="quarter" idx="10"/>
          </p:nvPr>
        </p:nvSpPr>
        <p:spPr/>
        <p:txBody>
          <a:bodyPr/>
          <a:lstStyle/>
          <a:p>
            <a:fld id="{0BFE91F0-9802-4B1A-ADB5-A2E842E09843}" type="slidenum">
              <a:rPr lang="en-GB" smtClean="0"/>
              <a:t>4</a:t>
            </a:fld>
            <a:endParaRPr lang="en-GB"/>
          </a:p>
        </p:txBody>
      </p:sp>
    </p:spTree>
    <p:extLst>
      <p:ext uri="{BB962C8B-B14F-4D97-AF65-F5344CB8AC3E}">
        <p14:creationId xmlns:p14="http://schemas.microsoft.com/office/powerpoint/2010/main" val="1534547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Some ideas you might want to introduce:</a:t>
            </a:r>
          </a:p>
          <a:p>
            <a:pPr marL="171450" indent="-171450">
              <a:buFontTx/>
              <a:buChar char="-"/>
            </a:pPr>
            <a:r>
              <a:rPr lang="en-GB" baseline="0"/>
              <a:t>The Expedition is different from other sections of the Award, you have to work in a team and there’s less individual choice than other sections</a:t>
            </a:r>
          </a:p>
          <a:p>
            <a:pPr marL="171450" indent="-171450">
              <a:buFontTx/>
              <a:buChar char="-"/>
            </a:pPr>
            <a:r>
              <a:rPr lang="en-GB" baseline="0"/>
              <a:t>Acknowledge – The Expedition may be a section you are really looking forward to or for you it might be the biggest challenge of the Duke of Edinburgh Award</a:t>
            </a:r>
          </a:p>
          <a:p>
            <a:pPr marL="171450" indent="-171450">
              <a:buFontTx/>
              <a:buChar char="-"/>
            </a:pPr>
            <a:r>
              <a:rPr lang="en-GB" baseline="0"/>
              <a:t>The Expedition is intended to be a challenge but should also be fun.  It develops and demonstrates loads of valuable skills including teamwork, perseverance, problem-solving, being organised, navigation, caring for one another and the environment.</a:t>
            </a:r>
            <a:endParaRPr lang="en-GB"/>
          </a:p>
          <a:p>
            <a:endParaRPr lang="en-GB"/>
          </a:p>
        </p:txBody>
      </p:sp>
      <p:sp>
        <p:nvSpPr>
          <p:cNvPr id="4" name="Slide Number Placeholder 3"/>
          <p:cNvSpPr>
            <a:spLocks noGrp="1"/>
          </p:cNvSpPr>
          <p:nvPr>
            <p:ph type="sldNum" sz="quarter" idx="10"/>
          </p:nvPr>
        </p:nvSpPr>
        <p:spPr/>
        <p:txBody>
          <a:bodyPr/>
          <a:lstStyle/>
          <a:p>
            <a:fld id="{0BFE91F0-9802-4B1A-ADB5-A2E842E09843}" type="slidenum">
              <a:rPr lang="en-GB" smtClean="0"/>
              <a:t>5</a:t>
            </a:fld>
            <a:endParaRPr lang="en-GB"/>
          </a:p>
        </p:txBody>
      </p:sp>
    </p:spTree>
    <p:extLst>
      <p:ext uri="{BB962C8B-B14F-4D97-AF65-F5344CB8AC3E}">
        <p14:creationId xmlns:p14="http://schemas.microsoft.com/office/powerpoint/2010/main" val="2023463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FE91F0-9802-4B1A-ADB5-A2E842E09843}" type="slidenum">
              <a:rPr lang="en-GB" smtClean="0"/>
              <a:t>6</a:t>
            </a:fld>
            <a:endParaRPr lang="en-GB"/>
          </a:p>
        </p:txBody>
      </p:sp>
    </p:spTree>
    <p:extLst>
      <p:ext uri="{BB962C8B-B14F-4D97-AF65-F5344CB8AC3E}">
        <p14:creationId xmlns:p14="http://schemas.microsoft.com/office/powerpoint/2010/main" val="3353608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20 conditions are in your course notes booklet. Most things are taken care of (time of year, size of group etc) before you go on your expedition but there are things that you need to ensure you do (or don’t do) on expedition (see 12-18)</a:t>
            </a:r>
          </a:p>
          <a:p>
            <a:endParaRPr lang="en-GB"/>
          </a:p>
        </p:txBody>
      </p:sp>
      <p:sp>
        <p:nvSpPr>
          <p:cNvPr id="4" name="Slide Number Placeholder 3"/>
          <p:cNvSpPr>
            <a:spLocks noGrp="1"/>
          </p:cNvSpPr>
          <p:nvPr>
            <p:ph type="sldNum" sz="quarter" idx="10"/>
          </p:nvPr>
        </p:nvSpPr>
        <p:spPr/>
        <p:txBody>
          <a:bodyPr/>
          <a:lstStyle/>
          <a:p>
            <a:fld id="{0BFE91F0-9802-4B1A-ADB5-A2E842E09843}" type="slidenum">
              <a:rPr lang="en-GB" smtClean="0"/>
              <a:t>7</a:t>
            </a:fld>
            <a:endParaRPr lang="en-GB"/>
          </a:p>
        </p:txBody>
      </p:sp>
    </p:spTree>
    <p:extLst>
      <p:ext uri="{BB962C8B-B14F-4D97-AF65-F5344CB8AC3E}">
        <p14:creationId xmlns:p14="http://schemas.microsoft.com/office/powerpoint/2010/main" val="9482986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68291-C568-DF13-F1D1-380DB541CF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9B6DC03-9B69-7887-1827-AAEF6B721B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8" name="Picture 7" descr="A logo with a crescent moon and letters&#10;&#10;Description automatically generated">
            <a:extLst>
              <a:ext uri="{FF2B5EF4-FFF2-40B4-BE49-F238E27FC236}">
                <a16:creationId xmlns:a16="http://schemas.microsoft.com/office/drawing/2014/main" id="{9987904B-EB95-6A4A-B20A-7B42C777E926}"/>
              </a:ext>
            </a:extLst>
          </p:cNvPr>
          <p:cNvPicPr>
            <a:picLocks noChangeAspect="1"/>
          </p:cNvPicPr>
          <p:nvPr userDrawn="1"/>
        </p:nvPicPr>
        <p:blipFill>
          <a:blip r:embed="rId2"/>
          <a:stretch>
            <a:fillRect/>
          </a:stretch>
        </p:blipFill>
        <p:spPr>
          <a:xfrm>
            <a:off x="10582948" y="39371"/>
            <a:ext cx="1480396" cy="1480396"/>
          </a:xfrm>
          <a:prstGeom prst="rect">
            <a:avLst/>
          </a:prstGeom>
        </p:spPr>
      </p:pic>
    </p:spTree>
    <p:extLst>
      <p:ext uri="{BB962C8B-B14F-4D97-AF65-F5344CB8AC3E}">
        <p14:creationId xmlns:p14="http://schemas.microsoft.com/office/powerpoint/2010/main" val="3357880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17B45-BE17-6940-0063-2EB14A1CE95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1C10DC-7BA2-A58E-7C50-10A618A303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AC9A48-1555-9C7A-610F-2A527F0D5FA9}"/>
              </a:ext>
            </a:extLst>
          </p:cNvPr>
          <p:cNvSpPr>
            <a:spLocks noGrp="1"/>
          </p:cNvSpPr>
          <p:nvPr>
            <p:ph type="dt" sz="half" idx="10"/>
          </p:nvPr>
        </p:nvSpPr>
        <p:spPr/>
        <p:txBody>
          <a:bodyPr/>
          <a:lstStyle/>
          <a:p>
            <a:fld id="{55C6B4A9-1611-4792-9094-5F34BCA07E0B}" type="datetimeFigureOut">
              <a:rPr lang="en-US" smtClean="0"/>
              <a:t>5/21/2024</a:t>
            </a:fld>
            <a:endParaRPr lang="en-US"/>
          </a:p>
        </p:txBody>
      </p:sp>
      <p:sp>
        <p:nvSpPr>
          <p:cNvPr id="5" name="Footer Placeholder 4">
            <a:extLst>
              <a:ext uri="{FF2B5EF4-FFF2-40B4-BE49-F238E27FC236}">
                <a16:creationId xmlns:a16="http://schemas.microsoft.com/office/drawing/2014/main" id="{5D22443E-C174-3244-16C2-6E6BD2B25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74FB19-E5A2-AABD-CF2A-40DF643C28E4}"/>
              </a:ext>
            </a:extLst>
          </p:cNvPr>
          <p:cNvSpPr>
            <a:spLocks noGrp="1"/>
          </p:cNvSpPr>
          <p:nvPr>
            <p:ph type="sldNum" sz="quarter" idx="12"/>
          </p:nvPr>
        </p:nvSpPr>
        <p:spPr/>
        <p:txBody>
          <a:bodyPr/>
          <a:lstStyle/>
          <a:p>
            <a:fld id="{89333C77-0158-454C-844F-B7AB9BD7DAD4}" type="slidenum">
              <a:rPr lang="en-US" smtClean="0"/>
              <a:t>‹#›</a:t>
            </a:fld>
            <a:endParaRPr lang="en-US"/>
          </a:p>
        </p:txBody>
      </p:sp>
      <p:sp>
        <p:nvSpPr>
          <p:cNvPr id="7" name="Isosceles Triangle 6">
            <a:extLst>
              <a:ext uri="{FF2B5EF4-FFF2-40B4-BE49-F238E27FC236}">
                <a16:creationId xmlns:a16="http://schemas.microsoft.com/office/drawing/2014/main" id="{D3A7EAA4-8181-E720-F9BC-AF55D0483792}"/>
              </a:ext>
            </a:extLst>
          </p:cNvPr>
          <p:cNvSpPr/>
          <p:nvPr userDrawn="1"/>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02723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4273EA-8F70-1011-7BAC-CE8869BC891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577136-33C1-4B57-D016-04A0E8430C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4D0C15-4DE2-D64F-EA60-E6C977B2ECF1}"/>
              </a:ext>
            </a:extLst>
          </p:cNvPr>
          <p:cNvSpPr>
            <a:spLocks noGrp="1"/>
          </p:cNvSpPr>
          <p:nvPr>
            <p:ph type="dt" sz="half" idx="10"/>
          </p:nvPr>
        </p:nvSpPr>
        <p:spPr/>
        <p:txBody>
          <a:bodyPr/>
          <a:lstStyle/>
          <a:p>
            <a:fld id="{B61BEF0D-F0BB-DE4B-95CE-6DB70DBA9567}" type="datetimeFigureOut">
              <a:rPr lang="en-US" smtClean="0"/>
              <a:pPr/>
              <a:t>5/21/2024</a:t>
            </a:fld>
            <a:endParaRPr lang="en-US"/>
          </a:p>
        </p:txBody>
      </p:sp>
      <p:sp>
        <p:nvSpPr>
          <p:cNvPr id="5" name="Footer Placeholder 4">
            <a:extLst>
              <a:ext uri="{FF2B5EF4-FFF2-40B4-BE49-F238E27FC236}">
                <a16:creationId xmlns:a16="http://schemas.microsoft.com/office/drawing/2014/main" id="{56758BF2-E012-2677-B435-D1CE6F169C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2114B4-61A8-22DC-504C-8D6C81AA69F1}"/>
              </a:ext>
            </a:extLst>
          </p:cNvPr>
          <p:cNvSpPr>
            <a:spLocks noGrp="1"/>
          </p:cNvSpPr>
          <p:nvPr>
            <p:ph type="sldNum" sz="quarter" idx="12"/>
          </p:nvPr>
        </p:nvSpPr>
        <p:spPr/>
        <p:txBody>
          <a:bodyPr/>
          <a:lstStyle/>
          <a:p>
            <a:fld id="{D57F1E4F-1CFF-5643-939E-217C01CDF565}" type="slidenum">
              <a:rPr lang="en-US" smtClean="0"/>
              <a:pPr/>
              <a:t>‹#›</a:t>
            </a:fld>
            <a:endParaRPr lang="en-US"/>
          </a:p>
        </p:txBody>
      </p:sp>
      <p:sp>
        <p:nvSpPr>
          <p:cNvPr id="7" name="Isosceles Triangle 6">
            <a:extLst>
              <a:ext uri="{FF2B5EF4-FFF2-40B4-BE49-F238E27FC236}">
                <a16:creationId xmlns:a16="http://schemas.microsoft.com/office/drawing/2014/main" id="{439BF44F-F445-0942-340A-F1126792DCD7}"/>
              </a:ext>
            </a:extLst>
          </p:cNvPr>
          <p:cNvSpPr/>
          <p:nvPr userDrawn="1"/>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21205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5456E-57D7-1979-A8B6-B746FB523E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C4EEF7-8A5C-0BAA-6B0C-94711C9047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7FC4CB-BE38-1405-0A58-7473D61F46EF}"/>
              </a:ext>
            </a:extLst>
          </p:cNvPr>
          <p:cNvSpPr>
            <a:spLocks noGrp="1"/>
          </p:cNvSpPr>
          <p:nvPr>
            <p:ph type="dt" sz="half" idx="10"/>
          </p:nvPr>
        </p:nvSpPr>
        <p:spPr/>
        <p:txBody>
          <a:bodyPr/>
          <a:lstStyle/>
          <a:p>
            <a:fld id="{B61BEF0D-F0BB-DE4B-95CE-6DB70DBA9567}" type="datetimeFigureOut">
              <a:rPr lang="en-US" smtClean="0"/>
              <a:pPr/>
              <a:t>5/21/2024</a:t>
            </a:fld>
            <a:endParaRPr lang="en-US"/>
          </a:p>
        </p:txBody>
      </p:sp>
      <p:sp>
        <p:nvSpPr>
          <p:cNvPr id="5" name="Footer Placeholder 4">
            <a:extLst>
              <a:ext uri="{FF2B5EF4-FFF2-40B4-BE49-F238E27FC236}">
                <a16:creationId xmlns:a16="http://schemas.microsoft.com/office/drawing/2014/main" id="{B7D7136B-9840-0832-4E7F-B7F8D11137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4A970E-55EF-92F0-C1E9-F2F383999497}"/>
              </a:ext>
            </a:extLst>
          </p:cNvPr>
          <p:cNvSpPr>
            <a:spLocks noGrp="1"/>
          </p:cNvSpPr>
          <p:nvPr>
            <p:ph type="sldNum" sz="quarter" idx="12"/>
          </p:nvPr>
        </p:nvSpPr>
        <p:spPr/>
        <p:txBody>
          <a:bodyPr/>
          <a:lstStyle/>
          <a:p>
            <a:fld id="{D57F1E4F-1CFF-5643-939E-217C01CDF565}" type="slidenum">
              <a:rPr lang="en-US" smtClean="0"/>
              <a:pPr/>
              <a:t>‹#›</a:t>
            </a:fld>
            <a:endParaRPr lang="en-US"/>
          </a:p>
        </p:txBody>
      </p:sp>
      <p:sp>
        <p:nvSpPr>
          <p:cNvPr id="7" name="Isosceles Triangle 6">
            <a:extLst>
              <a:ext uri="{FF2B5EF4-FFF2-40B4-BE49-F238E27FC236}">
                <a16:creationId xmlns:a16="http://schemas.microsoft.com/office/drawing/2014/main" id="{AAB912F9-5DA4-F124-340F-B445B0779FFB}"/>
              </a:ext>
            </a:extLst>
          </p:cNvPr>
          <p:cNvSpPr/>
          <p:nvPr userDrawn="1"/>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2308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6BF14-76F3-AEB7-7AD6-0CC354BF7F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50B7E42-D70D-720A-2F79-CE0A1AA6F3C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80E9FC-36E7-78E3-8471-A836675D3896}"/>
              </a:ext>
            </a:extLst>
          </p:cNvPr>
          <p:cNvSpPr>
            <a:spLocks noGrp="1"/>
          </p:cNvSpPr>
          <p:nvPr>
            <p:ph type="dt" sz="half" idx="10"/>
          </p:nvPr>
        </p:nvSpPr>
        <p:spPr/>
        <p:txBody>
          <a:bodyPr/>
          <a:lstStyle/>
          <a:p>
            <a:fld id="{B61BEF0D-F0BB-DE4B-95CE-6DB70DBA9567}" type="datetimeFigureOut">
              <a:rPr lang="en-US" smtClean="0"/>
              <a:pPr/>
              <a:t>5/21/2024</a:t>
            </a:fld>
            <a:endParaRPr lang="en-US"/>
          </a:p>
        </p:txBody>
      </p:sp>
      <p:sp>
        <p:nvSpPr>
          <p:cNvPr id="5" name="Footer Placeholder 4">
            <a:extLst>
              <a:ext uri="{FF2B5EF4-FFF2-40B4-BE49-F238E27FC236}">
                <a16:creationId xmlns:a16="http://schemas.microsoft.com/office/drawing/2014/main" id="{064D6B73-8081-8D28-7B75-0C37E75C20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B3844B-8F14-D790-461E-E87FBC13636A}"/>
              </a:ext>
            </a:extLst>
          </p:cNvPr>
          <p:cNvSpPr>
            <a:spLocks noGrp="1"/>
          </p:cNvSpPr>
          <p:nvPr>
            <p:ph type="sldNum" sz="quarter" idx="12"/>
          </p:nvPr>
        </p:nvSpPr>
        <p:spPr/>
        <p:txBody>
          <a:bodyPr/>
          <a:lstStyle/>
          <a:p>
            <a:fld id="{D57F1E4F-1CFF-5643-939E-217C01CDF565}" type="slidenum">
              <a:rPr lang="en-US" smtClean="0"/>
              <a:pPr/>
              <a:t>‹#›</a:t>
            </a:fld>
            <a:endParaRPr lang="en-US"/>
          </a:p>
        </p:txBody>
      </p:sp>
      <p:sp>
        <p:nvSpPr>
          <p:cNvPr id="7" name="Isosceles Triangle 6">
            <a:extLst>
              <a:ext uri="{FF2B5EF4-FFF2-40B4-BE49-F238E27FC236}">
                <a16:creationId xmlns:a16="http://schemas.microsoft.com/office/drawing/2014/main" id="{C44C4C4B-5634-5B26-B626-DEC9391C0F62}"/>
              </a:ext>
            </a:extLst>
          </p:cNvPr>
          <p:cNvSpPr/>
          <p:nvPr userDrawn="1"/>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39345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F220-959D-B817-3435-02BBFA2F43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C0DC4A-6858-C268-8D90-7479A3F407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77A3D53-F513-398C-4F03-62020D4374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5D77182-25FB-905B-B6E2-C5C8D5BAC5D4}"/>
              </a:ext>
            </a:extLst>
          </p:cNvPr>
          <p:cNvSpPr>
            <a:spLocks noGrp="1"/>
          </p:cNvSpPr>
          <p:nvPr>
            <p:ph type="dt" sz="half" idx="10"/>
          </p:nvPr>
        </p:nvSpPr>
        <p:spPr/>
        <p:txBody>
          <a:bodyPr/>
          <a:lstStyle/>
          <a:p>
            <a:fld id="{EB712588-04B1-427B-82EE-E8DB90309F08}" type="datetimeFigureOut">
              <a:rPr lang="en-US" smtClean="0"/>
              <a:t>5/21/2024</a:t>
            </a:fld>
            <a:endParaRPr lang="en-US"/>
          </a:p>
        </p:txBody>
      </p:sp>
      <p:sp>
        <p:nvSpPr>
          <p:cNvPr id="6" name="Footer Placeholder 5">
            <a:extLst>
              <a:ext uri="{FF2B5EF4-FFF2-40B4-BE49-F238E27FC236}">
                <a16:creationId xmlns:a16="http://schemas.microsoft.com/office/drawing/2014/main" id="{4C2A42BE-5619-1ECA-1D6E-2FFDBD3894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2D90D0-6CC7-46CE-DD10-F85A44B3E915}"/>
              </a:ext>
            </a:extLst>
          </p:cNvPr>
          <p:cNvSpPr>
            <a:spLocks noGrp="1"/>
          </p:cNvSpPr>
          <p:nvPr>
            <p:ph type="sldNum" sz="quarter" idx="12"/>
          </p:nvPr>
        </p:nvSpPr>
        <p:spPr/>
        <p:txBody>
          <a:bodyPr/>
          <a:lstStyle/>
          <a:p>
            <a:fld id="{6FF9F0C5-380F-41C2-899A-BAC0F0927E16}" type="slidenum">
              <a:rPr lang="en-US" smtClean="0"/>
              <a:t>‹#›</a:t>
            </a:fld>
            <a:endParaRPr lang="en-US"/>
          </a:p>
        </p:txBody>
      </p:sp>
      <p:sp>
        <p:nvSpPr>
          <p:cNvPr id="8" name="Isosceles Triangle 7">
            <a:extLst>
              <a:ext uri="{FF2B5EF4-FFF2-40B4-BE49-F238E27FC236}">
                <a16:creationId xmlns:a16="http://schemas.microsoft.com/office/drawing/2014/main" id="{D7A90576-6EA0-6BF7-51B7-D363E60FA794}"/>
              </a:ext>
            </a:extLst>
          </p:cNvPr>
          <p:cNvSpPr/>
          <p:nvPr userDrawn="1"/>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79902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174CE-7B9F-8E36-C9E3-2A25D1157B2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8EC0A6F-1E8E-2668-5AB9-A15E01F44B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492F6F-4656-B73F-CDDA-4F471C1376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B5A02D2-4A07-3061-0133-C446028662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67608A-A38E-5DC1-BB43-65B86CF465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BEFF2B6-7884-F292-2F3D-5136804E5B6E}"/>
              </a:ext>
            </a:extLst>
          </p:cNvPr>
          <p:cNvSpPr>
            <a:spLocks noGrp="1"/>
          </p:cNvSpPr>
          <p:nvPr>
            <p:ph type="dt" sz="half" idx="10"/>
          </p:nvPr>
        </p:nvSpPr>
        <p:spPr/>
        <p:txBody>
          <a:bodyPr/>
          <a:lstStyle/>
          <a:p>
            <a:fld id="{B61BEF0D-F0BB-DE4B-95CE-6DB70DBA9567}" type="datetimeFigureOut">
              <a:rPr lang="en-US" smtClean="0"/>
              <a:pPr/>
              <a:t>5/21/2024</a:t>
            </a:fld>
            <a:endParaRPr lang="en-US"/>
          </a:p>
        </p:txBody>
      </p:sp>
      <p:sp>
        <p:nvSpPr>
          <p:cNvPr id="8" name="Footer Placeholder 7">
            <a:extLst>
              <a:ext uri="{FF2B5EF4-FFF2-40B4-BE49-F238E27FC236}">
                <a16:creationId xmlns:a16="http://schemas.microsoft.com/office/drawing/2014/main" id="{56561716-2E6F-560D-AB30-CA603820EB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050EFF-9E91-0553-3037-757BCC9302AF}"/>
              </a:ext>
            </a:extLst>
          </p:cNvPr>
          <p:cNvSpPr>
            <a:spLocks noGrp="1"/>
          </p:cNvSpPr>
          <p:nvPr>
            <p:ph type="sldNum" sz="quarter" idx="12"/>
          </p:nvPr>
        </p:nvSpPr>
        <p:spPr/>
        <p:txBody>
          <a:bodyPr/>
          <a:lstStyle/>
          <a:p>
            <a:fld id="{D57F1E4F-1CFF-5643-939E-217C01CDF565}" type="slidenum">
              <a:rPr lang="en-US" smtClean="0"/>
              <a:pPr/>
              <a:t>‹#›</a:t>
            </a:fld>
            <a:endParaRPr lang="en-US"/>
          </a:p>
        </p:txBody>
      </p:sp>
      <p:sp>
        <p:nvSpPr>
          <p:cNvPr id="10" name="Isosceles Triangle 9">
            <a:extLst>
              <a:ext uri="{FF2B5EF4-FFF2-40B4-BE49-F238E27FC236}">
                <a16:creationId xmlns:a16="http://schemas.microsoft.com/office/drawing/2014/main" id="{BFD15EBF-97D9-0368-F72B-7CC82B05FE6E}"/>
              </a:ext>
            </a:extLst>
          </p:cNvPr>
          <p:cNvSpPr/>
          <p:nvPr userDrawn="1"/>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5683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55FB4-CE2D-7EF3-D635-856FB89A3FB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EE59950-1BA2-5079-0FD0-CBF1CE11E57E}"/>
              </a:ext>
            </a:extLst>
          </p:cNvPr>
          <p:cNvSpPr>
            <a:spLocks noGrp="1"/>
          </p:cNvSpPr>
          <p:nvPr>
            <p:ph type="dt" sz="half" idx="10"/>
          </p:nvPr>
        </p:nvSpPr>
        <p:spPr/>
        <p:txBody>
          <a:bodyPr/>
          <a:lstStyle/>
          <a:p>
            <a:fld id="{B61BEF0D-F0BB-DE4B-95CE-6DB70DBA9567}" type="datetimeFigureOut">
              <a:rPr lang="en-US" smtClean="0"/>
              <a:pPr/>
              <a:t>5/21/2024</a:t>
            </a:fld>
            <a:endParaRPr lang="en-US"/>
          </a:p>
        </p:txBody>
      </p:sp>
      <p:sp>
        <p:nvSpPr>
          <p:cNvPr id="4" name="Footer Placeholder 3">
            <a:extLst>
              <a:ext uri="{FF2B5EF4-FFF2-40B4-BE49-F238E27FC236}">
                <a16:creationId xmlns:a16="http://schemas.microsoft.com/office/drawing/2014/main" id="{690A4BA3-260C-74A2-03B9-064F19C641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9917A5-89F4-569D-422F-066B55558B44}"/>
              </a:ext>
            </a:extLst>
          </p:cNvPr>
          <p:cNvSpPr>
            <a:spLocks noGrp="1"/>
          </p:cNvSpPr>
          <p:nvPr>
            <p:ph type="sldNum" sz="quarter" idx="12"/>
          </p:nvPr>
        </p:nvSpPr>
        <p:spPr/>
        <p:txBody>
          <a:bodyPr/>
          <a:lstStyle/>
          <a:p>
            <a:fld id="{D57F1E4F-1CFF-5643-939E-217C01CDF565}" type="slidenum">
              <a:rPr lang="en-US" smtClean="0"/>
              <a:pPr/>
              <a:t>‹#›</a:t>
            </a:fld>
            <a:endParaRPr lang="en-US"/>
          </a:p>
        </p:txBody>
      </p:sp>
      <p:sp>
        <p:nvSpPr>
          <p:cNvPr id="6" name="Isosceles Triangle 5">
            <a:extLst>
              <a:ext uri="{FF2B5EF4-FFF2-40B4-BE49-F238E27FC236}">
                <a16:creationId xmlns:a16="http://schemas.microsoft.com/office/drawing/2014/main" id="{F0C2044C-5610-D702-6E4F-7DC2965A5200}"/>
              </a:ext>
            </a:extLst>
          </p:cNvPr>
          <p:cNvSpPr/>
          <p:nvPr userDrawn="1"/>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44225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889EB3-2453-1275-F29D-D5FA7F522218}"/>
              </a:ext>
            </a:extLst>
          </p:cNvPr>
          <p:cNvSpPr>
            <a:spLocks noGrp="1"/>
          </p:cNvSpPr>
          <p:nvPr>
            <p:ph type="dt" sz="half" idx="10"/>
          </p:nvPr>
        </p:nvSpPr>
        <p:spPr/>
        <p:txBody>
          <a:bodyPr/>
          <a:lstStyle/>
          <a:p>
            <a:fld id="{B61BEF0D-F0BB-DE4B-95CE-6DB70DBA9567}" type="datetimeFigureOut">
              <a:rPr lang="en-US" smtClean="0"/>
              <a:pPr/>
              <a:t>5/21/2024</a:t>
            </a:fld>
            <a:endParaRPr lang="en-US"/>
          </a:p>
        </p:txBody>
      </p:sp>
      <p:sp>
        <p:nvSpPr>
          <p:cNvPr id="3" name="Footer Placeholder 2">
            <a:extLst>
              <a:ext uri="{FF2B5EF4-FFF2-40B4-BE49-F238E27FC236}">
                <a16:creationId xmlns:a16="http://schemas.microsoft.com/office/drawing/2014/main" id="{BA79D03C-6236-1479-1C33-4833244CB7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D4FC9A-C2E6-6E39-FCE0-95BFA7A76168}"/>
              </a:ext>
            </a:extLst>
          </p:cNvPr>
          <p:cNvSpPr>
            <a:spLocks noGrp="1"/>
          </p:cNvSpPr>
          <p:nvPr>
            <p:ph type="sldNum" sz="quarter" idx="12"/>
          </p:nvPr>
        </p:nvSpPr>
        <p:spPr/>
        <p:txBody>
          <a:bodyPr/>
          <a:lstStyle/>
          <a:p>
            <a:fld id="{D57F1E4F-1CFF-5643-939E-217C01CDF565}" type="slidenum">
              <a:rPr lang="en-US" smtClean="0"/>
              <a:pPr/>
              <a:t>‹#›</a:t>
            </a:fld>
            <a:endParaRPr lang="en-US"/>
          </a:p>
        </p:txBody>
      </p:sp>
      <p:sp>
        <p:nvSpPr>
          <p:cNvPr id="5" name="Isosceles Triangle 4">
            <a:extLst>
              <a:ext uri="{FF2B5EF4-FFF2-40B4-BE49-F238E27FC236}">
                <a16:creationId xmlns:a16="http://schemas.microsoft.com/office/drawing/2014/main" id="{5E7954E9-E55B-2788-2373-ADC34228452B}"/>
              </a:ext>
            </a:extLst>
          </p:cNvPr>
          <p:cNvSpPr/>
          <p:nvPr userDrawn="1"/>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97347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9AD49-2D03-AA67-0E22-5B02BEE1AD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A79B069-E1AB-6B12-F3AB-EC950FB15D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307D890-1D9B-97A1-7249-372A3B676F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A14B49-4897-FF86-077A-4C6C9737A439}"/>
              </a:ext>
            </a:extLst>
          </p:cNvPr>
          <p:cNvSpPr>
            <a:spLocks noGrp="1"/>
          </p:cNvSpPr>
          <p:nvPr>
            <p:ph type="dt" sz="half" idx="10"/>
          </p:nvPr>
        </p:nvSpPr>
        <p:spPr/>
        <p:txBody>
          <a:bodyPr/>
          <a:lstStyle/>
          <a:p>
            <a:fld id="{42A54C80-263E-416B-A8E0-580EDEADCBDC}" type="datetimeFigureOut">
              <a:rPr lang="en-US" smtClean="0"/>
              <a:t>5/21/2024</a:t>
            </a:fld>
            <a:endParaRPr lang="en-US"/>
          </a:p>
        </p:txBody>
      </p:sp>
      <p:sp>
        <p:nvSpPr>
          <p:cNvPr id="6" name="Footer Placeholder 5">
            <a:extLst>
              <a:ext uri="{FF2B5EF4-FFF2-40B4-BE49-F238E27FC236}">
                <a16:creationId xmlns:a16="http://schemas.microsoft.com/office/drawing/2014/main" id="{C0D63CFF-0D2A-ACF1-5663-7140FC6BF9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0ADFF7-5D7B-62F5-BC0D-19E10CA9E9E0}"/>
              </a:ext>
            </a:extLst>
          </p:cNvPr>
          <p:cNvSpPr>
            <a:spLocks noGrp="1"/>
          </p:cNvSpPr>
          <p:nvPr>
            <p:ph type="sldNum" sz="quarter" idx="12"/>
          </p:nvPr>
        </p:nvSpPr>
        <p:spPr/>
        <p:txBody>
          <a:bodyPr/>
          <a:lstStyle/>
          <a:p>
            <a:fld id="{519954A3-9DFD-4C44-94BA-B95130A3BA1C}" type="slidenum">
              <a:rPr lang="en-US" smtClean="0"/>
              <a:t>‹#›</a:t>
            </a:fld>
            <a:endParaRPr lang="en-US"/>
          </a:p>
        </p:txBody>
      </p:sp>
      <p:sp>
        <p:nvSpPr>
          <p:cNvPr id="8" name="Isosceles Triangle 7">
            <a:extLst>
              <a:ext uri="{FF2B5EF4-FFF2-40B4-BE49-F238E27FC236}">
                <a16:creationId xmlns:a16="http://schemas.microsoft.com/office/drawing/2014/main" id="{1B789054-77EA-B29B-6F67-00C9C38DE389}"/>
              </a:ext>
            </a:extLst>
          </p:cNvPr>
          <p:cNvSpPr/>
          <p:nvPr userDrawn="1"/>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84802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29B83-ED54-A72A-C731-E405FB7600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DC714C7-5C04-D379-D0B1-711F86932F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EDB85F5-5AF9-5EE0-3249-942702B16A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F20F6C-EC6F-B800-6A7C-AB3BB76B4B2C}"/>
              </a:ext>
            </a:extLst>
          </p:cNvPr>
          <p:cNvSpPr>
            <a:spLocks noGrp="1"/>
          </p:cNvSpPr>
          <p:nvPr>
            <p:ph type="dt" sz="half" idx="10"/>
          </p:nvPr>
        </p:nvSpPr>
        <p:spPr/>
        <p:txBody>
          <a:bodyPr/>
          <a:lstStyle/>
          <a:p>
            <a:fld id="{B61BEF0D-F0BB-DE4B-95CE-6DB70DBA9567}" type="datetimeFigureOut">
              <a:rPr lang="en-US" smtClean="0"/>
              <a:pPr/>
              <a:t>5/21/2024</a:t>
            </a:fld>
            <a:endParaRPr lang="en-US"/>
          </a:p>
        </p:txBody>
      </p:sp>
      <p:sp>
        <p:nvSpPr>
          <p:cNvPr id="6" name="Footer Placeholder 5">
            <a:extLst>
              <a:ext uri="{FF2B5EF4-FFF2-40B4-BE49-F238E27FC236}">
                <a16:creationId xmlns:a16="http://schemas.microsoft.com/office/drawing/2014/main" id="{A3AF5B9E-349C-819F-DE17-D61EA6BF5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217DC2-E0A9-0451-2258-C98050C3B73A}"/>
              </a:ext>
            </a:extLst>
          </p:cNvPr>
          <p:cNvSpPr>
            <a:spLocks noGrp="1"/>
          </p:cNvSpPr>
          <p:nvPr>
            <p:ph type="sldNum" sz="quarter" idx="12"/>
          </p:nvPr>
        </p:nvSpPr>
        <p:spPr/>
        <p:txBody>
          <a:bodyPr/>
          <a:lstStyle/>
          <a:p>
            <a:fld id="{D57F1E4F-1CFF-5643-939E-217C01CDF565}" type="slidenum">
              <a:rPr lang="en-US" smtClean="0"/>
              <a:pPr/>
              <a:t>‹#›</a:t>
            </a:fld>
            <a:endParaRPr lang="en-US"/>
          </a:p>
        </p:txBody>
      </p:sp>
      <p:sp>
        <p:nvSpPr>
          <p:cNvPr id="8" name="Isosceles Triangle 7">
            <a:extLst>
              <a:ext uri="{FF2B5EF4-FFF2-40B4-BE49-F238E27FC236}">
                <a16:creationId xmlns:a16="http://schemas.microsoft.com/office/drawing/2014/main" id="{28DFB116-9FEA-789E-9914-61D403260748}"/>
              </a:ext>
            </a:extLst>
          </p:cNvPr>
          <p:cNvSpPr/>
          <p:nvPr userDrawn="1"/>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12261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1244DF-61E5-2CC9-B4D0-DBA9C5C184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CCEF0C-D28A-6442-C393-A8490DEF87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97EDF4-95F8-52A0-F13C-EA747C5C19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61BEF0D-F0BB-DE4B-95CE-6DB70DBA9567}" type="datetimeFigureOut">
              <a:rPr lang="en-US" smtClean="0"/>
              <a:pPr/>
              <a:t>5/21/2024</a:t>
            </a:fld>
            <a:endParaRPr lang="en-US"/>
          </a:p>
        </p:txBody>
      </p:sp>
      <p:sp>
        <p:nvSpPr>
          <p:cNvPr id="5" name="Footer Placeholder 4">
            <a:extLst>
              <a:ext uri="{FF2B5EF4-FFF2-40B4-BE49-F238E27FC236}">
                <a16:creationId xmlns:a16="http://schemas.microsoft.com/office/drawing/2014/main" id="{EBD01060-B7FD-D7A9-EDF2-397B138FBC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28E7A52-EE2B-19BD-ADF5-1283542981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57F1E4F-1CFF-5643-939E-217C01CDF565}" type="slidenum">
              <a:rPr lang="en-US" smtClean="0"/>
              <a:pPr/>
              <a:t>‹#›</a:t>
            </a:fld>
            <a:endParaRPr lang="en-US"/>
          </a:p>
        </p:txBody>
      </p:sp>
      <p:sp>
        <p:nvSpPr>
          <p:cNvPr id="7" name="Isosceles Triangle 6">
            <a:extLst>
              <a:ext uri="{FF2B5EF4-FFF2-40B4-BE49-F238E27FC236}">
                <a16:creationId xmlns:a16="http://schemas.microsoft.com/office/drawing/2014/main" id="{E46D3297-1A13-9720-65EC-F57A1272AB20}"/>
              </a:ext>
            </a:extLst>
          </p:cNvPr>
          <p:cNvSpPr/>
          <p:nvPr userDrawn="1"/>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6661990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0160" y="1338699"/>
            <a:ext cx="7918704" cy="2212745"/>
          </a:xfrm>
        </p:spPr>
        <p:txBody>
          <a:bodyPr/>
          <a:lstStyle/>
          <a:p>
            <a:r>
              <a:rPr lang="en-GB"/>
              <a:t>DofE Expedition Training</a:t>
            </a:r>
            <a:br>
              <a:rPr lang="en-GB"/>
            </a:br>
            <a:endParaRPr lang="en-GB" sz="4000">
              <a:solidFill>
                <a:schemeClr val="accent1">
                  <a:lumMod val="75000"/>
                </a:schemeClr>
              </a:solidFill>
            </a:endParaRPr>
          </a:p>
        </p:txBody>
      </p:sp>
      <p:sp>
        <p:nvSpPr>
          <p:cNvPr id="5" name="TextBox 4"/>
          <p:cNvSpPr txBox="1"/>
          <p:nvPr/>
        </p:nvSpPr>
        <p:spPr>
          <a:xfrm>
            <a:off x="2426883" y="3401568"/>
            <a:ext cx="5812810" cy="646331"/>
          </a:xfrm>
          <a:prstGeom prst="rect">
            <a:avLst/>
          </a:prstGeom>
          <a:noFill/>
        </p:spPr>
        <p:txBody>
          <a:bodyPr wrap="none" rtlCol="0">
            <a:spAutoFit/>
          </a:bodyPr>
          <a:lstStyle/>
          <a:p>
            <a:r>
              <a:rPr lang="en-GB" sz="3600"/>
              <a:t>Introduction to Expedition</a:t>
            </a:r>
          </a:p>
        </p:txBody>
      </p:sp>
    </p:spTree>
    <p:extLst>
      <p:ext uri="{BB962C8B-B14F-4D97-AF65-F5344CB8AC3E}">
        <p14:creationId xmlns:p14="http://schemas.microsoft.com/office/powerpoint/2010/main" val="807951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646" y="1185932"/>
            <a:ext cx="4427304" cy="713749"/>
          </a:xfrm>
        </p:spPr>
        <p:txBody>
          <a:bodyPr>
            <a:normAutofit fontScale="90000"/>
          </a:bodyPr>
          <a:lstStyle/>
          <a:p>
            <a:r>
              <a:rPr lang="en-GB">
                <a:solidFill>
                  <a:schemeClr val="tx1"/>
                </a:solidFill>
              </a:rPr>
              <a:t>What is Expedition?</a:t>
            </a:r>
          </a:p>
        </p:txBody>
      </p:sp>
      <p:sp>
        <p:nvSpPr>
          <p:cNvPr id="3" name="Content Placeholder 2"/>
          <p:cNvSpPr>
            <a:spLocks noGrp="1"/>
          </p:cNvSpPr>
          <p:nvPr>
            <p:ph idx="1"/>
          </p:nvPr>
        </p:nvSpPr>
        <p:spPr>
          <a:xfrm>
            <a:off x="1062565" y="4528565"/>
            <a:ext cx="8246829" cy="1862709"/>
          </a:xfrm>
          <a:solidFill>
            <a:schemeClr val="bg1"/>
          </a:solidFill>
        </p:spPr>
        <p:txBody>
          <a:bodyPr>
            <a:noAutofit/>
          </a:bodyPr>
          <a:lstStyle/>
          <a:p>
            <a:r>
              <a:rPr lang="en-GB" sz="2000" dirty="0"/>
              <a:t>An unaccompanied, self-reliant journey completed by your own efforts</a:t>
            </a:r>
          </a:p>
          <a:p>
            <a:r>
              <a:rPr lang="en-GB" sz="2000" dirty="0"/>
              <a:t>Before your journey you must </a:t>
            </a:r>
            <a:r>
              <a:rPr lang="en-GB" sz="2000" u="sng" dirty="0"/>
              <a:t>Train</a:t>
            </a:r>
            <a:r>
              <a:rPr lang="en-GB" sz="2000" dirty="0"/>
              <a:t>, </a:t>
            </a:r>
            <a:r>
              <a:rPr lang="en-GB" sz="2000" u="sng" dirty="0"/>
              <a:t>Plan</a:t>
            </a:r>
            <a:r>
              <a:rPr lang="en-GB" sz="2000" dirty="0"/>
              <a:t> and </a:t>
            </a:r>
            <a:r>
              <a:rPr lang="en-GB" sz="2000" u="sng" dirty="0"/>
              <a:t>Practice</a:t>
            </a:r>
          </a:p>
          <a:p>
            <a:r>
              <a:rPr lang="en-GB" sz="2000" dirty="0"/>
              <a:t>An Expedition must have a Goal</a:t>
            </a:r>
          </a:p>
        </p:txBody>
      </p:sp>
      <p:sp>
        <p:nvSpPr>
          <p:cNvPr id="5" name="TextBox 4"/>
          <p:cNvSpPr txBox="1"/>
          <p:nvPr/>
        </p:nvSpPr>
        <p:spPr>
          <a:xfrm>
            <a:off x="887646" y="401435"/>
            <a:ext cx="5625258" cy="646331"/>
          </a:xfrm>
          <a:prstGeom prst="rect">
            <a:avLst/>
          </a:prstGeom>
          <a:noFill/>
        </p:spPr>
        <p:txBody>
          <a:bodyPr wrap="none" rtlCol="0">
            <a:spAutoFit/>
          </a:bodyPr>
          <a:lstStyle/>
          <a:p>
            <a:r>
              <a:rPr lang="en-GB" sz="3600">
                <a:solidFill>
                  <a:schemeClr val="accent1">
                    <a:lumMod val="75000"/>
                  </a:schemeClr>
                </a:solidFill>
              </a:rPr>
              <a:t>Introduction to Expedition</a:t>
            </a:r>
            <a:endParaRPr lang="en-GB" sz="360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549" y="2289308"/>
            <a:ext cx="9189659" cy="1387342"/>
          </a:xfrm>
          <a:prstGeom prst="rect">
            <a:avLst/>
          </a:prstGeom>
        </p:spPr>
      </p:pic>
      <p:sp>
        <p:nvSpPr>
          <p:cNvPr id="8" name="TextBox 7"/>
          <p:cNvSpPr txBox="1"/>
          <p:nvPr/>
        </p:nvSpPr>
        <p:spPr>
          <a:xfrm>
            <a:off x="5314950" y="3698628"/>
            <a:ext cx="4620176" cy="523220"/>
          </a:xfrm>
          <a:prstGeom prst="rect">
            <a:avLst/>
          </a:prstGeom>
          <a:noFill/>
        </p:spPr>
        <p:txBody>
          <a:bodyPr wrap="none" rtlCol="0">
            <a:spAutoFit/>
          </a:bodyPr>
          <a:lstStyle/>
          <a:p>
            <a:r>
              <a:rPr lang="en-GB" sz="2800" b="1"/>
              <a:t>6 Hours – 1 night – 6 Hours</a:t>
            </a:r>
          </a:p>
        </p:txBody>
      </p:sp>
    </p:spTree>
    <p:extLst>
      <p:ext uri="{BB962C8B-B14F-4D97-AF65-F5344CB8AC3E}">
        <p14:creationId xmlns:p14="http://schemas.microsoft.com/office/powerpoint/2010/main" val="2782708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646" y="1047766"/>
            <a:ext cx="4427304" cy="713749"/>
          </a:xfrm>
        </p:spPr>
        <p:txBody>
          <a:bodyPr>
            <a:normAutofit fontScale="90000"/>
          </a:bodyPr>
          <a:lstStyle/>
          <a:p>
            <a:r>
              <a:rPr lang="en-GB" dirty="0">
                <a:solidFill>
                  <a:schemeClr val="tx1"/>
                </a:solidFill>
              </a:rPr>
              <a:t>What is Expedition?</a:t>
            </a:r>
          </a:p>
        </p:txBody>
      </p:sp>
      <p:sp>
        <p:nvSpPr>
          <p:cNvPr id="3" name="Content Placeholder 2"/>
          <p:cNvSpPr>
            <a:spLocks noGrp="1"/>
          </p:cNvSpPr>
          <p:nvPr>
            <p:ph idx="1"/>
          </p:nvPr>
        </p:nvSpPr>
        <p:spPr>
          <a:xfrm>
            <a:off x="1062565" y="4528565"/>
            <a:ext cx="8246829" cy="1862709"/>
          </a:xfrm>
          <a:solidFill>
            <a:schemeClr val="bg1"/>
          </a:solidFill>
        </p:spPr>
        <p:txBody>
          <a:bodyPr>
            <a:noAutofit/>
          </a:bodyPr>
          <a:lstStyle/>
          <a:p>
            <a:r>
              <a:rPr lang="en-GB" sz="2000"/>
              <a:t>An unaccompanied, self-reliant journey completed by your own efforts</a:t>
            </a:r>
          </a:p>
          <a:p>
            <a:r>
              <a:rPr lang="en-GB" sz="2000"/>
              <a:t>Before your journey you must </a:t>
            </a:r>
            <a:r>
              <a:rPr lang="en-GB" sz="2000" u="sng"/>
              <a:t>Train</a:t>
            </a:r>
            <a:r>
              <a:rPr lang="en-GB" sz="2000"/>
              <a:t>, </a:t>
            </a:r>
            <a:r>
              <a:rPr lang="en-GB" sz="2000" u="sng"/>
              <a:t>Plan</a:t>
            </a:r>
            <a:r>
              <a:rPr lang="en-GB" sz="2000"/>
              <a:t> and </a:t>
            </a:r>
            <a:r>
              <a:rPr lang="en-GB" sz="2000" u="sng"/>
              <a:t>Practice</a:t>
            </a:r>
          </a:p>
          <a:p>
            <a:r>
              <a:rPr lang="en-GB" sz="2000"/>
              <a:t>An Expedition must have an Aim</a:t>
            </a:r>
          </a:p>
        </p:txBody>
      </p:sp>
      <p:sp>
        <p:nvSpPr>
          <p:cNvPr id="5" name="TextBox 4"/>
          <p:cNvSpPr txBox="1"/>
          <p:nvPr/>
        </p:nvSpPr>
        <p:spPr>
          <a:xfrm>
            <a:off x="887646" y="401435"/>
            <a:ext cx="5625258" cy="646331"/>
          </a:xfrm>
          <a:prstGeom prst="rect">
            <a:avLst/>
          </a:prstGeom>
          <a:noFill/>
        </p:spPr>
        <p:txBody>
          <a:bodyPr wrap="none" rtlCol="0">
            <a:spAutoFit/>
          </a:bodyPr>
          <a:lstStyle/>
          <a:p>
            <a:r>
              <a:rPr lang="en-GB" sz="3600">
                <a:solidFill>
                  <a:schemeClr val="accent1">
                    <a:lumMod val="75000"/>
                  </a:schemeClr>
                </a:solidFill>
              </a:rPr>
              <a:t>Introduction to Expedition</a:t>
            </a:r>
            <a:endParaRPr lang="en-GB" sz="3600"/>
          </a:p>
        </p:txBody>
      </p:sp>
      <p:sp>
        <p:nvSpPr>
          <p:cNvPr id="8" name="TextBox 7"/>
          <p:cNvSpPr txBox="1"/>
          <p:nvPr/>
        </p:nvSpPr>
        <p:spPr>
          <a:xfrm>
            <a:off x="1971085" y="3455562"/>
            <a:ext cx="7909538" cy="523220"/>
          </a:xfrm>
          <a:prstGeom prst="rect">
            <a:avLst/>
          </a:prstGeom>
          <a:noFill/>
        </p:spPr>
        <p:txBody>
          <a:bodyPr wrap="none" rtlCol="0">
            <a:spAutoFit/>
          </a:bodyPr>
          <a:lstStyle/>
          <a:p>
            <a:r>
              <a:rPr lang="en-GB" sz="2800" b="1"/>
              <a:t>7 Hours – Night 1 – 7 Hours – Night 2 – 7 Hours</a:t>
            </a:r>
          </a:p>
        </p:txBody>
      </p:sp>
      <p:pic>
        <p:nvPicPr>
          <p:cNvPr id="9" name="Picture 8">
            <a:extLst>
              <a:ext uri="{FF2B5EF4-FFF2-40B4-BE49-F238E27FC236}">
                <a16:creationId xmlns:a16="http://schemas.microsoft.com/office/drawing/2014/main" id="{4DE60033-ACBE-40CB-95D7-3468D6A05E8C}"/>
              </a:ext>
            </a:extLst>
          </p:cNvPr>
          <p:cNvPicPr>
            <a:picLocks noChangeAspect="1"/>
          </p:cNvPicPr>
          <p:nvPr/>
        </p:nvPicPr>
        <p:blipFill>
          <a:blip r:embed="rId3"/>
          <a:stretch>
            <a:fillRect/>
          </a:stretch>
        </p:blipFill>
        <p:spPr>
          <a:xfrm>
            <a:off x="930144" y="2037847"/>
            <a:ext cx="8769612" cy="1503362"/>
          </a:xfrm>
          <a:prstGeom prst="rect">
            <a:avLst/>
          </a:prstGeom>
        </p:spPr>
      </p:pic>
    </p:spTree>
    <p:extLst>
      <p:ext uri="{BB962C8B-B14F-4D97-AF65-F5344CB8AC3E}">
        <p14:creationId xmlns:p14="http://schemas.microsoft.com/office/powerpoint/2010/main" val="2794549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646" y="1040814"/>
            <a:ext cx="4427304" cy="713749"/>
          </a:xfrm>
        </p:spPr>
        <p:txBody>
          <a:bodyPr>
            <a:normAutofit fontScale="90000"/>
          </a:bodyPr>
          <a:lstStyle/>
          <a:p>
            <a:r>
              <a:rPr lang="en-GB" dirty="0">
                <a:solidFill>
                  <a:schemeClr val="tx1"/>
                </a:solidFill>
              </a:rPr>
              <a:t>What is Expedition?</a:t>
            </a:r>
          </a:p>
        </p:txBody>
      </p:sp>
      <p:sp>
        <p:nvSpPr>
          <p:cNvPr id="3" name="Content Placeholder 2"/>
          <p:cNvSpPr>
            <a:spLocks noGrp="1"/>
          </p:cNvSpPr>
          <p:nvPr>
            <p:ph idx="1"/>
          </p:nvPr>
        </p:nvSpPr>
        <p:spPr>
          <a:xfrm>
            <a:off x="1062565" y="4528565"/>
            <a:ext cx="8246829" cy="1862709"/>
          </a:xfrm>
          <a:solidFill>
            <a:schemeClr val="bg1"/>
          </a:solidFill>
        </p:spPr>
        <p:txBody>
          <a:bodyPr>
            <a:noAutofit/>
          </a:bodyPr>
          <a:lstStyle/>
          <a:p>
            <a:r>
              <a:rPr lang="en-GB" sz="2000" dirty="0"/>
              <a:t>An unaccompanied, self-reliant journey completed by your own efforts</a:t>
            </a:r>
          </a:p>
          <a:p>
            <a:r>
              <a:rPr lang="en-GB" sz="2000" dirty="0"/>
              <a:t>Before your journey you must </a:t>
            </a:r>
            <a:r>
              <a:rPr lang="en-GB" sz="2000" u="sng" dirty="0"/>
              <a:t>Train</a:t>
            </a:r>
            <a:r>
              <a:rPr lang="en-GB" sz="2000" dirty="0"/>
              <a:t>, </a:t>
            </a:r>
            <a:r>
              <a:rPr lang="en-GB" sz="2000" u="sng" dirty="0"/>
              <a:t>Plan</a:t>
            </a:r>
            <a:r>
              <a:rPr lang="en-GB" sz="2000" dirty="0"/>
              <a:t> and </a:t>
            </a:r>
            <a:r>
              <a:rPr lang="en-GB" sz="2000" u="sng" dirty="0"/>
              <a:t>Practice</a:t>
            </a:r>
          </a:p>
          <a:p>
            <a:r>
              <a:rPr lang="en-GB" sz="2000" dirty="0"/>
              <a:t>An Expedition must have an Aim</a:t>
            </a:r>
          </a:p>
        </p:txBody>
      </p:sp>
      <p:sp>
        <p:nvSpPr>
          <p:cNvPr id="5" name="TextBox 4"/>
          <p:cNvSpPr txBox="1"/>
          <p:nvPr/>
        </p:nvSpPr>
        <p:spPr>
          <a:xfrm>
            <a:off x="887646" y="401435"/>
            <a:ext cx="5625258" cy="646331"/>
          </a:xfrm>
          <a:prstGeom prst="rect">
            <a:avLst/>
          </a:prstGeom>
          <a:noFill/>
        </p:spPr>
        <p:txBody>
          <a:bodyPr wrap="none" rtlCol="0">
            <a:spAutoFit/>
          </a:bodyPr>
          <a:lstStyle/>
          <a:p>
            <a:r>
              <a:rPr lang="en-GB" sz="3600">
                <a:solidFill>
                  <a:schemeClr val="accent1">
                    <a:lumMod val="75000"/>
                  </a:schemeClr>
                </a:solidFill>
              </a:rPr>
              <a:t>Introduction to Expedition</a:t>
            </a:r>
            <a:endParaRPr lang="en-GB" sz="3600"/>
          </a:p>
        </p:txBody>
      </p:sp>
      <p:sp>
        <p:nvSpPr>
          <p:cNvPr id="8" name="TextBox 7"/>
          <p:cNvSpPr txBox="1"/>
          <p:nvPr/>
        </p:nvSpPr>
        <p:spPr>
          <a:xfrm>
            <a:off x="501339" y="3483673"/>
            <a:ext cx="9712373" cy="461665"/>
          </a:xfrm>
          <a:prstGeom prst="rect">
            <a:avLst/>
          </a:prstGeom>
          <a:noFill/>
        </p:spPr>
        <p:txBody>
          <a:bodyPr wrap="square" rtlCol="0">
            <a:spAutoFit/>
          </a:bodyPr>
          <a:lstStyle/>
          <a:p>
            <a:r>
              <a:rPr lang="en-GB" sz="2400" b="1"/>
              <a:t>8 Hours – Night 1 – 8 Hours - Night 2 – 8 Hours - Night 3 – 8 Hours</a:t>
            </a:r>
          </a:p>
        </p:txBody>
      </p:sp>
      <p:pic>
        <p:nvPicPr>
          <p:cNvPr id="7" name="Picture 6">
            <a:extLst>
              <a:ext uri="{FF2B5EF4-FFF2-40B4-BE49-F238E27FC236}">
                <a16:creationId xmlns:a16="http://schemas.microsoft.com/office/drawing/2014/main" id="{7E425CED-FCFD-4D9F-9042-F034CEC248F5}"/>
              </a:ext>
            </a:extLst>
          </p:cNvPr>
          <p:cNvPicPr>
            <a:picLocks noChangeAspect="1"/>
          </p:cNvPicPr>
          <p:nvPr/>
        </p:nvPicPr>
        <p:blipFill>
          <a:blip r:embed="rId3"/>
          <a:stretch>
            <a:fillRect/>
          </a:stretch>
        </p:blipFill>
        <p:spPr>
          <a:xfrm>
            <a:off x="1062565" y="1980916"/>
            <a:ext cx="8669130" cy="1421522"/>
          </a:xfrm>
          <a:prstGeom prst="rect">
            <a:avLst/>
          </a:prstGeom>
        </p:spPr>
      </p:pic>
    </p:spTree>
    <p:extLst>
      <p:ext uri="{BB962C8B-B14F-4D97-AF65-F5344CB8AC3E}">
        <p14:creationId xmlns:p14="http://schemas.microsoft.com/office/powerpoint/2010/main" val="3296922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924405" y="2404872"/>
            <a:ext cx="3448451" cy="409651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en-GB" sz="2400" b="1"/>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762" y="1937645"/>
            <a:ext cx="6589776" cy="4035552"/>
          </a:xfrm>
          <a:prstGeom prst="rect">
            <a:avLst/>
          </a:prstGeom>
        </p:spPr>
      </p:pic>
      <p:sp>
        <p:nvSpPr>
          <p:cNvPr id="7" name="TextBox 6">
            <a:extLst>
              <a:ext uri="{FF2B5EF4-FFF2-40B4-BE49-F238E27FC236}">
                <a16:creationId xmlns:a16="http://schemas.microsoft.com/office/drawing/2014/main" id="{A4A04DF0-B4F7-40A4-8BEC-E81D0686C266}"/>
              </a:ext>
            </a:extLst>
          </p:cNvPr>
          <p:cNvSpPr txBox="1"/>
          <p:nvPr/>
        </p:nvSpPr>
        <p:spPr>
          <a:xfrm>
            <a:off x="887646" y="401435"/>
            <a:ext cx="5625258" cy="646331"/>
          </a:xfrm>
          <a:prstGeom prst="rect">
            <a:avLst/>
          </a:prstGeom>
          <a:noFill/>
        </p:spPr>
        <p:txBody>
          <a:bodyPr wrap="none" rtlCol="0">
            <a:spAutoFit/>
          </a:bodyPr>
          <a:lstStyle/>
          <a:p>
            <a:r>
              <a:rPr lang="en-GB" sz="3600">
                <a:solidFill>
                  <a:schemeClr val="accent1">
                    <a:lumMod val="75000"/>
                  </a:schemeClr>
                </a:solidFill>
              </a:rPr>
              <a:t>Introduction to Expedition</a:t>
            </a:r>
            <a:endParaRPr lang="en-GB" sz="3600"/>
          </a:p>
        </p:txBody>
      </p:sp>
    </p:spTree>
    <p:extLst>
      <p:ext uri="{BB962C8B-B14F-4D97-AF65-F5344CB8AC3E}">
        <p14:creationId xmlns:p14="http://schemas.microsoft.com/office/powerpoint/2010/main" val="891596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646" y="1152404"/>
            <a:ext cx="8596668" cy="851916"/>
          </a:xfrm>
        </p:spPr>
        <p:txBody>
          <a:bodyPr>
            <a:normAutofit fontScale="90000"/>
          </a:bodyPr>
          <a:lstStyle/>
          <a:p>
            <a:r>
              <a:rPr lang="en-GB">
                <a:solidFill>
                  <a:schemeClr val="tx1"/>
                </a:solidFill>
              </a:rPr>
              <a:t>What’s covered in Expedition Training?</a:t>
            </a:r>
          </a:p>
        </p:txBody>
      </p:sp>
      <p:sp>
        <p:nvSpPr>
          <p:cNvPr id="3" name="Content Placeholder 2"/>
          <p:cNvSpPr>
            <a:spLocks noGrp="1"/>
          </p:cNvSpPr>
          <p:nvPr>
            <p:ph idx="1"/>
          </p:nvPr>
        </p:nvSpPr>
        <p:spPr>
          <a:xfrm>
            <a:off x="986389" y="2404872"/>
            <a:ext cx="3448451" cy="4096512"/>
          </a:xfrm>
        </p:spPr>
        <p:txBody>
          <a:bodyPr>
            <a:normAutofit fontScale="92500" lnSpcReduction="20000"/>
          </a:bodyPr>
          <a:lstStyle/>
          <a:p>
            <a:pPr marL="0" indent="0">
              <a:buNone/>
            </a:pPr>
            <a:r>
              <a:rPr lang="en-GB" sz="2400" b="1"/>
              <a:t>In the Classroom</a:t>
            </a:r>
          </a:p>
          <a:p>
            <a:r>
              <a:rPr lang="en-GB"/>
              <a:t>Maps</a:t>
            </a:r>
          </a:p>
          <a:p>
            <a:r>
              <a:rPr lang="en-GB"/>
              <a:t>Navigation</a:t>
            </a:r>
          </a:p>
          <a:p>
            <a:r>
              <a:rPr lang="en-GB"/>
              <a:t>Food and Menu Planning</a:t>
            </a:r>
          </a:p>
          <a:p>
            <a:r>
              <a:rPr lang="en-GB"/>
              <a:t>Hazards</a:t>
            </a:r>
          </a:p>
          <a:p>
            <a:r>
              <a:rPr lang="en-GB"/>
              <a:t>Route Planning</a:t>
            </a:r>
          </a:p>
          <a:p>
            <a:r>
              <a:rPr lang="en-GB"/>
              <a:t>Clothing and Equipment</a:t>
            </a:r>
          </a:p>
          <a:p>
            <a:r>
              <a:rPr lang="en-GB"/>
              <a:t>Expedition Aims</a:t>
            </a:r>
          </a:p>
        </p:txBody>
      </p:sp>
      <p:sp>
        <p:nvSpPr>
          <p:cNvPr id="6" name="Content Placeholder 2"/>
          <p:cNvSpPr txBox="1">
            <a:spLocks/>
          </p:cNvSpPr>
          <p:nvPr/>
        </p:nvSpPr>
        <p:spPr>
          <a:xfrm>
            <a:off x="4924405" y="2404872"/>
            <a:ext cx="3448451" cy="409651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GB" sz="2400" b="1"/>
              <a:t>On a training walk</a:t>
            </a:r>
          </a:p>
          <a:p>
            <a:r>
              <a:rPr lang="en-GB"/>
              <a:t>More Navigation!</a:t>
            </a:r>
          </a:p>
          <a:p>
            <a:r>
              <a:rPr lang="en-GB" err="1"/>
              <a:t>Campcraft</a:t>
            </a:r>
            <a:endParaRPr lang="en-GB"/>
          </a:p>
          <a:p>
            <a:r>
              <a:rPr lang="en-GB"/>
              <a:t>First Aid</a:t>
            </a:r>
          </a:p>
          <a:p>
            <a:r>
              <a:rPr lang="en-GB"/>
              <a:t>Dealing with Emergencies</a:t>
            </a:r>
          </a:p>
          <a:p>
            <a:r>
              <a:rPr lang="en-GB"/>
              <a:t>Countryside Code</a:t>
            </a:r>
          </a:p>
          <a:p>
            <a:r>
              <a:rPr lang="en-GB"/>
              <a:t>Expedition Aims</a:t>
            </a:r>
          </a:p>
        </p:txBody>
      </p:sp>
      <p:sp>
        <p:nvSpPr>
          <p:cNvPr id="7" name="TextBox 6">
            <a:extLst>
              <a:ext uri="{FF2B5EF4-FFF2-40B4-BE49-F238E27FC236}">
                <a16:creationId xmlns:a16="http://schemas.microsoft.com/office/drawing/2014/main" id="{A2BBB588-8FED-4DDC-BEDB-19D86E6FED7B}"/>
              </a:ext>
            </a:extLst>
          </p:cNvPr>
          <p:cNvSpPr txBox="1"/>
          <p:nvPr/>
        </p:nvSpPr>
        <p:spPr>
          <a:xfrm>
            <a:off x="887646" y="401435"/>
            <a:ext cx="5625258" cy="646331"/>
          </a:xfrm>
          <a:prstGeom prst="rect">
            <a:avLst/>
          </a:prstGeom>
          <a:noFill/>
        </p:spPr>
        <p:txBody>
          <a:bodyPr wrap="none" rtlCol="0">
            <a:spAutoFit/>
          </a:bodyPr>
          <a:lstStyle/>
          <a:p>
            <a:r>
              <a:rPr lang="en-GB" sz="3600">
                <a:solidFill>
                  <a:schemeClr val="accent1">
                    <a:lumMod val="75000"/>
                  </a:schemeClr>
                </a:solidFill>
              </a:rPr>
              <a:t>Introduction to Expedition</a:t>
            </a:r>
            <a:endParaRPr lang="en-GB" sz="3600"/>
          </a:p>
        </p:txBody>
      </p:sp>
    </p:spTree>
    <p:extLst>
      <p:ext uri="{BB962C8B-B14F-4D97-AF65-F5344CB8AC3E}">
        <p14:creationId xmlns:p14="http://schemas.microsoft.com/office/powerpoint/2010/main" val="2355242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646" y="904754"/>
            <a:ext cx="8596668" cy="623818"/>
          </a:xfrm>
        </p:spPr>
        <p:txBody>
          <a:bodyPr>
            <a:normAutofit fontScale="90000"/>
          </a:bodyPr>
          <a:lstStyle/>
          <a:p>
            <a:r>
              <a:rPr lang="en-GB" dirty="0">
                <a:solidFill>
                  <a:schemeClr val="tx1"/>
                </a:solidFill>
              </a:rPr>
              <a:t>Expedition Requirements</a:t>
            </a:r>
          </a:p>
        </p:txBody>
      </p:sp>
      <p:sp>
        <p:nvSpPr>
          <p:cNvPr id="6" name="Content Placeholder 2"/>
          <p:cNvSpPr txBox="1">
            <a:spLocks/>
          </p:cNvSpPr>
          <p:nvPr/>
        </p:nvSpPr>
        <p:spPr>
          <a:xfrm>
            <a:off x="4924405" y="2404872"/>
            <a:ext cx="3448451" cy="409651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en-GB" sz="2400" b="1"/>
          </a:p>
        </p:txBody>
      </p:sp>
      <p:sp>
        <p:nvSpPr>
          <p:cNvPr id="7" name="TextBox 6">
            <a:extLst>
              <a:ext uri="{FF2B5EF4-FFF2-40B4-BE49-F238E27FC236}">
                <a16:creationId xmlns:a16="http://schemas.microsoft.com/office/drawing/2014/main" id="{E7E7FDA1-6434-4DEC-8494-678B78C42054}"/>
              </a:ext>
            </a:extLst>
          </p:cNvPr>
          <p:cNvSpPr txBox="1"/>
          <p:nvPr/>
        </p:nvSpPr>
        <p:spPr>
          <a:xfrm>
            <a:off x="887646" y="401435"/>
            <a:ext cx="5625258" cy="646331"/>
          </a:xfrm>
          <a:prstGeom prst="rect">
            <a:avLst/>
          </a:prstGeom>
          <a:noFill/>
        </p:spPr>
        <p:txBody>
          <a:bodyPr wrap="none" rtlCol="0">
            <a:spAutoFit/>
          </a:bodyPr>
          <a:lstStyle/>
          <a:p>
            <a:r>
              <a:rPr lang="en-GB" sz="3600">
                <a:solidFill>
                  <a:schemeClr val="accent1">
                    <a:lumMod val="75000"/>
                  </a:schemeClr>
                </a:solidFill>
              </a:rPr>
              <a:t>Introduction to Expedition</a:t>
            </a:r>
            <a:endParaRPr lang="en-GB" sz="3600"/>
          </a:p>
        </p:txBody>
      </p:sp>
      <p:sp>
        <p:nvSpPr>
          <p:cNvPr id="3" name="TextBox 2">
            <a:extLst>
              <a:ext uri="{FF2B5EF4-FFF2-40B4-BE49-F238E27FC236}">
                <a16:creationId xmlns:a16="http://schemas.microsoft.com/office/drawing/2014/main" id="{4842D6B4-7577-6879-1163-29FAEFB10EA2}"/>
              </a:ext>
            </a:extLst>
          </p:cNvPr>
          <p:cNvSpPr txBox="1"/>
          <p:nvPr/>
        </p:nvSpPr>
        <p:spPr>
          <a:xfrm>
            <a:off x="1009650" y="2037848"/>
            <a:ext cx="8305800" cy="3693319"/>
          </a:xfrm>
          <a:prstGeom prst="rect">
            <a:avLst/>
          </a:prstGeom>
          <a:noFill/>
        </p:spPr>
        <p:txBody>
          <a:bodyPr wrap="square" rtlCol="0">
            <a:spAutoFit/>
          </a:bodyPr>
          <a:lstStyle/>
          <a:p>
            <a:r>
              <a:rPr lang="en-GB" dirty="0"/>
              <a:t>1) Participants must behave responsibly with respect for their team members, Leaders, landowners, the public and animals, and must understand and adhere to the Countryside, Scottish Outdoor Access, Highway and Water Sports Codes (as appropriate).  </a:t>
            </a:r>
          </a:p>
          <a:p>
            <a:r>
              <a:rPr lang="en-GB" dirty="0"/>
              <a:t> </a:t>
            </a:r>
          </a:p>
          <a:p>
            <a:r>
              <a:rPr lang="en-GB" dirty="0"/>
              <a:t>2) Expeditions must be unaccompanied and self-sufficient. The team must be properly equipped, and supervision must be carried out remotely, considering what is reasonably practicable for participants and ensuring their welfare is paramount.  </a:t>
            </a:r>
          </a:p>
          <a:p>
            <a:r>
              <a:rPr lang="en-GB" dirty="0"/>
              <a:t> </a:t>
            </a:r>
          </a:p>
          <a:p>
            <a:r>
              <a:rPr lang="en-GB" dirty="0"/>
              <a:t>3) Participants must actively participate in a debrief with their Assessor at the end of the expedition and,  at Silver and Gold level, a presentation must be delivered after the expedition. </a:t>
            </a:r>
          </a:p>
        </p:txBody>
      </p:sp>
    </p:spTree>
    <p:extLst>
      <p:ext uri="{BB962C8B-B14F-4D97-AF65-F5344CB8AC3E}">
        <p14:creationId xmlns:p14="http://schemas.microsoft.com/office/powerpoint/2010/main" val="349024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24B11E2004FF4C87E6233265E8D68A" ma:contentTypeVersion="17" ma:contentTypeDescription="Create a new document." ma:contentTypeScope="" ma:versionID="2346dbf8160c356ff52c470bd2f26f41">
  <xsd:schema xmlns:xsd="http://www.w3.org/2001/XMLSchema" xmlns:xs="http://www.w3.org/2001/XMLSchema" xmlns:p="http://schemas.microsoft.com/office/2006/metadata/properties" xmlns:ns2="763676ff-cff1-4af4-9ef1-33802cb5f8f5" xmlns:ns3="5fd1c1ac-76d6-4abb-a998-3d57ba86bee2" targetNamespace="http://schemas.microsoft.com/office/2006/metadata/properties" ma:root="true" ma:fieldsID="5dfe120fc74fdf2acfb6f3aab671c3d8" ns2:_="" ns3:_="">
    <xsd:import namespace="763676ff-cff1-4af4-9ef1-33802cb5f8f5"/>
    <xsd:import namespace="5fd1c1ac-76d6-4abb-a998-3d57ba86bee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3676ff-cff1-4af4-9ef1-33802cb5f8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29d7726-f9ee-4e71-ae24-49b9c364af6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fd1c1ac-76d6-4abb-a998-3d57ba86bee2"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4bb3cb9-6cdb-4ea4-b9b2-c72516174862}" ma:internalName="TaxCatchAll" ma:showField="CatchAllData" ma:web="5fd1c1ac-76d6-4abb-a998-3d57ba86bee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5fd1c1ac-76d6-4abb-a998-3d57ba86bee2" xsi:nil="true"/>
    <lcf76f155ced4ddcb4097134ff3c332f xmlns="763676ff-cff1-4af4-9ef1-33802cb5f8f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70133C8-324A-4E1E-894A-55D37CBA4F22}">
  <ds:schemaRefs>
    <ds:schemaRef ds:uri="http://schemas.microsoft.com/sharepoint/v3/contenttype/forms"/>
  </ds:schemaRefs>
</ds:datastoreItem>
</file>

<file path=customXml/itemProps2.xml><?xml version="1.0" encoding="utf-8"?>
<ds:datastoreItem xmlns:ds="http://schemas.openxmlformats.org/officeDocument/2006/customXml" ds:itemID="{7FD97F57-3655-42F1-93FF-AD11DCD9C4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3676ff-cff1-4af4-9ef1-33802cb5f8f5"/>
    <ds:schemaRef ds:uri="5fd1c1ac-76d6-4abb-a998-3d57ba86be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033B9A-8565-421B-9B61-261F12531E11}">
  <ds:schemaRefs>
    <ds:schemaRef ds:uri="5fd1c1ac-76d6-4abb-a998-3d57ba86bee2"/>
    <ds:schemaRef ds:uri="763676ff-cff1-4af4-9ef1-33802cb5f8f5"/>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21</TotalTime>
  <Words>843</Words>
  <Application>Microsoft Office PowerPoint</Application>
  <PresentationFormat>Widescreen</PresentationFormat>
  <Paragraphs>70</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Aptos</vt:lpstr>
      <vt:lpstr>Aptos Display</vt:lpstr>
      <vt:lpstr>Arial</vt:lpstr>
      <vt:lpstr>Calibri</vt:lpstr>
      <vt:lpstr>Wingdings 3</vt:lpstr>
      <vt:lpstr>Office Theme</vt:lpstr>
      <vt:lpstr>DofE Expedition Training </vt:lpstr>
      <vt:lpstr>What is Expedition?</vt:lpstr>
      <vt:lpstr>What is Expedition?</vt:lpstr>
      <vt:lpstr>What is Expedition?</vt:lpstr>
      <vt:lpstr>PowerPoint Presentation</vt:lpstr>
      <vt:lpstr>What’s covered in Expedition Training?</vt:lpstr>
      <vt:lpstr>Expedition Requirements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Godfrey</dc:creator>
  <cp:lastModifiedBy>Jenny Leonowicz</cp:lastModifiedBy>
  <cp:revision>4</cp:revision>
  <cp:lastPrinted>2020-12-02T16:27:02Z</cp:lastPrinted>
  <dcterms:created xsi:type="dcterms:W3CDTF">2020-11-30T21:54:27Z</dcterms:created>
  <dcterms:modified xsi:type="dcterms:W3CDTF">2024-05-21T13:15:42Z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0x0101003B24B11E2004FF4C87E6233265E8D68A</vt:lpwstr>
  </property>
  <property fmtid="{D5CDD505-2E9C-101B-9397-08002B2CF9AE}" pid="3" name="MediaServiceImageTags">
    <vt:lpwstr/>
  </property>
</Properties>
</file>