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4"/>
  </p:sldMasterIdLst>
  <p:notesMasterIdLst>
    <p:notesMasterId r:id="rId11"/>
  </p:notesMasterIdLst>
  <p:sldIdLst>
    <p:sldId id="257" r:id="rId5"/>
    <p:sldId id="262" r:id="rId6"/>
    <p:sldId id="263" r:id="rId7"/>
    <p:sldId id="272" r:id="rId8"/>
    <p:sldId id="273" r:id="rId9"/>
    <p:sldId id="27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02F63F-A004-43B3-9B57-E7B7F126D4FB}" v="36" dt="2023-09-21T09:11:17.34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26" autoAdjust="0"/>
    <p:restoredTop sz="62894" autoAdjust="0"/>
  </p:normalViewPr>
  <p:slideViewPr>
    <p:cSldViewPr snapToGrid="0">
      <p:cViewPr varScale="1">
        <p:scale>
          <a:sx n="68" d="100"/>
          <a:sy n="68" d="100"/>
        </p:scale>
        <p:origin x="2190" y="60"/>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ew Godfrey" userId="c7ce5341-754d-44f1-b9a5-de7ec4e32c07" providerId="ADAL" clId="{1B02F63F-A004-43B3-9B57-E7B7F126D4FB}"/>
    <pc:docChg chg="custSel modSld">
      <pc:chgData name="Andrew Godfrey" userId="c7ce5341-754d-44f1-b9a5-de7ec4e32c07" providerId="ADAL" clId="{1B02F63F-A004-43B3-9B57-E7B7F126D4FB}" dt="2023-09-21T09:11:47.775" v="258" actId="6549"/>
      <pc:docMkLst>
        <pc:docMk/>
      </pc:docMkLst>
      <pc:sldChg chg="modSp mod">
        <pc:chgData name="Andrew Godfrey" userId="c7ce5341-754d-44f1-b9a5-de7ec4e32c07" providerId="ADAL" clId="{1B02F63F-A004-43B3-9B57-E7B7F126D4FB}" dt="2023-09-21T09:10:39.169" v="212" actId="20577"/>
        <pc:sldMkLst>
          <pc:docMk/>
          <pc:sldMk cId="973083731" sldId="257"/>
        </pc:sldMkLst>
        <pc:spChg chg="mod">
          <ac:chgData name="Andrew Godfrey" userId="c7ce5341-754d-44f1-b9a5-de7ec4e32c07" providerId="ADAL" clId="{1B02F63F-A004-43B3-9B57-E7B7F126D4FB}" dt="2023-09-21T09:10:39.169" v="212" actId="20577"/>
          <ac:spMkLst>
            <pc:docMk/>
            <pc:sldMk cId="973083731" sldId="257"/>
            <ac:spMk id="2" creationId="{00000000-0000-0000-0000-000000000000}"/>
          </ac:spMkLst>
        </pc:spChg>
      </pc:sldChg>
      <pc:sldChg chg="modSp mod modAnim">
        <pc:chgData name="Andrew Godfrey" userId="c7ce5341-754d-44f1-b9a5-de7ec4e32c07" providerId="ADAL" clId="{1B02F63F-A004-43B3-9B57-E7B7F126D4FB}" dt="2023-09-21T09:10:46.997" v="218" actId="20577"/>
        <pc:sldMkLst>
          <pc:docMk/>
          <pc:sldMk cId="833674091" sldId="262"/>
        </pc:sldMkLst>
        <pc:spChg chg="mod">
          <ac:chgData name="Andrew Godfrey" userId="c7ce5341-754d-44f1-b9a5-de7ec4e32c07" providerId="ADAL" clId="{1B02F63F-A004-43B3-9B57-E7B7F126D4FB}" dt="2023-09-21T09:08:12.676" v="100" actId="6549"/>
          <ac:spMkLst>
            <pc:docMk/>
            <pc:sldMk cId="833674091" sldId="262"/>
            <ac:spMk id="6" creationId="{00000000-0000-0000-0000-000000000000}"/>
          </ac:spMkLst>
        </pc:spChg>
        <pc:spChg chg="mod">
          <ac:chgData name="Andrew Godfrey" userId="c7ce5341-754d-44f1-b9a5-de7ec4e32c07" providerId="ADAL" clId="{1B02F63F-A004-43B3-9B57-E7B7F126D4FB}" dt="2023-09-21T09:10:46.997" v="218" actId="20577"/>
          <ac:spMkLst>
            <pc:docMk/>
            <pc:sldMk cId="833674091" sldId="262"/>
            <ac:spMk id="10" creationId="{3ECEFB4E-4945-4780-B3EA-0DD57CB49A7A}"/>
          </ac:spMkLst>
        </pc:spChg>
      </pc:sldChg>
      <pc:sldChg chg="modSp mod">
        <pc:chgData name="Andrew Godfrey" userId="c7ce5341-754d-44f1-b9a5-de7ec4e32c07" providerId="ADAL" clId="{1B02F63F-A004-43B3-9B57-E7B7F126D4FB}" dt="2023-09-21T09:10:34.122" v="210" actId="20577"/>
        <pc:sldMkLst>
          <pc:docMk/>
          <pc:sldMk cId="1269806270" sldId="263"/>
        </pc:sldMkLst>
        <pc:spChg chg="mod">
          <ac:chgData name="Andrew Godfrey" userId="c7ce5341-754d-44f1-b9a5-de7ec4e32c07" providerId="ADAL" clId="{1B02F63F-A004-43B3-9B57-E7B7F126D4FB}" dt="2023-09-21T09:10:34.122" v="210" actId="20577"/>
          <ac:spMkLst>
            <pc:docMk/>
            <pc:sldMk cId="1269806270" sldId="263"/>
            <ac:spMk id="10" creationId="{3ECEFB4E-4945-4780-B3EA-0DD57CB49A7A}"/>
          </ac:spMkLst>
        </pc:spChg>
        <pc:spChg chg="mod">
          <ac:chgData name="Andrew Godfrey" userId="c7ce5341-754d-44f1-b9a5-de7ec4e32c07" providerId="ADAL" clId="{1B02F63F-A004-43B3-9B57-E7B7F126D4FB}" dt="2023-09-21T09:08:20.998" v="116" actId="6549"/>
          <ac:spMkLst>
            <pc:docMk/>
            <pc:sldMk cId="1269806270" sldId="263"/>
            <ac:spMk id="11" creationId="{364317FD-D4C7-4754-B518-6E8F73395D9C}"/>
          </ac:spMkLst>
        </pc:spChg>
      </pc:sldChg>
      <pc:sldChg chg="addSp delSp modSp mod">
        <pc:chgData name="Andrew Godfrey" userId="c7ce5341-754d-44f1-b9a5-de7ec4e32c07" providerId="ADAL" clId="{1B02F63F-A004-43B3-9B57-E7B7F126D4FB}" dt="2023-09-21T09:11:35.593" v="244" actId="6549"/>
        <pc:sldMkLst>
          <pc:docMk/>
          <pc:sldMk cId="121069058" sldId="272"/>
        </pc:sldMkLst>
        <pc:spChg chg="add del mod">
          <ac:chgData name="Andrew Godfrey" userId="c7ce5341-754d-44f1-b9a5-de7ec4e32c07" providerId="ADAL" clId="{1B02F63F-A004-43B3-9B57-E7B7F126D4FB}" dt="2023-09-21T09:11:06.886" v="221" actId="478"/>
          <ac:spMkLst>
            <pc:docMk/>
            <pc:sldMk cId="121069058" sldId="272"/>
            <ac:spMk id="2" creationId="{50C985D0-F908-0B2B-BD2C-5BF68B757F76}"/>
          </ac:spMkLst>
        </pc:spChg>
        <pc:spChg chg="add mod">
          <ac:chgData name="Andrew Godfrey" userId="c7ce5341-754d-44f1-b9a5-de7ec4e32c07" providerId="ADAL" clId="{1B02F63F-A004-43B3-9B57-E7B7F126D4FB}" dt="2023-09-21T09:11:07.213" v="222"/>
          <ac:spMkLst>
            <pc:docMk/>
            <pc:sldMk cId="121069058" sldId="272"/>
            <ac:spMk id="3" creationId="{A83C9841-6EDE-D9A0-10A3-F0D123354BF9}"/>
          </ac:spMkLst>
        </pc:spChg>
        <pc:spChg chg="del">
          <ac:chgData name="Andrew Godfrey" userId="c7ce5341-754d-44f1-b9a5-de7ec4e32c07" providerId="ADAL" clId="{1B02F63F-A004-43B3-9B57-E7B7F126D4FB}" dt="2023-09-21T09:11:00.585" v="219" actId="478"/>
          <ac:spMkLst>
            <pc:docMk/>
            <pc:sldMk cId="121069058" sldId="272"/>
            <ac:spMk id="10" creationId="{3ECEFB4E-4945-4780-B3EA-0DD57CB49A7A}"/>
          </ac:spMkLst>
        </pc:spChg>
        <pc:spChg chg="mod">
          <ac:chgData name="Andrew Godfrey" userId="c7ce5341-754d-44f1-b9a5-de7ec4e32c07" providerId="ADAL" clId="{1B02F63F-A004-43B3-9B57-E7B7F126D4FB}" dt="2023-09-21T09:11:35.593" v="244" actId="6549"/>
          <ac:spMkLst>
            <pc:docMk/>
            <pc:sldMk cId="121069058" sldId="272"/>
            <ac:spMk id="11" creationId="{364317FD-D4C7-4754-B518-6E8F73395D9C}"/>
          </ac:spMkLst>
        </pc:spChg>
      </pc:sldChg>
      <pc:sldChg chg="addSp delSp modSp mod">
        <pc:chgData name="Andrew Godfrey" userId="c7ce5341-754d-44f1-b9a5-de7ec4e32c07" providerId="ADAL" clId="{1B02F63F-A004-43B3-9B57-E7B7F126D4FB}" dt="2023-09-21T09:11:47.775" v="258" actId="6549"/>
        <pc:sldMkLst>
          <pc:docMk/>
          <pc:sldMk cId="324424767" sldId="273"/>
        </pc:sldMkLst>
        <pc:spChg chg="add mod">
          <ac:chgData name="Andrew Godfrey" userId="c7ce5341-754d-44f1-b9a5-de7ec4e32c07" providerId="ADAL" clId="{1B02F63F-A004-43B3-9B57-E7B7F126D4FB}" dt="2023-09-21T09:11:11.473" v="224"/>
          <ac:spMkLst>
            <pc:docMk/>
            <pc:sldMk cId="324424767" sldId="273"/>
            <ac:spMk id="2" creationId="{11D95C92-BA9A-9271-C034-49FEBA284961}"/>
          </ac:spMkLst>
        </pc:spChg>
        <pc:spChg chg="del">
          <ac:chgData name="Andrew Godfrey" userId="c7ce5341-754d-44f1-b9a5-de7ec4e32c07" providerId="ADAL" clId="{1B02F63F-A004-43B3-9B57-E7B7F126D4FB}" dt="2023-09-21T09:11:11.204" v="223" actId="478"/>
          <ac:spMkLst>
            <pc:docMk/>
            <pc:sldMk cId="324424767" sldId="273"/>
            <ac:spMk id="10" creationId="{3ECEFB4E-4945-4780-B3EA-0DD57CB49A7A}"/>
          </ac:spMkLst>
        </pc:spChg>
        <pc:spChg chg="mod">
          <ac:chgData name="Andrew Godfrey" userId="c7ce5341-754d-44f1-b9a5-de7ec4e32c07" providerId="ADAL" clId="{1B02F63F-A004-43B3-9B57-E7B7F126D4FB}" dt="2023-09-21T09:11:47.775" v="258" actId="6549"/>
          <ac:spMkLst>
            <pc:docMk/>
            <pc:sldMk cId="324424767" sldId="273"/>
            <ac:spMk id="11" creationId="{364317FD-D4C7-4754-B518-6E8F73395D9C}"/>
          </ac:spMkLst>
        </pc:spChg>
      </pc:sldChg>
      <pc:sldChg chg="addSp delSp modSp mod">
        <pc:chgData name="Andrew Godfrey" userId="c7ce5341-754d-44f1-b9a5-de7ec4e32c07" providerId="ADAL" clId="{1B02F63F-A004-43B3-9B57-E7B7F126D4FB}" dt="2023-09-21T09:11:17.343" v="226"/>
        <pc:sldMkLst>
          <pc:docMk/>
          <pc:sldMk cId="1489324179" sldId="274"/>
        </pc:sldMkLst>
        <pc:spChg chg="add mod">
          <ac:chgData name="Andrew Godfrey" userId="c7ce5341-754d-44f1-b9a5-de7ec4e32c07" providerId="ADAL" clId="{1B02F63F-A004-43B3-9B57-E7B7F126D4FB}" dt="2023-09-21T09:11:17.343" v="226"/>
          <ac:spMkLst>
            <pc:docMk/>
            <pc:sldMk cId="1489324179" sldId="274"/>
            <ac:spMk id="2" creationId="{5A3A38A3-2786-1A05-D7B5-6A6F42B5CEA7}"/>
          </ac:spMkLst>
        </pc:spChg>
        <pc:spChg chg="del">
          <ac:chgData name="Andrew Godfrey" userId="c7ce5341-754d-44f1-b9a5-de7ec4e32c07" providerId="ADAL" clId="{1B02F63F-A004-43B3-9B57-E7B7F126D4FB}" dt="2023-09-21T09:11:16.682" v="225" actId="478"/>
          <ac:spMkLst>
            <pc:docMk/>
            <pc:sldMk cId="1489324179" sldId="274"/>
            <ac:spMk id="10" creationId="{3ECEFB4E-4945-4780-B3EA-0DD57CB49A7A}"/>
          </ac:spMkLst>
        </pc:spChg>
      </pc:sldChg>
    </pc:docChg>
  </pc:docChgLst>
  <pc:docChgLst>
    <pc:chgData name="Andrew Godfrey" userId="c7ce5341-754d-44f1-b9a5-de7ec4e32c07" providerId="ADAL" clId="{0AE10A12-39C9-4868-86C5-2478EB654B83}"/>
    <pc:docChg chg="custSel addSld modSld sldOrd">
      <pc:chgData name="Andrew Godfrey" userId="c7ce5341-754d-44f1-b9a5-de7ec4e32c07" providerId="ADAL" clId="{0AE10A12-39C9-4868-86C5-2478EB654B83}" dt="2021-04-13T12:28:08.042" v="1464" actId="20577"/>
      <pc:docMkLst>
        <pc:docMk/>
      </pc:docMkLst>
      <pc:sldChg chg="addSp delSp modSp mod delAnim modAnim modNotesTx">
        <pc:chgData name="Andrew Godfrey" userId="c7ce5341-754d-44f1-b9a5-de7ec4e32c07" providerId="ADAL" clId="{0AE10A12-39C9-4868-86C5-2478EB654B83}" dt="2021-04-13T12:18:32.332" v="603" actId="6549"/>
        <pc:sldMkLst>
          <pc:docMk/>
          <pc:sldMk cId="1269806270" sldId="263"/>
        </pc:sldMkLst>
        <pc:spChg chg="mod">
          <ac:chgData name="Andrew Godfrey" userId="c7ce5341-754d-44f1-b9a5-de7ec4e32c07" providerId="ADAL" clId="{0AE10A12-39C9-4868-86C5-2478EB654B83}" dt="2021-04-13T12:17:48.932" v="601" actId="6549"/>
          <ac:spMkLst>
            <pc:docMk/>
            <pc:sldMk cId="1269806270" sldId="263"/>
            <ac:spMk id="7" creationId="{2D95BB0B-BEE7-40E8-839A-2F416E62652D}"/>
          </ac:spMkLst>
        </pc:spChg>
        <pc:spChg chg="del mod">
          <ac:chgData name="Andrew Godfrey" userId="c7ce5341-754d-44f1-b9a5-de7ec4e32c07" providerId="ADAL" clId="{0AE10A12-39C9-4868-86C5-2478EB654B83}" dt="2021-04-13T12:06:15.707" v="22" actId="478"/>
          <ac:spMkLst>
            <pc:docMk/>
            <pc:sldMk cId="1269806270" sldId="263"/>
            <ac:spMk id="9" creationId="{8FBB43A3-1EFF-4E71-8EBF-46F972481B22}"/>
          </ac:spMkLst>
        </pc:spChg>
        <pc:spChg chg="mod">
          <ac:chgData name="Andrew Godfrey" userId="c7ce5341-754d-44f1-b9a5-de7ec4e32c07" providerId="ADAL" clId="{0AE10A12-39C9-4868-86C5-2478EB654B83}" dt="2021-04-13T12:06:01.149" v="0"/>
          <ac:spMkLst>
            <pc:docMk/>
            <pc:sldMk cId="1269806270" sldId="263"/>
            <ac:spMk id="10" creationId="{3ECEFB4E-4945-4780-B3EA-0DD57CB49A7A}"/>
          </ac:spMkLst>
        </pc:spChg>
        <pc:spChg chg="mod">
          <ac:chgData name="Andrew Godfrey" userId="c7ce5341-754d-44f1-b9a5-de7ec4e32c07" providerId="ADAL" clId="{0AE10A12-39C9-4868-86C5-2478EB654B83}" dt="2021-04-13T12:06:09.477" v="16" actId="20577"/>
          <ac:spMkLst>
            <pc:docMk/>
            <pc:sldMk cId="1269806270" sldId="263"/>
            <ac:spMk id="11" creationId="{364317FD-D4C7-4754-B518-6E8F73395D9C}"/>
          </ac:spMkLst>
        </pc:spChg>
        <pc:spChg chg="del mod">
          <ac:chgData name="Andrew Godfrey" userId="c7ce5341-754d-44f1-b9a5-de7ec4e32c07" providerId="ADAL" clId="{0AE10A12-39C9-4868-86C5-2478EB654B83}" dt="2021-04-13T12:06:17.674" v="23" actId="478"/>
          <ac:spMkLst>
            <pc:docMk/>
            <pc:sldMk cId="1269806270" sldId="263"/>
            <ac:spMk id="14" creationId="{B33A4743-75AD-4EEB-BCEC-6AFEF2A5F14C}"/>
          </ac:spMkLst>
        </pc:spChg>
        <pc:picChg chg="del">
          <ac:chgData name="Andrew Godfrey" userId="c7ce5341-754d-44f1-b9a5-de7ec4e32c07" providerId="ADAL" clId="{0AE10A12-39C9-4868-86C5-2478EB654B83}" dt="2021-04-13T12:06:13.514" v="19" actId="478"/>
          <ac:picMkLst>
            <pc:docMk/>
            <pc:sldMk cId="1269806270" sldId="263"/>
            <ac:picMk id="3" creationId="{C371364A-8879-4F7B-B7BC-A3B2860A56A8}"/>
          </ac:picMkLst>
        </pc:picChg>
        <pc:picChg chg="add del mod">
          <ac:chgData name="Andrew Godfrey" userId="c7ce5341-754d-44f1-b9a5-de7ec4e32c07" providerId="ADAL" clId="{0AE10A12-39C9-4868-86C5-2478EB654B83}" dt="2021-04-13T12:10:40.344" v="266" actId="478"/>
          <ac:picMkLst>
            <pc:docMk/>
            <pc:sldMk cId="1269806270" sldId="263"/>
            <ac:picMk id="4" creationId="{B8505D3E-5CF2-4D22-8AE3-FA5B91F1BDC2}"/>
          </ac:picMkLst>
        </pc:picChg>
        <pc:picChg chg="del">
          <ac:chgData name="Andrew Godfrey" userId="c7ce5341-754d-44f1-b9a5-de7ec4e32c07" providerId="ADAL" clId="{0AE10A12-39C9-4868-86C5-2478EB654B83}" dt="2021-04-13T12:06:12.731" v="18" actId="478"/>
          <ac:picMkLst>
            <pc:docMk/>
            <pc:sldMk cId="1269806270" sldId="263"/>
            <ac:picMk id="8" creationId="{D4BF958D-C39E-4530-A93B-0AA3434AACB1}"/>
          </ac:picMkLst>
        </pc:picChg>
        <pc:picChg chg="add del mod">
          <ac:chgData name="Andrew Godfrey" userId="c7ce5341-754d-44f1-b9a5-de7ec4e32c07" providerId="ADAL" clId="{0AE10A12-39C9-4868-86C5-2478EB654B83}" dt="2021-04-13T12:16:22.183" v="578" actId="21"/>
          <ac:picMkLst>
            <pc:docMk/>
            <pc:sldMk cId="1269806270" sldId="263"/>
            <ac:picMk id="13" creationId="{17F1B624-4E80-42F2-AC4D-4C5DD00CB4BA}"/>
          </ac:picMkLst>
        </pc:picChg>
        <pc:picChg chg="del">
          <ac:chgData name="Andrew Godfrey" userId="c7ce5341-754d-44f1-b9a5-de7ec4e32c07" providerId="ADAL" clId="{0AE10A12-39C9-4868-86C5-2478EB654B83}" dt="2021-04-13T12:06:12.114" v="17" actId="478"/>
          <ac:picMkLst>
            <pc:docMk/>
            <pc:sldMk cId="1269806270" sldId="263"/>
            <ac:picMk id="16" creationId="{E9AD69E4-BCA0-451B-AF62-1842FF44760B}"/>
          </ac:picMkLst>
        </pc:picChg>
      </pc:sldChg>
      <pc:sldChg chg="addSp delSp modSp add mod delAnim modAnim modNotesTx">
        <pc:chgData name="Andrew Godfrey" userId="c7ce5341-754d-44f1-b9a5-de7ec4e32c07" providerId="ADAL" clId="{0AE10A12-39C9-4868-86C5-2478EB654B83}" dt="2021-04-13T12:18:36.705" v="604" actId="6549"/>
        <pc:sldMkLst>
          <pc:docMk/>
          <pc:sldMk cId="3084184258" sldId="267"/>
        </pc:sldMkLst>
        <pc:spChg chg="del">
          <ac:chgData name="Andrew Godfrey" userId="c7ce5341-754d-44f1-b9a5-de7ec4e32c07" providerId="ADAL" clId="{0AE10A12-39C9-4868-86C5-2478EB654B83}" dt="2021-04-13T12:10:31.566" v="264" actId="478"/>
          <ac:spMkLst>
            <pc:docMk/>
            <pc:sldMk cId="3084184258" sldId="267"/>
            <ac:spMk id="7" creationId="{2D95BB0B-BEE7-40E8-839A-2F416E62652D}"/>
          </ac:spMkLst>
        </pc:spChg>
        <pc:spChg chg="add del mod">
          <ac:chgData name="Andrew Godfrey" userId="c7ce5341-754d-44f1-b9a5-de7ec4e32c07" providerId="ADAL" clId="{0AE10A12-39C9-4868-86C5-2478EB654B83}" dt="2021-04-13T12:16:54.930" v="588" actId="478"/>
          <ac:spMkLst>
            <pc:docMk/>
            <pc:sldMk cId="3084184258" sldId="267"/>
            <ac:spMk id="13" creationId="{B1C1D8D4-6D4A-4CCF-B0F1-055AF5EBD60B}"/>
          </ac:spMkLst>
        </pc:spChg>
        <pc:spChg chg="add mod">
          <ac:chgData name="Andrew Godfrey" userId="c7ce5341-754d-44f1-b9a5-de7ec4e32c07" providerId="ADAL" clId="{0AE10A12-39C9-4868-86C5-2478EB654B83}" dt="2021-04-13T12:17:27.735" v="596" actId="14100"/>
          <ac:spMkLst>
            <pc:docMk/>
            <pc:sldMk cId="3084184258" sldId="267"/>
            <ac:spMk id="14" creationId="{A83095B7-8584-4FE0-B652-91191C8250AC}"/>
          </ac:spMkLst>
        </pc:spChg>
        <pc:picChg chg="add del mod">
          <ac:chgData name="Andrew Godfrey" userId="c7ce5341-754d-44f1-b9a5-de7ec4e32c07" providerId="ADAL" clId="{0AE10A12-39C9-4868-86C5-2478EB654B83}" dt="2021-04-13T12:16:26.966" v="580" actId="478"/>
          <ac:picMkLst>
            <pc:docMk/>
            <pc:sldMk cId="3084184258" sldId="267"/>
            <ac:picMk id="3" creationId="{C2725788-254C-46A5-9178-432D6BF6687A}"/>
          </ac:picMkLst>
        </pc:picChg>
        <pc:picChg chg="del mod">
          <ac:chgData name="Andrew Godfrey" userId="c7ce5341-754d-44f1-b9a5-de7ec4e32c07" providerId="ADAL" clId="{0AE10A12-39C9-4868-86C5-2478EB654B83}" dt="2021-04-13T12:16:26.281" v="579" actId="478"/>
          <ac:picMkLst>
            <pc:docMk/>
            <pc:sldMk cId="3084184258" sldId="267"/>
            <ac:picMk id="4" creationId="{B8505D3E-5CF2-4D22-8AE3-FA5B91F1BDC2}"/>
          </ac:picMkLst>
        </pc:picChg>
        <pc:picChg chg="add mod">
          <ac:chgData name="Andrew Godfrey" userId="c7ce5341-754d-44f1-b9a5-de7ec4e32c07" providerId="ADAL" clId="{0AE10A12-39C9-4868-86C5-2478EB654B83}" dt="2021-04-13T12:16:30.665" v="582" actId="1076"/>
          <ac:picMkLst>
            <pc:docMk/>
            <pc:sldMk cId="3084184258" sldId="267"/>
            <ac:picMk id="12" creationId="{2DB66471-1851-4FBE-8FD9-F2CFE2C1E51C}"/>
          </ac:picMkLst>
        </pc:picChg>
      </pc:sldChg>
      <pc:sldChg chg="modSp add mod">
        <pc:chgData name="Andrew Godfrey" userId="c7ce5341-754d-44f1-b9a5-de7ec4e32c07" providerId="ADAL" clId="{0AE10A12-39C9-4868-86C5-2478EB654B83}" dt="2021-04-13T12:19:49.909" v="720" actId="208"/>
        <pc:sldMkLst>
          <pc:docMk/>
          <pc:sldMk cId="1283394807" sldId="268"/>
        </pc:sldMkLst>
        <pc:picChg chg="mod">
          <ac:chgData name="Andrew Godfrey" userId="c7ce5341-754d-44f1-b9a5-de7ec4e32c07" providerId="ADAL" clId="{0AE10A12-39C9-4868-86C5-2478EB654B83}" dt="2021-04-13T12:19:49.909" v="720" actId="208"/>
          <ac:picMkLst>
            <pc:docMk/>
            <pc:sldMk cId="1283394807" sldId="268"/>
            <ac:picMk id="4" creationId="{B8505D3E-5CF2-4D22-8AE3-FA5B91F1BDC2}"/>
          </ac:picMkLst>
        </pc:picChg>
      </pc:sldChg>
      <pc:sldChg chg="add ord modAnim modNotesTx">
        <pc:chgData name="Andrew Godfrey" userId="c7ce5341-754d-44f1-b9a5-de7ec4e32c07" providerId="ADAL" clId="{0AE10A12-39C9-4868-86C5-2478EB654B83}" dt="2021-04-13T12:19:18.512" v="719" actId="20577"/>
        <pc:sldMkLst>
          <pc:docMk/>
          <pc:sldMk cId="1943062173" sldId="269"/>
        </pc:sldMkLst>
      </pc:sldChg>
      <pc:sldChg chg="addSp delSp modSp add mod ord modAnim modNotesTx">
        <pc:chgData name="Andrew Godfrey" userId="c7ce5341-754d-44f1-b9a5-de7ec4e32c07" providerId="ADAL" clId="{0AE10A12-39C9-4868-86C5-2478EB654B83}" dt="2021-04-13T12:26:08.100" v="1115" actId="14100"/>
        <pc:sldMkLst>
          <pc:docMk/>
          <pc:sldMk cId="1468520278" sldId="270"/>
        </pc:sldMkLst>
        <pc:spChg chg="add del mod">
          <ac:chgData name="Andrew Godfrey" userId="c7ce5341-754d-44f1-b9a5-de7ec4e32c07" providerId="ADAL" clId="{0AE10A12-39C9-4868-86C5-2478EB654B83}" dt="2021-04-13T12:22:16.431" v="943" actId="478"/>
          <ac:spMkLst>
            <pc:docMk/>
            <pc:sldMk cId="1468520278" sldId="270"/>
            <ac:spMk id="3" creationId="{7FB76B78-5ED1-4A38-AD6A-A0BD3865B2A8}"/>
          </ac:spMkLst>
        </pc:spChg>
        <pc:spChg chg="del">
          <ac:chgData name="Andrew Godfrey" userId="c7ce5341-754d-44f1-b9a5-de7ec4e32c07" providerId="ADAL" clId="{0AE10A12-39C9-4868-86C5-2478EB654B83}" dt="2021-04-13T12:21:21.587" v="874" actId="478"/>
          <ac:spMkLst>
            <pc:docMk/>
            <pc:sldMk cId="1468520278" sldId="270"/>
            <ac:spMk id="6" creationId="{00000000-0000-0000-0000-000000000000}"/>
          </ac:spMkLst>
        </pc:spChg>
        <pc:spChg chg="mod">
          <ac:chgData name="Andrew Godfrey" userId="c7ce5341-754d-44f1-b9a5-de7ec4e32c07" providerId="ADAL" clId="{0AE10A12-39C9-4868-86C5-2478EB654B83}" dt="2021-04-13T12:26:01.260" v="1114" actId="20577"/>
          <ac:spMkLst>
            <pc:docMk/>
            <pc:sldMk cId="1468520278" sldId="270"/>
            <ac:spMk id="7" creationId="{2D95BB0B-BEE7-40E8-839A-2F416E62652D}"/>
          </ac:spMkLst>
        </pc:spChg>
        <pc:spChg chg="mod">
          <ac:chgData name="Andrew Godfrey" userId="c7ce5341-754d-44f1-b9a5-de7ec4e32c07" providerId="ADAL" clId="{0AE10A12-39C9-4868-86C5-2478EB654B83}" dt="2021-04-13T12:20:23.502" v="756" actId="20577"/>
          <ac:spMkLst>
            <pc:docMk/>
            <pc:sldMk cId="1468520278" sldId="270"/>
            <ac:spMk id="11" creationId="{364317FD-D4C7-4754-B518-6E8F73395D9C}"/>
          </ac:spMkLst>
        </pc:spChg>
        <pc:picChg chg="add mod">
          <ac:chgData name="Andrew Godfrey" userId="c7ce5341-754d-44f1-b9a5-de7ec4e32c07" providerId="ADAL" clId="{0AE10A12-39C9-4868-86C5-2478EB654B83}" dt="2021-04-13T12:26:08.100" v="1115" actId="14100"/>
          <ac:picMkLst>
            <pc:docMk/>
            <pc:sldMk cId="1468520278" sldId="270"/>
            <ac:picMk id="8" creationId="{4FA63A58-C8E9-4B71-9B42-88B1623BEDCD}"/>
          </ac:picMkLst>
        </pc:picChg>
      </pc:sldChg>
      <pc:sldChg chg="modSp add mod ord modAnim modNotesTx">
        <pc:chgData name="Andrew Godfrey" userId="c7ce5341-754d-44f1-b9a5-de7ec4e32c07" providerId="ADAL" clId="{0AE10A12-39C9-4868-86C5-2478EB654B83}" dt="2021-04-13T12:28:08.042" v="1464" actId="20577"/>
        <pc:sldMkLst>
          <pc:docMk/>
          <pc:sldMk cId="867109281" sldId="271"/>
        </pc:sldMkLst>
        <pc:spChg chg="mod">
          <ac:chgData name="Andrew Godfrey" userId="c7ce5341-754d-44f1-b9a5-de7ec4e32c07" providerId="ADAL" clId="{0AE10A12-39C9-4868-86C5-2478EB654B83}" dt="2021-04-13T12:27:09.410" v="1238" actId="20577"/>
          <ac:spMkLst>
            <pc:docMk/>
            <pc:sldMk cId="867109281" sldId="271"/>
            <ac:spMk id="7" creationId="{2D95BB0B-BEE7-40E8-839A-2F416E62652D}"/>
          </ac:spMkLst>
        </pc:spChg>
        <pc:spChg chg="mod">
          <ac:chgData name="Andrew Godfrey" userId="c7ce5341-754d-44f1-b9a5-de7ec4e32c07" providerId="ADAL" clId="{0AE10A12-39C9-4868-86C5-2478EB654B83}" dt="2021-04-13T12:26:32.467" v="1133" actId="20577"/>
          <ac:spMkLst>
            <pc:docMk/>
            <pc:sldMk cId="867109281" sldId="271"/>
            <ac:spMk id="11" creationId="{364317FD-D4C7-4754-B518-6E8F73395D9C}"/>
          </ac:spMkLst>
        </pc:spChg>
      </pc:sldChg>
    </pc:docChg>
  </pc:docChgLst>
  <pc:docChgLst>
    <pc:chgData name="Andrew Godfrey" userId="c7ce5341-754d-44f1-b9a5-de7ec4e32c07" providerId="ADAL" clId="{649F84BB-D593-4A84-9A13-50B21A9F1131}"/>
    <pc:docChg chg="modSld">
      <pc:chgData name="Andrew Godfrey" userId="c7ce5341-754d-44f1-b9a5-de7ec4e32c07" providerId="ADAL" clId="{649F84BB-D593-4A84-9A13-50B21A9F1131}" dt="2021-09-08T13:15:04.075" v="28" actId="20577"/>
      <pc:docMkLst>
        <pc:docMk/>
      </pc:docMkLst>
      <pc:sldChg chg="modSp modAnim">
        <pc:chgData name="Andrew Godfrey" userId="c7ce5341-754d-44f1-b9a5-de7ec4e32c07" providerId="ADAL" clId="{649F84BB-D593-4A84-9A13-50B21A9F1131}" dt="2021-09-08T13:15:04.075" v="28" actId="20577"/>
        <pc:sldMkLst>
          <pc:docMk/>
          <pc:sldMk cId="833674091" sldId="262"/>
        </pc:sldMkLst>
        <pc:spChg chg="mod">
          <ac:chgData name="Andrew Godfrey" userId="c7ce5341-754d-44f1-b9a5-de7ec4e32c07" providerId="ADAL" clId="{649F84BB-D593-4A84-9A13-50B21A9F1131}" dt="2021-09-08T13:15:04.075" v="28" actId="20577"/>
          <ac:spMkLst>
            <pc:docMk/>
            <pc:sldMk cId="833674091" sldId="262"/>
            <ac:spMk id="6" creationId="{00000000-0000-0000-0000-000000000000}"/>
          </ac:spMkLst>
        </pc:spChg>
      </pc:sldChg>
    </pc:docChg>
  </pc:docChgLst>
  <pc:docChgLst>
    <pc:chgData name="Andrew Godfrey" userId="c7ce5341-754d-44f1-b9a5-de7ec4e32c07" providerId="ADAL" clId="{154F4D11-A32F-4533-B0C7-C7822A4ECAFB}"/>
    <pc:docChg chg="custSel modSld">
      <pc:chgData name="Andrew Godfrey" userId="c7ce5341-754d-44f1-b9a5-de7ec4e32c07" providerId="ADAL" clId="{154F4D11-A32F-4533-B0C7-C7822A4ECAFB}" dt="2021-06-22T08:54:37.605" v="0" actId="478"/>
      <pc:docMkLst>
        <pc:docMk/>
      </pc:docMkLst>
      <pc:sldChg chg="delSp mod">
        <pc:chgData name="Andrew Godfrey" userId="c7ce5341-754d-44f1-b9a5-de7ec4e32c07" providerId="ADAL" clId="{154F4D11-A32F-4533-B0C7-C7822A4ECAFB}" dt="2021-06-22T08:54:37.605" v="0" actId="478"/>
        <pc:sldMkLst>
          <pc:docMk/>
          <pc:sldMk cId="973083731" sldId="257"/>
        </pc:sldMkLst>
        <pc:picChg chg="del">
          <ac:chgData name="Andrew Godfrey" userId="c7ce5341-754d-44f1-b9a5-de7ec4e32c07" providerId="ADAL" clId="{154F4D11-A32F-4533-B0C7-C7822A4ECAFB}" dt="2021-06-22T08:54:37.605" v="0" actId="478"/>
          <ac:picMkLst>
            <pc:docMk/>
            <pc:sldMk cId="973083731" sldId="257"/>
            <ac:picMk id="7" creationId="{D973A0E1-5DB9-414B-A0BA-216F6318F4DF}"/>
          </ac:picMkLst>
        </pc:picChg>
      </pc:sldChg>
    </pc:docChg>
  </pc:docChgLst>
  <pc:docChgLst>
    <pc:chgData name="Andrew Godfrey" userId="c7ce5341-754d-44f1-b9a5-de7ec4e32c07" providerId="ADAL" clId="{472EF5C5-D3F3-43E2-A9FC-50B5C0ECFFF0}"/>
    <pc:docChg chg="custSel addSld delSld modSld sldOrd">
      <pc:chgData name="Andrew Godfrey" userId="c7ce5341-754d-44f1-b9a5-de7ec4e32c07" providerId="ADAL" clId="{472EF5C5-D3F3-43E2-A9FC-50B5C0ECFFF0}" dt="2021-04-13T12:02:30.699" v="145"/>
      <pc:docMkLst>
        <pc:docMk/>
      </pc:docMkLst>
      <pc:sldChg chg="del">
        <pc:chgData name="Andrew Godfrey" userId="c7ce5341-754d-44f1-b9a5-de7ec4e32c07" providerId="ADAL" clId="{472EF5C5-D3F3-43E2-A9FC-50B5C0ECFFF0}" dt="2021-04-13T12:00:38.621" v="37" actId="2696"/>
        <pc:sldMkLst>
          <pc:docMk/>
          <pc:sldMk cId="807951153" sldId="256"/>
        </pc:sldMkLst>
      </pc:sldChg>
      <pc:sldChg chg="addSp delSp modSp mod">
        <pc:chgData name="Andrew Godfrey" userId="c7ce5341-754d-44f1-b9a5-de7ec4e32c07" providerId="ADAL" clId="{472EF5C5-D3F3-43E2-A9FC-50B5C0ECFFF0}" dt="2021-04-13T12:00:33.322" v="36" actId="20577"/>
        <pc:sldMkLst>
          <pc:docMk/>
          <pc:sldMk cId="973083731" sldId="257"/>
        </pc:sldMkLst>
        <pc:spChg chg="mod">
          <ac:chgData name="Andrew Godfrey" userId="c7ce5341-754d-44f1-b9a5-de7ec4e32c07" providerId="ADAL" clId="{472EF5C5-D3F3-43E2-A9FC-50B5C0ECFFF0}" dt="2021-04-13T12:00:33.322" v="36" actId="20577"/>
          <ac:spMkLst>
            <pc:docMk/>
            <pc:sldMk cId="973083731" sldId="257"/>
            <ac:spMk id="2" creationId="{00000000-0000-0000-0000-000000000000}"/>
          </ac:spMkLst>
        </pc:spChg>
        <pc:picChg chg="del">
          <ac:chgData name="Andrew Godfrey" userId="c7ce5341-754d-44f1-b9a5-de7ec4e32c07" providerId="ADAL" clId="{472EF5C5-D3F3-43E2-A9FC-50B5C0ECFFF0}" dt="2021-04-13T12:00:11.475" v="28" actId="478"/>
          <ac:picMkLst>
            <pc:docMk/>
            <pc:sldMk cId="973083731" sldId="257"/>
            <ac:picMk id="5" creationId="{464EC5CE-EA78-4F88-916E-CDCE0BE4818D}"/>
          </ac:picMkLst>
        </pc:picChg>
        <pc:picChg chg="del">
          <ac:chgData name="Andrew Godfrey" userId="c7ce5341-754d-44f1-b9a5-de7ec4e32c07" providerId="ADAL" clId="{472EF5C5-D3F3-43E2-A9FC-50B5C0ECFFF0}" dt="2021-04-13T12:00:10.802" v="27" actId="478"/>
          <ac:picMkLst>
            <pc:docMk/>
            <pc:sldMk cId="973083731" sldId="257"/>
            <ac:picMk id="6" creationId="{E37B2A33-0DEC-4598-8CA6-7A92868940AB}"/>
          </ac:picMkLst>
        </pc:picChg>
        <pc:picChg chg="add mod">
          <ac:chgData name="Andrew Godfrey" userId="c7ce5341-754d-44f1-b9a5-de7ec4e32c07" providerId="ADAL" clId="{472EF5C5-D3F3-43E2-A9FC-50B5C0ECFFF0}" dt="2021-04-13T12:00:29.166" v="32" actId="14100"/>
          <ac:picMkLst>
            <pc:docMk/>
            <pc:sldMk cId="973083731" sldId="257"/>
            <ac:picMk id="7" creationId="{D973A0E1-5DB9-414B-A0BA-216F6318F4DF}"/>
          </ac:picMkLst>
        </pc:picChg>
      </pc:sldChg>
      <pc:sldChg chg="addSp delSp modSp mod modAnim modNotesTx">
        <pc:chgData name="Andrew Godfrey" userId="c7ce5341-754d-44f1-b9a5-de7ec4e32c07" providerId="ADAL" clId="{472EF5C5-D3F3-43E2-A9FC-50B5C0ECFFF0}" dt="2021-04-13T12:02:30.699" v="145"/>
        <pc:sldMkLst>
          <pc:docMk/>
          <pc:sldMk cId="833674091" sldId="262"/>
        </pc:sldMkLst>
        <pc:spChg chg="add del mod">
          <ac:chgData name="Andrew Godfrey" userId="c7ce5341-754d-44f1-b9a5-de7ec4e32c07" providerId="ADAL" clId="{472EF5C5-D3F3-43E2-A9FC-50B5C0ECFFF0}" dt="2021-04-13T12:01:56.965" v="140" actId="478"/>
          <ac:spMkLst>
            <pc:docMk/>
            <pc:sldMk cId="833674091" sldId="262"/>
            <ac:spMk id="3" creationId="{EEA1693D-62D8-477D-BFC6-19BEE714C067}"/>
          </ac:spMkLst>
        </pc:spChg>
        <pc:spChg chg="mod">
          <ac:chgData name="Andrew Godfrey" userId="c7ce5341-754d-44f1-b9a5-de7ec4e32c07" providerId="ADAL" clId="{472EF5C5-D3F3-43E2-A9FC-50B5C0ECFFF0}" dt="2021-04-13T12:02:00.888" v="141" actId="1076"/>
          <ac:spMkLst>
            <pc:docMk/>
            <pc:sldMk cId="833674091" sldId="262"/>
            <ac:spMk id="6" creationId="{00000000-0000-0000-0000-000000000000}"/>
          </ac:spMkLst>
        </pc:spChg>
        <pc:spChg chg="mod">
          <ac:chgData name="Andrew Godfrey" userId="c7ce5341-754d-44f1-b9a5-de7ec4e32c07" providerId="ADAL" clId="{472EF5C5-D3F3-43E2-A9FC-50B5C0ECFFF0}" dt="2021-04-13T12:00:49.832" v="69" actId="20577"/>
          <ac:spMkLst>
            <pc:docMk/>
            <pc:sldMk cId="833674091" sldId="262"/>
            <ac:spMk id="10" creationId="{3ECEFB4E-4945-4780-B3EA-0DD57CB49A7A}"/>
          </ac:spMkLst>
        </pc:spChg>
        <pc:spChg chg="del">
          <ac:chgData name="Andrew Godfrey" userId="c7ce5341-754d-44f1-b9a5-de7ec4e32c07" providerId="ADAL" clId="{472EF5C5-D3F3-43E2-A9FC-50B5C0ECFFF0}" dt="2021-04-13T12:01:07.880" v="74" actId="478"/>
          <ac:spMkLst>
            <pc:docMk/>
            <pc:sldMk cId="833674091" sldId="262"/>
            <ac:spMk id="11" creationId="{364317FD-D4C7-4754-B518-6E8F73395D9C}"/>
          </ac:spMkLst>
        </pc:spChg>
        <pc:picChg chg="del">
          <ac:chgData name="Andrew Godfrey" userId="c7ce5341-754d-44f1-b9a5-de7ec4e32c07" providerId="ADAL" clId="{472EF5C5-D3F3-43E2-A9FC-50B5C0ECFFF0}" dt="2021-04-13T12:01:04.041" v="73" actId="478"/>
          <ac:picMkLst>
            <pc:docMk/>
            <pc:sldMk cId="833674091" sldId="262"/>
            <ac:picMk id="7" creationId="{5BF8D0C0-63D0-4C89-B8E0-D7446F028DEC}"/>
          </ac:picMkLst>
        </pc:picChg>
        <pc:picChg chg="add mod">
          <ac:chgData name="Andrew Godfrey" userId="c7ce5341-754d-44f1-b9a5-de7ec4e32c07" providerId="ADAL" clId="{472EF5C5-D3F3-43E2-A9FC-50B5C0ECFFF0}" dt="2021-04-13T12:02:09.880" v="143" actId="1076"/>
          <ac:picMkLst>
            <pc:docMk/>
            <pc:sldMk cId="833674091" sldId="262"/>
            <ac:picMk id="9" creationId="{E2C826FF-4ABA-4716-B853-96EF2BB10901}"/>
          </ac:picMkLst>
        </pc:picChg>
      </pc:sldChg>
      <pc:sldChg chg="add ord">
        <pc:chgData name="Andrew Godfrey" userId="c7ce5341-754d-44f1-b9a5-de7ec4e32c07" providerId="ADAL" clId="{472EF5C5-D3F3-43E2-A9FC-50B5C0ECFFF0}" dt="2021-04-13T12:00:57.603" v="72"/>
        <pc:sldMkLst>
          <pc:docMk/>
          <pc:sldMk cId="2097716863" sldId="266"/>
        </pc:sldMkLst>
      </pc:sldChg>
    </pc:docChg>
  </pc:docChgLst>
  <pc:docChgLst>
    <pc:chgData name="Andrew Godfrey" userId="c7ce5341-754d-44f1-b9a5-de7ec4e32c07" providerId="ADAL" clId="{412556AC-825A-427F-9636-FF804B99153D}"/>
    <pc:docChg chg="undo custSel addSld delSld modSld">
      <pc:chgData name="Andrew Godfrey" userId="c7ce5341-754d-44f1-b9a5-de7ec4e32c07" providerId="ADAL" clId="{412556AC-825A-427F-9636-FF804B99153D}" dt="2021-04-13T12:55:52.076" v="2529" actId="2696"/>
      <pc:docMkLst>
        <pc:docMk/>
      </pc:docMkLst>
      <pc:sldChg chg="addSp delSp modSp mod">
        <pc:chgData name="Andrew Godfrey" userId="c7ce5341-754d-44f1-b9a5-de7ec4e32c07" providerId="ADAL" clId="{412556AC-825A-427F-9636-FF804B99153D}" dt="2021-04-13T12:31:37.072" v="49" actId="20577"/>
        <pc:sldMkLst>
          <pc:docMk/>
          <pc:sldMk cId="973083731" sldId="257"/>
        </pc:sldMkLst>
        <pc:spChg chg="mod">
          <ac:chgData name="Andrew Godfrey" userId="c7ce5341-754d-44f1-b9a5-de7ec4e32c07" providerId="ADAL" clId="{412556AC-825A-427F-9636-FF804B99153D}" dt="2021-04-13T12:31:37.072" v="49" actId="20577"/>
          <ac:spMkLst>
            <pc:docMk/>
            <pc:sldMk cId="973083731" sldId="257"/>
            <ac:spMk id="2" creationId="{00000000-0000-0000-0000-000000000000}"/>
          </ac:spMkLst>
        </pc:spChg>
        <pc:graphicFrameChg chg="del mod">
          <ac:chgData name="Andrew Godfrey" userId="c7ce5341-754d-44f1-b9a5-de7ec4e32c07" providerId="ADAL" clId="{412556AC-825A-427F-9636-FF804B99153D}" dt="2021-04-13T12:31:06.834" v="43"/>
          <ac:graphicFrameMkLst>
            <pc:docMk/>
            <pc:sldMk cId="973083731" sldId="257"/>
            <ac:graphicFrameMk id="3" creationId="{ACD31975-3A42-4A34-AA6C-1148C048FB20}"/>
          </ac:graphicFrameMkLst>
        </pc:graphicFrameChg>
        <pc:picChg chg="add del">
          <ac:chgData name="Andrew Godfrey" userId="c7ce5341-754d-44f1-b9a5-de7ec4e32c07" providerId="ADAL" clId="{412556AC-825A-427F-9636-FF804B99153D}" dt="2021-04-13T12:31:30.439" v="47" actId="478"/>
          <ac:picMkLst>
            <pc:docMk/>
            <pc:sldMk cId="973083731" sldId="257"/>
            <ac:picMk id="7" creationId="{D973A0E1-5DB9-414B-A0BA-216F6318F4DF}"/>
          </ac:picMkLst>
        </pc:picChg>
      </pc:sldChg>
      <pc:sldChg chg="delSp modSp mod modAnim">
        <pc:chgData name="Andrew Godfrey" userId="c7ce5341-754d-44f1-b9a5-de7ec4e32c07" providerId="ADAL" clId="{412556AC-825A-427F-9636-FF804B99153D}" dt="2021-04-13T12:33:21.716" v="182" actId="1076"/>
        <pc:sldMkLst>
          <pc:docMk/>
          <pc:sldMk cId="833674091" sldId="262"/>
        </pc:sldMkLst>
        <pc:spChg chg="mod">
          <ac:chgData name="Andrew Godfrey" userId="c7ce5341-754d-44f1-b9a5-de7ec4e32c07" providerId="ADAL" clId="{412556AC-825A-427F-9636-FF804B99153D}" dt="2021-04-13T12:33:21.716" v="182" actId="1076"/>
          <ac:spMkLst>
            <pc:docMk/>
            <pc:sldMk cId="833674091" sldId="262"/>
            <ac:spMk id="6" creationId="{00000000-0000-0000-0000-000000000000}"/>
          </ac:spMkLst>
        </pc:spChg>
        <pc:spChg chg="mod">
          <ac:chgData name="Andrew Godfrey" userId="c7ce5341-754d-44f1-b9a5-de7ec4e32c07" providerId="ADAL" clId="{412556AC-825A-427F-9636-FF804B99153D}" dt="2021-04-13T12:33:14.488" v="181" actId="27636"/>
          <ac:spMkLst>
            <pc:docMk/>
            <pc:sldMk cId="833674091" sldId="262"/>
            <ac:spMk id="10" creationId="{3ECEFB4E-4945-4780-B3EA-0DD57CB49A7A}"/>
          </ac:spMkLst>
        </pc:spChg>
        <pc:picChg chg="del">
          <ac:chgData name="Andrew Godfrey" userId="c7ce5341-754d-44f1-b9a5-de7ec4e32c07" providerId="ADAL" clId="{412556AC-825A-427F-9636-FF804B99153D}" dt="2021-04-13T12:32:47.616" v="179" actId="478"/>
          <ac:picMkLst>
            <pc:docMk/>
            <pc:sldMk cId="833674091" sldId="262"/>
            <ac:picMk id="9" creationId="{E2C826FF-4ABA-4716-B853-96EF2BB10901}"/>
          </ac:picMkLst>
        </pc:picChg>
      </pc:sldChg>
      <pc:sldChg chg="modSp mod modAnim">
        <pc:chgData name="Andrew Godfrey" userId="c7ce5341-754d-44f1-b9a5-de7ec4e32c07" providerId="ADAL" clId="{412556AC-825A-427F-9636-FF804B99153D}" dt="2021-04-13T12:36:08.181" v="220" actId="5793"/>
        <pc:sldMkLst>
          <pc:docMk/>
          <pc:sldMk cId="1269806270" sldId="263"/>
        </pc:sldMkLst>
        <pc:spChg chg="mod">
          <ac:chgData name="Andrew Godfrey" userId="c7ce5341-754d-44f1-b9a5-de7ec4e32c07" providerId="ADAL" clId="{412556AC-825A-427F-9636-FF804B99153D}" dt="2021-04-13T12:35:35.862" v="211" actId="14100"/>
          <ac:spMkLst>
            <pc:docMk/>
            <pc:sldMk cId="1269806270" sldId="263"/>
            <ac:spMk id="7" creationId="{2D95BB0B-BEE7-40E8-839A-2F416E62652D}"/>
          </ac:spMkLst>
        </pc:spChg>
        <pc:spChg chg="mod">
          <ac:chgData name="Andrew Godfrey" userId="c7ce5341-754d-44f1-b9a5-de7ec4e32c07" providerId="ADAL" clId="{412556AC-825A-427F-9636-FF804B99153D}" dt="2021-04-13T12:33:33.518" v="184" actId="27636"/>
          <ac:spMkLst>
            <pc:docMk/>
            <pc:sldMk cId="1269806270" sldId="263"/>
            <ac:spMk id="10" creationId="{3ECEFB4E-4945-4780-B3EA-0DD57CB49A7A}"/>
          </ac:spMkLst>
        </pc:spChg>
        <pc:spChg chg="mod">
          <ac:chgData name="Andrew Godfrey" userId="c7ce5341-754d-44f1-b9a5-de7ec4e32c07" providerId="ADAL" clId="{412556AC-825A-427F-9636-FF804B99153D}" dt="2021-04-13T12:36:08.181" v="220" actId="5793"/>
          <ac:spMkLst>
            <pc:docMk/>
            <pc:sldMk cId="1269806270" sldId="263"/>
            <ac:spMk id="11" creationId="{364317FD-D4C7-4754-B518-6E8F73395D9C}"/>
          </ac:spMkLst>
        </pc:spChg>
      </pc:sldChg>
      <pc:sldChg chg="del">
        <pc:chgData name="Andrew Godfrey" userId="c7ce5341-754d-44f1-b9a5-de7ec4e32c07" providerId="ADAL" clId="{412556AC-825A-427F-9636-FF804B99153D}" dt="2021-04-13T12:55:52.076" v="2529" actId="2696"/>
        <pc:sldMkLst>
          <pc:docMk/>
          <pc:sldMk cId="4168792244" sldId="264"/>
        </pc:sldMkLst>
      </pc:sldChg>
      <pc:sldChg chg="del">
        <pc:chgData name="Andrew Godfrey" userId="c7ce5341-754d-44f1-b9a5-de7ec4e32c07" providerId="ADAL" clId="{412556AC-825A-427F-9636-FF804B99153D}" dt="2021-04-13T12:55:52.076" v="2529" actId="2696"/>
        <pc:sldMkLst>
          <pc:docMk/>
          <pc:sldMk cId="2097716863" sldId="266"/>
        </pc:sldMkLst>
      </pc:sldChg>
      <pc:sldChg chg="del">
        <pc:chgData name="Andrew Godfrey" userId="c7ce5341-754d-44f1-b9a5-de7ec4e32c07" providerId="ADAL" clId="{412556AC-825A-427F-9636-FF804B99153D}" dt="2021-04-13T12:55:52.076" v="2529" actId="2696"/>
        <pc:sldMkLst>
          <pc:docMk/>
          <pc:sldMk cId="3084184258" sldId="267"/>
        </pc:sldMkLst>
      </pc:sldChg>
      <pc:sldChg chg="del">
        <pc:chgData name="Andrew Godfrey" userId="c7ce5341-754d-44f1-b9a5-de7ec4e32c07" providerId="ADAL" clId="{412556AC-825A-427F-9636-FF804B99153D}" dt="2021-04-13T12:55:52.076" v="2529" actId="2696"/>
        <pc:sldMkLst>
          <pc:docMk/>
          <pc:sldMk cId="1283394807" sldId="268"/>
        </pc:sldMkLst>
      </pc:sldChg>
      <pc:sldChg chg="del">
        <pc:chgData name="Andrew Godfrey" userId="c7ce5341-754d-44f1-b9a5-de7ec4e32c07" providerId="ADAL" clId="{412556AC-825A-427F-9636-FF804B99153D}" dt="2021-04-13T12:55:52.076" v="2529" actId="2696"/>
        <pc:sldMkLst>
          <pc:docMk/>
          <pc:sldMk cId="1943062173" sldId="269"/>
        </pc:sldMkLst>
      </pc:sldChg>
      <pc:sldChg chg="del">
        <pc:chgData name="Andrew Godfrey" userId="c7ce5341-754d-44f1-b9a5-de7ec4e32c07" providerId="ADAL" clId="{412556AC-825A-427F-9636-FF804B99153D}" dt="2021-04-13T12:55:52.076" v="2529" actId="2696"/>
        <pc:sldMkLst>
          <pc:docMk/>
          <pc:sldMk cId="1468520278" sldId="270"/>
        </pc:sldMkLst>
      </pc:sldChg>
      <pc:sldChg chg="del">
        <pc:chgData name="Andrew Godfrey" userId="c7ce5341-754d-44f1-b9a5-de7ec4e32c07" providerId="ADAL" clId="{412556AC-825A-427F-9636-FF804B99153D}" dt="2021-04-13T12:55:52.076" v="2529" actId="2696"/>
        <pc:sldMkLst>
          <pc:docMk/>
          <pc:sldMk cId="867109281" sldId="271"/>
        </pc:sldMkLst>
      </pc:sldChg>
      <pc:sldChg chg="addSp delSp modSp add mod delAnim modAnim">
        <pc:chgData name="Andrew Godfrey" userId="c7ce5341-754d-44f1-b9a5-de7ec4e32c07" providerId="ADAL" clId="{412556AC-825A-427F-9636-FF804B99153D}" dt="2021-04-13T12:43:12.473" v="658" actId="20577"/>
        <pc:sldMkLst>
          <pc:docMk/>
          <pc:sldMk cId="121069058" sldId="272"/>
        </pc:sldMkLst>
        <pc:spChg chg="add del mod">
          <ac:chgData name="Andrew Godfrey" userId="c7ce5341-754d-44f1-b9a5-de7ec4e32c07" providerId="ADAL" clId="{412556AC-825A-427F-9636-FF804B99153D}" dt="2021-04-13T12:39:10.758" v="267" actId="478"/>
          <ac:spMkLst>
            <pc:docMk/>
            <pc:sldMk cId="121069058" sldId="272"/>
            <ac:spMk id="3" creationId="{3AD0E145-7338-402E-9622-3DD4E31B3B96}"/>
          </ac:spMkLst>
        </pc:spChg>
        <pc:spChg chg="del">
          <ac:chgData name="Andrew Godfrey" userId="c7ce5341-754d-44f1-b9a5-de7ec4e32c07" providerId="ADAL" clId="{412556AC-825A-427F-9636-FF804B99153D}" dt="2021-04-13T12:39:08.032" v="266" actId="478"/>
          <ac:spMkLst>
            <pc:docMk/>
            <pc:sldMk cId="121069058" sldId="272"/>
            <ac:spMk id="6" creationId="{00000000-0000-0000-0000-000000000000}"/>
          </ac:spMkLst>
        </pc:spChg>
        <pc:spChg chg="mod">
          <ac:chgData name="Andrew Godfrey" userId="c7ce5341-754d-44f1-b9a5-de7ec4e32c07" providerId="ADAL" clId="{412556AC-825A-427F-9636-FF804B99153D}" dt="2021-04-13T12:43:04.552" v="655" actId="6549"/>
          <ac:spMkLst>
            <pc:docMk/>
            <pc:sldMk cId="121069058" sldId="272"/>
            <ac:spMk id="7" creationId="{2D95BB0B-BEE7-40E8-839A-2F416E62652D}"/>
          </ac:spMkLst>
        </pc:spChg>
        <pc:spChg chg="add del mod">
          <ac:chgData name="Andrew Godfrey" userId="c7ce5341-754d-44f1-b9a5-de7ec4e32c07" providerId="ADAL" clId="{412556AC-825A-427F-9636-FF804B99153D}" dt="2021-04-13T12:41:32.534" v="548" actId="478"/>
          <ac:spMkLst>
            <pc:docMk/>
            <pc:sldMk cId="121069058" sldId="272"/>
            <ac:spMk id="9" creationId="{E49EF2AB-7D1B-4CA9-9C80-5636109AB1AD}"/>
          </ac:spMkLst>
        </pc:spChg>
        <pc:spChg chg="mod">
          <ac:chgData name="Andrew Godfrey" userId="c7ce5341-754d-44f1-b9a5-de7ec4e32c07" providerId="ADAL" clId="{412556AC-825A-427F-9636-FF804B99153D}" dt="2021-04-13T12:43:12.473" v="658" actId="20577"/>
          <ac:spMkLst>
            <pc:docMk/>
            <pc:sldMk cId="121069058" sldId="272"/>
            <ac:spMk id="11" creationId="{364317FD-D4C7-4754-B518-6E8F73395D9C}"/>
          </ac:spMkLst>
        </pc:spChg>
      </pc:sldChg>
      <pc:sldChg chg="modSp add mod modAnim modNotesTx">
        <pc:chgData name="Andrew Godfrey" userId="c7ce5341-754d-44f1-b9a5-de7ec4e32c07" providerId="ADAL" clId="{412556AC-825A-427F-9636-FF804B99153D}" dt="2021-04-13T12:52:49.696" v="2182" actId="20577"/>
        <pc:sldMkLst>
          <pc:docMk/>
          <pc:sldMk cId="324424767" sldId="273"/>
        </pc:sldMkLst>
        <pc:spChg chg="mod">
          <ac:chgData name="Andrew Godfrey" userId="c7ce5341-754d-44f1-b9a5-de7ec4e32c07" providerId="ADAL" clId="{412556AC-825A-427F-9636-FF804B99153D}" dt="2021-04-13T12:51:22.602" v="1869" actId="20577"/>
          <ac:spMkLst>
            <pc:docMk/>
            <pc:sldMk cId="324424767" sldId="273"/>
            <ac:spMk id="7" creationId="{2D95BB0B-BEE7-40E8-839A-2F416E62652D}"/>
          </ac:spMkLst>
        </pc:spChg>
        <pc:spChg chg="mod">
          <ac:chgData name="Andrew Godfrey" userId="c7ce5341-754d-44f1-b9a5-de7ec4e32c07" providerId="ADAL" clId="{412556AC-825A-427F-9636-FF804B99153D}" dt="2021-04-13T12:43:28.245" v="686" actId="20577"/>
          <ac:spMkLst>
            <pc:docMk/>
            <pc:sldMk cId="324424767" sldId="273"/>
            <ac:spMk id="11" creationId="{364317FD-D4C7-4754-B518-6E8F73395D9C}"/>
          </ac:spMkLst>
        </pc:spChg>
      </pc:sldChg>
      <pc:sldChg chg="addSp delSp modSp add mod addAnim delAnim modAnim modNotesTx">
        <pc:chgData name="Andrew Godfrey" userId="c7ce5341-754d-44f1-b9a5-de7ec4e32c07" providerId="ADAL" clId="{412556AC-825A-427F-9636-FF804B99153D}" dt="2021-04-13T12:55:41.481" v="2528" actId="20577"/>
        <pc:sldMkLst>
          <pc:docMk/>
          <pc:sldMk cId="1489324179" sldId="274"/>
        </pc:sldMkLst>
        <pc:spChg chg="add del mod">
          <ac:chgData name="Andrew Godfrey" userId="c7ce5341-754d-44f1-b9a5-de7ec4e32c07" providerId="ADAL" clId="{412556AC-825A-427F-9636-FF804B99153D}" dt="2021-04-13T12:55:41.481" v="2528" actId="20577"/>
          <ac:spMkLst>
            <pc:docMk/>
            <pc:sldMk cId="1489324179" sldId="274"/>
            <ac:spMk id="7" creationId="{2D95BB0B-BEE7-40E8-839A-2F416E62652D}"/>
          </ac:spMkLst>
        </pc:spChg>
        <pc:spChg chg="mod">
          <ac:chgData name="Andrew Godfrey" userId="c7ce5341-754d-44f1-b9a5-de7ec4e32c07" providerId="ADAL" clId="{412556AC-825A-427F-9636-FF804B99153D}" dt="2021-04-13T12:53:07.709" v="2195" actId="20577"/>
          <ac:spMkLst>
            <pc:docMk/>
            <pc:sldMk cId="1489324179" sldId="274"/>
            <ac:spMk id="11" creationId="{364317FD-D4C7-4754-B518-6E8F73395D9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F8F9D5-EB8D-40B9-B1F4-8F9C0BFA2131}" type="datetimeFigureOut">
              <a:rPr lang="en-GB" smtClean="0"/>
              <a:t>21/05/2024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FE91F0-9802-4B1A-ADB5-A2E842E09843}" type="slidenum">
              <a:rPr lang="en-GB" smtClean="0"/>
              <a:t>‹#›</a:t>
            </a:fld>
            <a:endParaRPr lang="en-GB"/>
          </a:p>
        </p:txBody>
      </p:sp>
    </p:spTree>
    <p:extLst>
      <p:ext uri="{BB962C8B-B14F-4D97-AF65-F5344CB8AC3E}">
        <p14:creationId xmlns:p14="http://schemas.microsoft.com/office/powerpoint/2010/main" val="22291634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0BFE91F0-9802-4B1A-ADB5-A2E842E09843}" type="slidenum">
              <a:rPr lang="en-GB" smtClean="0"/>
              <a:t>1</a:t>
            </a:fld>
            <a:endParaRPr lang="en-GB"/>
          </a:p>
        </p:txBody>
      </p:sp>
    </p:spTree>
    <p:extLst>
      <p:ext uri="{BB962C8B-B14F-4D97-AF65-F5344CB8AC3E}">
        <p14:creationId xmlns:p14="http://schemas.microsoft.com/office/powerpoint/2010/main" val="39574373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BFE91F0-9802-4B1A-ADB5-A2E842E09843}" type="slidenum">
              <a:rPr lang="en-GB" smtClean="0"/>
              <a:t>2</a:t>
            </a:fld>
            <a:endParaRPr lang="en-GB"/>
          </a:p>
        </p:txBody>
      </p:sp>
    </p:spTree>
    <p:extLst>
      <p:ext uri="{BB962C8B-B14F-4D97-AF65-F5344CB8AC3E}">
        <p14:creationId xmlns:p14="http://schemas.microsoft.com/office/powerpoint/2010/main" val="26769882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0BFE91F0-9802-4B1A-ADB5-A2E842E09843}" type="slidenum">
              <a:rPr lang="en-GB" smtClean="0"/>
              <a:t>3</a:t>
            </a:fld>
            <a:endParaRPr lang="en-GB"/>
          </a:p>
        </p:txBody>
      </p:sp>
    </p:spTree>
    <p:extLst>
      <p:ext uri="{BB962C8B-B14F-4D97-AF65-F5344CB8AC3E}">
        <p14:creationId xmlns:p14="http://schemas.microsoft.com/office/powerpoint/2010/main" val="37832871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0BFE91F0-9802-4B1A-ADB5-A2E842E09843}" type="slidenum">
              <a:rPr lang="en-GB" smtClean="0"/>
              <a:t>4</a:t>
            </a:fld>
            <a:endParaRPr lang="en-GB"/>
          </a:p>
        </p:txBody>
      </p:sp>
    </p:spTree>
    <p:extLst>
      <p:ext uri="{BB962C8B-B14F-4D97-AF65-F5344CB8AC3E}">
        <p14:creationId xmlns:p14="http://schemas.microsoft.com/office/powerpoint/2010/main" val="29498467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Physical Geography: learn a bit about the area that you are going to, try and find examples of different geological features or rock types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Human Geography: look at and comment on the land use, maybe find out about historical land use and how it has changed. Can you find evidence of this (mines / old buildings / etc)</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Leadership: Research different leadership styles and assign a leader to try and lead in a certain style, see how it works out. When did that style work and when did you have to switch style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Teamwork: mix up how you work together, when it is good to do your own thing, when is it good to work together, who was naturally good at working together and why.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When are you up and when are you down, is there anything you can do to keep morale high, interview each other, is everyone the same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Flora / fauna: Look at your route and the different types of land. What different animals live or plants grow in the different areas (wood, moor, valley etc)</a:t>
            </a:r>
          </a:p>
        </p:txBody>
      </p:sp>
      <p:sp>
        <p:nvSpPr>
          <p:cNvPr id="4" name="Slide Number Placeholder 3"/>
          <p:cNvSpPr>
            <a:spLocks noGrp="1"/>
          </p:cNvSpPr>
          <p:nvPr>
            <p:ph type="sldNum" sz="quarter" idx="10"/>
          </p:nvPr>
        </p:nvSpPr>
        <p:spPr/>
        <p:txBody>
          <a:bodyPr/>
          <a:lstStyle/>
          <a:p>
            <a:fld id="{0BFE91F0-9802-4B1A-ADB5-A2E842E09843}" type="slidenum">
              <a:rPr lang="en-GB" smtClean="0"/>
              <a:t>5</a:t>
            </a:fld>
            <a:endParaRPr lang="en-GB"/>
          </a:p>
        </p:txBody>
      </p:sp>
    </p:spTree>
    <p:extLst>
      <p:ext uri="{BB962C8B-B14F-4D97-AF65-F5344CB8AC3E}">
        <p14:creationId xmlns:p14="http://schemas.microsoft.com/office/powerpoint/2010/main" val="28532015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0BFE91F0-9802-4B1A-ADB5-A2E842E09843}" type="slidenum">
              <a:rPr lang="en-GB" smtClean="0"/>
              <a:t>6</a:t>
            </a:fld>
            <a:endParaRPr lang="en-GB"/>
          </a:p>
        </p:txBody>
      </p:sp>
    </p:spTree>
    <p:extLst>
      <p:ext uri="{BB962C8B-B14F-4D97-AF65-F5344CB8AC3E}">
        <p14:creationId xmlns:p14="http://schemas.microsoft.com/office/powerpoint/2010/main" val="6493282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4B3DC-CEBA-09AB-F589-B47428F165A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9CC0A8F-8969-65FE-2FF4-F7563CBF18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624328F-0F04-55F5-1DAB-C9BA5087A5CB}"/>
              </a:ext>
            </a:extLst>
          </p:cNvPr>
          <p:cNvSpPr>
            <a:spLocks noGrp="1"/>
          </p:cNvSpPr>
          <p:nvPr>
            <p:ph type="dt" sz="half" idx="10"/>
          </p:nvPr>
        </p:nvSpPr>
        <p:spPr/>
        <p:txBody>
          <a:bodyPr/>
          <a:lstStyle/>
          <a:p>
            <a:fld id="{B61BEF0D-F0BB-DE4B-95CE-6DB70DBA9567}" type="datetimeFigureOut">
              <a:rPr lang="en-US" smtClean="0"/>
              <a:pPr/>
              <a:t>5/21/2024</a:t>
            </a:fld>
            <a:endParaRPr lang="en-US" dirty="0"/>
          </a:p>
        </p:txBody>
      </p:sp>
      <p:sp>
        <p:nvSpPr>
          <p:cNvPr id="5" name="Footer Placeholder 4">
            <a:extLst>
              <a:ext uri="{FF2B5EF4-FFF2-40B4-BE49-F238E27FC236}">
                <a16:creationId xmlns:a16="http://schemas.microsoft.com/office/drawing/2014/main" id="{A02596CE-6E26-FC7C-2D3E-55EEBF4B8F1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622E2F3-0B5E-F503-541A-7A53B790621B}"/>
              </a:ext>
            </a:extLst>
          </p:cNvPr>
          <p:cNvSpPr>
            <a:spLocks noGrp="1"/>
          </p:cNvSpPr>
          <p:nvPr>
            <p:ph type="sldNum" sz="quarter" idx="12"/>
          </p:nvPr>
        </p:nvSpPr>
        <p:spPr/>
        <p:txBody>
          <a:bodyPr/>
          <a:lstStyle/>
          <a:p>
            <a:fld id="{D57F1E4F-1CFF-5643-939E-217C01CDF565}" type="slidenum">
              <a:rPr lang="en-US" smtClean="0"/>
              <a:pPr/>
              <a:t>‹#›</a:t>
            </a:fld>
            <a:endParaRPr lang="en-US" dirty="0"/>
          </a:p>
        </p:txBody>
      </p:sp>
      <p:sp>
        <p:nvSpPr>
          <p:cNvPr id="7" name="Isosceles Triangle 6">
            <a:extLst>
              <a:ext uri="{FF2B5EF4-FFF2-40B4-BE49-F238E27FC236}">
                <a16:creationId xmlns:a16="http://schemas.microsoft.com/office/drawing/2014/main" id="{E29D4C0A-879C-1DC9-1763-FE004733F12B}"/>
              </a:ext>
            </a:extLst>
          </p:cNvPr>
          <p:cNvSpPr/>
          <p:nvPr userDrawn="1"/>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963717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7011A-5CA2-8965-9E29-00B3BD4B926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36095A9-AC53-EAB3-38F1-404494737F0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5E0E29B-F4F8-6079-9400-D04867DF7C61}"/>
              </a:ext>
            </a:extLst>
          </p:cNvPr>
          <p:cNvSpPr>
            <a:spLocks noGrp="1"/>
          </p:cNvSpPr>
          <p:nvPr>
            <p:ph type="dt" sz="half" idx="10"/>
          </p:nvPr>
        </p:nvSpPr>
        <p:spPr/>
        <p:txBody>
          <a:bodyPr/>
          <a:lstStyle/>
          <a:p>
            <a:fld id="{55C6B4A9-1611-4792-9094-5F34BCA07E0B}" type="datetimeFigureOut">
              <a:rPr lang="en-US" smtClean="0"/>
              <a:t>5/21/2024</a:t>
            </a:fld>
            <a:endParaRPr lang="en-US" dirty="0"/>
          </a:p>
        </p:txBody>
      </p:sp>
      <p:sp>
        <p:nvSpPr>
          <p:cNvPr id="5" name="Footer Placeholder 4">
            <a:extLst>
              <a:ext uri="{FF2B5EF4-FFF2-40B4-BE49-F238E27FC236}">
                <a16:creationId xmlns:a16="http://schemas.microsoft.com/office/drawing/2014/main" id="{21B1EF97-0885-81D2-959B-DA18E9B440A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8FDAAE4-29E7-4FD3-3501-FA94DA9A0C66}"/>
              </a:ext>
            </a:extLst>
          </p:cNvPr>
          <p:cNvSpPr>
            <a:spLocks noGrp="1"/>
          </p:cNvSpPr>
          <p:nvPr>
            <p:ph type="sldNum" sz="quarter" idx="12"/>
          </p:nvPr>
        </p:nvSpPr>
        <p:spPr/>
        <p:txBody>
          <a:bodyPr/>
          <a:lstStyle/>
          <a:p>
            <a:fld id="{89333C77-0158-454C-844F-B7AB9BD7DAD4}" type="slidenum">
              <a:rPr lang="en-US" smtClean="0"/>
              <a:t>‹#›</a:t>
            </a:fld>
            <a:endParaRPr lang="en-US" dirty="0"/>
          </a:p>
        </p:txBody>
      </p:sp>
      <p:sp>
        <p:nvSpPr>
          <p:cNvPr id="7" name="Isosceles Triangle 6">
            <a:extLst>
              <a:ext uri="{FF2B5EF4-FFF2-40B4-BE49-F238E27FC236}">
                <a16:creationId xmlns:a16="http://schemas.microsoft.com/office/drawing/2014/main" id="{98FEB75F-5B6D-5F66-6839-D5F0141F49E0}"/>
              </a:ext>
            </a:extLst>
          </p:cNvPr>
          <p:cNvSpPr/>
          <p:nvPr userDrawn="1"/>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1626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97A467-5779-0525-F5A7-6C83E80CBCA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A4FBE2A-E0A7-1CF8-ECF7-16A6783389B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083FF12-8960-33E1-9454-CDF638C767C3}"/>
              </a:ext>
            </a:extLst>
          </p:cNvPr>
          <p:cNvSpPr>
            <a:spLocks noGrp="1"/>
          </p:cNvSpPr>
          <p:nvPr>
            <p:ph type="dt" sz="half" idx="10"/>
          </p:nvPr>
        </p:nvSpPr>
        <p:spPr/>
        <p:txBody>
          <a:bodyPr/>
          <a:lstStyle/>
          <a:p>
            <a:fld id="{B61BEF0D-F0BB-DE4B-95CE-6DB70DBA9567}" type="datetimeFigureOut">
              <a:rPr lang="en-US" smtClean="0"/>
              <a:pPr/>
              <a:t>5/21/2024</a:t>
            </a:fld>
            <a:endParaRPr lang="en-US" dirty="0"/>
          </a:p>
        </p:txBody>
      </p:sp>
      <p:sp>
        <p:nvSpPr>
          <p:cNvPr id="5" name="Footer Placeholder 4">
            <a:extLst>
              <a:ext uri="{FF2B5EF4-FFF2-40B4-BE49-F238E27FC236}">
                <a16:creationId xmlns:a16="http://schemas.microsoft.com/office/drawing/2014/main" id="{73601858-4C6D-42F5-8EE9-DF1E68F3940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760035A-53F9-2F45-C40D-4EE84C91270A}"/>
              </a:ext>
            </a:extLst>
          </p:cNvPr>
          <p:cNvSpPr>
            <a:spLocks noGrp="1"/>
          </p:cNvSpPr>
          <p:nvPr>
            <p:ph type="sldNum" sz="quarter" idx="12"/>
          </p:nvPr>
        </p:nvSpPr>
        <p:spPr/>
        <p:txBody>
          <a:bodyPr/>
          <a:lstStyle/>
          <a:p>
            <a:fld id="{D57F1E4F-1CFF-5643-939E-217C01CDF565}" type="slidenum">
              <a:rPr lang="en-US" smtClean="0"/>
              <a:pPr/>
              <a:t>‹#›</a:t>
            </a:fld>
            <a:endParaRPr lang="en-US" dirty="0"/>
          </a:p>
        </p:txBody>
      </p:sp>
      <p:sp>
        <p:nvSpPr>
          <p:cNvPr id="7" name="Isosceles Triangle 6">
            <a:extLst>
              <a:ext uri="{FF2B5EF4-FFF2-40B4-BE49-F238E27FC236}">
                <a16:creationId xmlns:a16="http://schemas.microsoft.com/office/drawing/2014/main" id="{7B59AC3A-DE95-612E-288B-B6A860BB4E54}"/>
              </a:ext>
            </a:extLst>
          </p:cNvPr>
          <p:cNvSpPr/>
          <p:nvPr userDrawn="1"/>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88726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A2C90-8F49-472F-2E3E-26BBEF1D4B7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DB0C86A-54EF-7256-BA37-C51D8E12BE4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AFA65E7-AD9A-6847-97EA-35095247FD44}"/>
              </a:ext>
            </a:extLst>
          </p:cNvPr>
          <p:cNvSpPr>
            <a:spLocks noGrp="1"/>
          </p:cNvSpPr>
          <p:nvPr>
            <p:ph type="dt" sz="half" idx="10"/>
          </p:nvPr>
        </p:nvSpPr>
        <p:spPr/>
        <p:txBody>
          <a:bodyPr/>
          <a:lstStyle/>
          <a:p>
            <a:fld id="{B61BEF0D-F0BB-DE4B-95CE-6DB70DBA9567}" type="datetimeFigureOut">
              <a:rPr lang="en-US" smtClean="0"/>
              <a:pPr/>
              <a:t>5/21/2024</a:t>
            </a:fld>
            <a:endParaRPr lang="en-US" dirty="0"/>
          </a:p>
        </p:txBody>
      </p:sp>
      <p:sp>
        <p:nvSpPr>
          <p:cNvPr id="5" name="Footer Placeholder 4">
            <a:extLst>
              <a:ext uri="{FF2B5EF4-FFF2-40B4-BE49-F238E27FC236}">
                <a16:creationId xmlns:a16="http://schemas.microsoft.com/office/drawing/2014/main" id="{1FE076BF-1FF2-EFB4-EB70-0D97C3B3DEB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D0500B1-3EC6-8C04-AE0A-0A02757EB643}"/>
              </a:ext>
            </a:extLst>
          </p:cNvPr>
          <p:cNvSpPr>
            <a:spLocks noGrp="1"/>
          </p:cNvSpPr>
          <p:nvPr>
            <p:ph type="sldNum" sz="quarter" idx="12"/>
          </p:nvPr>
        </p:nvSpPr>
        <p:spPr/>
        <p:txBody>
          <a:bodyPr/>
          <a:lstStyle/>
          <a:p>
            <a:fld id="{D57F1E4F-1CFF-5643-939E-217C01CDF565}" type="slidenum">
              <a:rPr lang="en-US" smtClean="0"/>
              <a:pPr/>
              <a:t>‹#›</a:t>
            </a:fld>
            <a:endParaRPr lang="en-US" dirty="0"/>
          </a:p>
        </p:txBody>
      </p:sp>
      <p:sp>
        <p:nvSpPr>
          <p:cNvPr id="7" name="Isosceles Triangle 6">
            <a:extLst>
              <a:ext uri="{FF2B5EF4-FFF2-40B4-BE49-F238E27FC236}">
                <a16:creationId xmlns:a16="http://schemas.microsoft.com/office/drawing/2014/main" id="{E8C7B247-C463-E218-19D8-9702EB911039}"/>
              </a:ext>
            </a:extLst>
          </p:cNvPr>
          <p:cNvSpPr/>
          <p:nvPr userDrawn="1"/>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474400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941FEB-25F4-EDF8-21DA-6B5FAA66D8C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C10E34B-49D4-2BC1-95DD-B979A63C2CB6}"/>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0FE9EE4-6693-59F4-0442-C41EDBF2BD45}"/>
              </a:ext>
            </a:extLst>
          </p:cNvPr>
          <p:cNvSpPr>
            <a:spLocks noGrp="1"/>
          </p:cNvSpPr>
          <p:nvPr>
            <p:ph type="dt" sz="half" idx="10"/>
          </p:nvPr>
        </p:nvSpPr>
        <p:spPr/>
        <p:txBody>
          <a:bodyPr/>
          <a:lstStyle/>
          <a:p>
            <a:fld id="{B61BEF0D-F0BB-DE4B-95CE-6DB70DBA9567}" type="datetimeFigureOut">
              <a:rPr lang="en-US" smtClean="0"/>
              <a:pPr/>
              <a:t>5/21/2024</a:t>
            </a:fld>
            <a:endParaRPr lang="en-US" dirty="0"/>
          </a:p>
        </p:txBody>
      </p:sp>
      <p:sp>
        <p:nvSpPr>
          <p:cNvPr id="5" name="Footer Placeholder 4">
            <a:extLst>
              <a:ext uri="{FF2B5EF4-FFF2-40B4-BE49-F238E27FC236}">
                <a16:creationId xmlns:a16="http://schemas.microsoft.com/office/drawing/2014/main" id="{84EAACC2-456A-3322-2DD4-C6AE6CD3C57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08EFE89-519C-FEB8-BDF1-6F0484EDD7EF}"/>
              </a:ext>
            </a:extLst>
          </p:cNvPr>
          <p:cNvSpPr>
            <a:spLocks noGrp="1"/>
          </p:cNvSpPr>
          <p:nvPr>
            <p:ph type="sldNum" sz="quarter" idx="12"/>
          </p:nvPr>
        </p:nvSpPr>
        <p:spPr/>
        <p:txBody>
          <a:bodyPr/>
          <a:lstStyle/>
          <a:p>
            <a:fld id="{D57F1E4F-1CFF-5643-939E-217C01CDF565}" type="slidenum">
              <a:rPr lang="en-US" smtClean="0"/>
              <a:pPr/>
              <a:t>‹#›</a:t>
            </a:fld>
            <a:endParaRPr lang="en-US" dirty="0"/>
          </a:p>
        </p:txBody>
      </p:sp>
      <p:sp>
        <p:nvSpPr>
          <p:cNvPr id="7" name="Isosceles Triangle 6">
            <a:extLst>
              <a:ext uri="{FF2B5EF4-FFF2-40B4-BE49-F238E27FC236}">
                <a16:creationId xmlns:a16="http://schemas.microsoft.com/office/drawing/2014/main" id="{FDF2C88E-0EA3-F536-CF29-CFBA1C0CD638}"/>
              </a:ext>
            </a:extLst>
          </p:cNvPr>
          <p:cNvSpPr/>
          <p:nvPr userDrawn="1"/>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330749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7E739-A9B6-58A7-0569-B17ECA860B3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C7B4317-5AA9-316E-CC17-73042813BB9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238E29D-6233-DD70-EEF0-768DF58AAE7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AE04353-B916-50E1-F0A2-32B8CA681C9D}"/>
              </a:ext>
            </a:extLst>
          </p:cNvPr>
          <p:cNvSpPr>
            <a:spLocks noGrp="1"/>
          </p:cNvSpPr>
          <p:nvPr>
            <p:ph type="dt" sz="half" idx="10"/>
          </p:nvPr>
        </p:nvSpPr>
        <p:spPr/>
        <p:txBody>
          <a:bodyPr/>
          <a:lstStyle/>
          <a:p>
            <a:fld id="{EB712588-04B1-427B-82EE-E8DB90309F08}" type="datetimeFigureOut">
              <a:rPr lang="en-US" smtClean="0"/>
              <a:t>5/21/2024</a:t>
            </a:fld>
            <a:endParaRPr lang="en-US" dirty="0"/>
          </a:p>
        </p:txBody>
      </p:sp>
      <p:sp>
        <p:nvSpPr>
          <p:cNvPr id="6" name="Footer Placeholder 5">
            <a:extLst>
              <a:ext uri="{FF2B5EF4-FFF2-40B4-BE49-F238E27FC236}">
                <a16:creationId xmlns:a16="http://schemas.microsoft.com/office/drawing/2014/main" id="{0072A881-0EAB-5211-CF9B-843C8A0A262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2F7ED5A-1BF7-F26B-8EF5-36D4C6451359}"/>
              </a:ext>
            </a:extLst>
          </p:cNvPr>
          <p:cNvSpPr>
            <a:spLocks noGrp="1"/>
          </p:cNvSpPr>
          <p:nvPr>
            <p:ph type="sldNum" sz="quarter" idx="12"/>
          </p:nvPr>
        </p:nvSpPr>
        <p:spPr/>
        <p:txBody>
          <a:bodyPr/>
          <a:lstStyle/>
          <a:p>
            <a:fld id="{6FF9F0C5-380F-41C2-899A-BAC0F0927E16}" type="slidenum">
              <a:rPr lang="en-US" smtClean="0"/>
              <a:t>‹#›</a:t>
            </a:fld>
            <a:endParaRPr lang="en-US" dirty="0"/>
          </a:p>
        </p:txBody>
      </p:sp>
      <p:sp>
        <p:nvSpPr>
          <p:cNvPr id="8" name="Isosceles Triangle 7">
            <a:extLst>
              <a:ext uri="{FF2B5EF4-FFF2-40B4-BE49-F238E27FC236}">
                <a16:creationId xmlns:a16="http://schemas.microsoft.com/office/drawing/2014/main" id="{90ABC197-ACE0-3FCF-0B7E-3ECF8D277F14}"/>
              </a:ext>
            </a:extLst>
          </p:cNvPr>
          <p:cNvSpPr/>
          <p:nvPr userDrawn="1"/>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492468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8CD2D-A467-FF29-6E77-E8438105084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36AB2B0-FE84-AEF1-5008-AF902597F9D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7F8E54D-8511-EADC-4BEC-762C6BA605A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F0D37AC-8BDE-C72A-6343-4B4C5A36C61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10927D5-355C-39DD-46C0-45B7679F314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B66A74B-2AC9-1120-9FA2-87B7FA3AB67C}"/>
              </a:ext>
            </a:extLst>
          </p:cNvPr>
          <p:cNvSpPr>
            <a:spLocks noGrp="1"/>
          </p:cNvSpPr>
          <p:nvPr>
            <p:ph type="dt" sz="half" idx="10"/>
          </p:nvPr>
        </p:nvSpPr>
        <p:spPr/>
        <p:txBody>
          <a:bodyPr/>
          <a:lstStyle/>
          <a:p>
            <a:fld id="{B61BEF0D-F0BB-DE4B-95CE-6DB70DBA9567}" type="datetimeFigureOut">
              <a:rPr lang="en-US" smtClean="0"/>
              <a:pPr/>
              <a:t>5/21/2024</a:t>
            </a:fld>
            <a:endParaRPr lang="en-US" dirty="0"/>
          </a:p>
        </p:txBody>
      </p:sp>
      <p:sp>
        <p:nvSpPr>
          <p:cNvPr id="8" name="Footer Placeholder 7">
            <a:extLst>
              <a:ext uri="{FF2B5EF4-FFF2-40B4-BE49-F238E27FC236}">
                <a16:creationId xmlns:a16="http://schemas.microsoft.com/office/drawing/2014/main" id="{570B1CB4-44E3-DB1B-3E36-68BBE3C34053}"/>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A7873CAD-2E47-6281-5FF5-D239A9DE0088}"/>
              </a:ext>
            </a:extLst>
          </p:cNvPr>
          <p:cNvSpPr>
            <a:spLocks noGrp="1"/>
          </p:cNvSpPr>
          <p:nvPr>
            <p:ph type="sldNum" sz="quarter" idx="12"/>
          </p:nvPr>
        </p:nvSpPr>
        <p:spPr/>
        <p:txBody>
          <a:bodyPr/>
          <a:lstStyle/>
          <a:p>
            <a:fld id="{D57F1E4F-1CFF-5643-939E-217C01CDF565}" type="slidenum">
              <a:rPr lang="en-US" smtClean="0"/>
              <a:pPr/>
              <a:t>‹#›</a:t>
            </a:fld>
            <a:endParaRPr lang="en-US" dirty="0"/>
          </a:p>
        </p:txBody>
      </p:sp>
      <p:sp>
        <p:nvSpPr>
          <p:cNvPr id="10" name="Isosceles Triangle 9">
            <a:extLst>
              <a:ext uri="{FF2B5EF4-FFF2-40B4-BE49-F238E27FC236}">
                <a16:creationId xmlns:a16="http://schemas.microsoft.com/office/drawing/2014/main" id="{EEC07A39-EBA2-1D6A-6C38-98F5C35B23CD}"/>
              </a:ext>
            </a:extLst>
          </p:cNvPr>
          <p:cNvSpPr/>
          <p:nvPr userDrawn="1"/>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4010822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502A31-57BA-4460-BA8D-CA6904A6616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45A9D35-BD2D-C87E-5C63-B3DF1291B1E2}"/>
              </a:ext>
            </a:extLst>
          </p:cNvPr>
          <p:cNvSpPr>
            <a:spLocks noGrp="1"/>
          </p:cNvSpPr>
          <p:nvPr>
            <p:ph type="dt" sz="half" idx="10"/>
          </p:nvPr>
        </p:nvSpPr>
        <p:spPr/>
        <p:txBody>
          <a:bodyPr/>
          <a:lstStyle/>
          <a:p>
            <a:fld id="{B61BEF0D-F0BB-DE4B-95CE-6DB70DBA9567}" type="datetimeFigureOut">
              <a:rPr lang="en-US" smtClean="0"/>
              <a:pPr/>
              <a:t>5/21/2024</a:t>
            </a:fld>
            <a:endParaRPr lang="en-US" dirty="0"/>
          </a:p>
        </p:txBody>
      </p:sp>
      <p:sp>
        <p:nvSpPr>
          <p:cNvPr id="4" name="Footer Placeholder 3">
            <a:extLst>
              <a:ext uri="{FF2B5EF4-FFF2-40B4-BE49-F238E27FC236}">
                <a16:creationId xmlns:a16="http://schemas.microsoft.com/office/drawing/2014/main" id="{39C02441-807E-D617-4BD3-82529BF9DC6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6EA84134-FF14-3861-0A20-D6A6C1F945B6}"/>
              </a:ext>
            </a:extLst>
          </p:cNvPr>
          <p:cNvSpPr>
            <a:spLocks noGrp="1"/>
          </p:cNvSpPr>
          <p:nvPr>
            <p:ph type="sldNum" sz="quarter" idx="12"/>
          </p:nvPr>
        </p:nvSpPr>
        <p:spPr/>
        <p:txBody>
          <a:bodyPr/>
          <a:lstStyle/>
          <a:p>
            <a:fld id="{D57F1E4F-1CFF-5643-939E-217C01CDF565}" type="slidenum">
              <a:rPr lang="en-US" smtClean="0"/>
              <a:pPr/>
              <a:t>‹#›</a:t>
            </a:fld>
            <a:endParaRPr lang="en-US" dirty="0"/>
          </a:p>
        </p:txBody>
      </p:sp>
      <p:sp>
        <p:nvSpPr>
          <p:cNvPr id="6" name="Isosceles Triangle 5">
            <a:extLst>
              <a:ext uri="{FF2B5EF4-FFF2-40B4-BE49-F238E27FC236}">
                <a16:creationId xmlns:a16="http://schemas.microsoft.com/office/drawing/2014/main" id="{54081495-C923-F56C-918D-B94DF8110848}"/>
              </a:ext>
            </a:extLst>
          </p:cNvPr>
          <p:cNvSpPr/>
          <p:nvPr userDrawn="1"/>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407933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107F50F-3D2C-7F35-8FDA-E3E50B52E046}"/>
              </a:ext>
            </a:extLst>
          </p:cNvPr>
          <p:cNvSpPr>
            <a:spLocks noGrp="1"/>
          </p:cNvSpPr>
          <p:nvPr>
            <p:ph type="dt" sz="half" idx="10"/>
          </p:nvPr>
        </p:nvSpPr>
        <p:spPr/>
        <p:txBody>
          <a:bodyPr/>
          <a:lstStyle/>
          <a:p>
            <a:fld id="{B61BEF0D-F0BB-DE4B-95CE-6DB70DBA9567}" type="datetimeFigureOut">
              <a:rPr lang="en-US" smtClean="0"/>
              <a:pPr/>
              <a:t>5/21/2024</a:t>
            </a:fld>
            <a:endParaRPr lang="en-US" dirty="0"/>
          </a:p>
        </p:txBody>
      </p:sp>
      <p:sp>
        <p:nvSpPr>
          <p:cNvPr id="3" name="Footer Placeholder 2">
            <a:extLst>
              <a:ext uri="{FF2B5EF4-FFF2-40B4-BE49-F238E27FC236}">
                <a16:creationId xmlns:a16="http://schemas.microsoft.com/office/drawing/2014/main" id="{682168BE-7043-8A3C-8FA7-9F318611FBD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5B33D2E-7C33-B413-CA5E-33DA3E2ADCBA}"/>
              </a:ext>
            </a:extLst>
          </p:cNvPr>
          <p:cNvSpPr>
            <a:spLocks noGrp="1"/>
          </p:cNvSpPr>
          <p:nvPr>
            <p:ph type="sldNum" sz="quarter" idx="12"/>
          </p:nvPr>
        </p:nvSpPr>
        <p:spPr/>
        <p:txBody>
          <a:bodyPr/>
          <a:lstStyle/>
          <a:p>
            <a:fld id="{D57F1E4F-1CFF-5643-939E-217C01CDF565}" type="slidenum">
              <a:rPr lang="en-US" smtClean="0"/>
              <a:pPr/>
              <a:t>‹#›</a:t>
            </a:fld>
            <a:endParaRPr lang="en-US" dirty="0"/>
          </a:p>
        </p:txBody>
      </p:sp>
      <p:sp>
        <p:nvSpPr>
          <p:cNvPr id="5" name="Isosceles Triangle 4">
            <a:extLst>
              <a:ext uri="{FF2B5EF4-FFF2-40B4-BE49-F238E27FC236}">
                <a16:creationId xmlns:a16="http://schemas.microsoft.com/office/drawing/2014/main" id="{AC7BDAD0-73C7-0580-2C61-CFBCF01B2E73}"/>
              </a:ext>
            </a:extLst>
          </p:cNvPr>
          <p:cNvSpPr/>
          <p:nvPr userDrawn="1"/>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497768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A66CA-44C7-4DEE-D861-31931AA15AB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87A9ED9-F03E-12F1-E977-4C8271BF2EA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359C662-913B-C0BB-66FF-D4F074D4E7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2785FE-6244-DDA1-F3F0-EAC2F6A00448}"/>
              </a:ext>
            </a:extLst>
          </p:cNvPr>
          <p:cNvSpPr>
            <a:spLocks noGrp="1"/>
          </p:cNvSpPr>
          <p:nvPr>
            <p:ph type="dt" sz="half" idx="10"/>
          </p:nvPr>
        </p:nvSpPr>
        <p:spPr/>
        <p:txBody>
          <a:bodyPr/>
          <a:lstStyle/>
          <a:p>
            <a:fld id="{42A54C80-263E-416B-A8E0-580EDEADCBDC}" type="datetimeFigureOut">
              <a:rPr lang="en-US" smtClean="0"/>
              <a:t>5/21/2024</a:t>
            </a:fld>
            <a:endParaRPr lang="en-US" dirty="0"/>
          </a:p>
        </p:txBody>
      </p:sp>
      <p:sp>
        <p:nvSpPr>
          <p:cNvPr id="6" name="Footer Placeholder 5">
            <a:extLst>
              <a:ext uri="{FF2B5EF4-FFF2-40B4-BE49-F238E27FC236}">
                <a16:creationId xmlns:a16="http://schemas.microsoft.com/office/drawing/2014/main" id="{9AEAA205-81B9-52B8-540E-967705705FB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7008141-1FDB-1BAF-4237-CEB756CD2334}"/>
              </a:ext>
            </a:extLst>
          </p:cNvPr>
          <p:cNvSpPr>
            <a:spLocks noGrp="1"/>
          </p:cNvSpPr>
          <p:nvPr>
            <p:ph type="sldNum" sz="quarter" idx="12"/>
          </p:nvPr>
        </p:nvSpPr>
        <p:spPr/>
        <p:txBody>
          <a:bodyPr/>
          <a:lstStyle/>
          <a:p>
            <a:fld id="{519954A3-9DFD-4C44-94BA-B95130A3BA1C}" type="slidenum">
              <a:rPr lang="en-US" smtClean="0"/>
              <a:t>‹#›</a:t>
            </a:fld>
            <a:endParaRPr lang="en-US" dirty="0"/>
          </a:p>
        </p:txBody>
      </p:sp>
      <p:sp>
        <p:nvSpPr>
          <p:cNvPr id="8" name="Isosceles Triangle 7">
            <a:extLst>
              <a:ext uri="{FF2B5EF4-FFF2-40B4-BE49-F238E27FC236}">
                <a16:creationId xmlns:a16="http://schemas.microsoft.com/office/drawing/2014/main" id="{5B9D0F3A-2D7F-626B-4AFF-959C2AC98E5E}"/>
              </a:ext>
            </a:extLst>
          </p:cNvPr>
          <p:cNvSpPr/>
          <p:nvPr userDrawn="1"/>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976569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71B2D-5DD1-2D53-AEE3-769028FA175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C086D95-2C7A-D2B8-0943-0B0852A414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9EC2A1C-305C-A9C1-96D6-8C2CA3FCDE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1DD293B-7099-64AB-0733-1D64480D0337}"/>
              </a:ext>
            </a:extLst>
          </p:cNvPr>
          <p:cNvSpPr>
            <a:spLocks noGrp="1"/>
          </p:cNvSpPr>
          <p:nvPr>
            <p:ph type="dt" sz="half" idx="10"/>
          </p:nvPr>
        </p:nvSpPr>
        <p:spPr/>
        <p:txBody>
          <a:bodyPr/>
          <a:lstStyle/>
          <a:p>
            <a:fld id="{B61BEF0D-F0BB-DE4B-95CE-6DB70DBA9567}" type="datetimeFigureOut">
              <a:rPr lang="en-US" smtClean="0"/>
              <a:pPr/>
              <a:t>5/21/2024</a:t>
            </a:fld>
            <a:endParaRPr lang="en-US" dirty="0"/>
          </a:p>
        </p:txBody>
      </p:sp>
      <p:sp>
        <p:nvSpPr>
          <p:cNvPr id="6" name="Footer Placeholder 5">
            <a:extLst>
              <a:ext uri="{FF2B5EF4-FFF2-40B4-BE49-F238E27FC236}">
                <a16:creationId xmlns:a16="http://schemas.microsoft.com/office/drawing/2014/main" id="{40E89C0F-1D66-C578-5198-5DF043AA9CA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C9AF5F1-E920-E621-01C5-9B31E1C86B5A}"/>
              </a:ext>
            </a:extLst>
          </p:cNvPr>
          <p:cNvSpPr>
            <a:spLocks noGrp="1"/>
          </p:cNvSpPr>
          <p:nvPr>
            <p:ph type="sldNum" sz="quarter" idx="12"/>
          </p:nvPr>
        </p:nvSpPr>
        <p:spPr/>
        <p:txBody>
          <a:bodyPr/>
          <a:lstStyle/>
          <a:p>
            <a:fld id="{D57F1E4F-1CFF-5643-939E-217C01CDF565}" type="slidenum">
              <a:rPr lang="en-US" smtClean="0"/>
              <a:pPr/>
              <a:t>‹#›</a:t>
            </a:fld>
            <a:endParaRPr lang="en-US" dirty="0"/>
          </a:p>
        </p:txBody>
      </p:sp>
      <p:sp>
        <p:nvSpPr>
          <p:cNvPr id="8" name="Isosceles Triangle 7">
            <a:extLst>
              <a:ext uri="{FF2B5EF4-FFF2-40B4-BE49-F238E27FC236}">
                <a16:creationId xmlns:a16="http://schemas.microsoft.com/office/drawing/2014/main" id="{0741B483-5FEA-2168-D203-7DE3E188BA9D}"/>
              </a:ext>
            </a:extLst>
          </p:cNvPr>
          <p:cNvSpPr/>
          <p:nvPr userDrawn="1"/>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717557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C0417B3-3464-84CF-CA95-69C71B8388D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926DF63-8BD4-2D3A-A3BB-AA28D6E37B6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1A65000-82AD-B9F8-7FE7-6F70C5EF545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B61BEF0D-F0BB-DE4B-95CE-6DB70DBA9567}" type="datetimeFigureOut">
              <a:rPr lang="en-US" smtClean="0"/>
              <a:pPr/>
              <a:t>5/21/2024</a:t>
            </a:fld>
            <a:endParaRPr lang="en-US" dirty="0"/>
          </a:p>
        </p:txBody>
      </p:sp>
      <p:sp>
        <p:nvSpPr>
          <p:cNvPr id="5" name="Footer Placeholder 4">
            <a:extLst>
              <a:ext uri="{FF2B5EF4-FFF2-40B4-BE49-F238E27FC236}">
                <a16:creationId xmlns:a16="http://schemas.microsoft.com/office/drawing/2014/main" id="{5FDB24A5-70DC-6F2A-3ED5-E12BFE74805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dirty="0"/>
          </a:p>
        </p:txBody>
      </p:sp>
      <p:sp>
        <p:nvSpPr>
          <p:cNvPr id="6" name="Slide Number Placeholder 5">
            <a:extLst>
              <a:ext uri="{FF2B5EF4-FFF2-40B4-BE49-F238E27FC236}">
                <a16:creationId xmlns:a16="http://schemas.microsoft.com/office/drawing/2014/main" id="{39F9C1E2-39C8-F0EE-2259-F2E8AD9E74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D57F1E4F-1CFF-5643-939E-217C01CDF565}" type="slidenum">
              <a:rPr lang="en-US" smtClean="0"/>
              <a:pPr/>
              <a:t>‹#›</a:t>
            </a:fld>
            <a:endParaRPr lang="en-US" dirty="0"/>
          </a:p>
        </p:txBody>
      </p:sp>
      <p:sp>
        <p:nvSpPr>
          <p:cNvPr id="7" name="Isosceles Triangle 6">
            <a:extLst>
              <a:ext uri="{FF2B5EF4-FFF2-40B4-BE49-F238E27FC236}">
                <a16:creationId xmlns:a16="http://schemas.microsoft.com/office/drawing/2014/main" id="{8CB733EE-3556-1808-DB9D-4F2CF11FD04D}"/>
              </a:ext>
            </a:extLst>
          </p:cNvPr>
          <p:cNvSpPr/>
          <p:nvPr userDrawn="1"/>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8" name="Picture 7" descr="A logo with a crescent moon and letters&#10;&#10;Description automatically generated">
            <a:extLst>
              <a:ext uri="{FF2B5EF4-FFF2-40B4-BE49-F238E27FC236}">
                <a16:creationId xmlns:a16="http://schemas.microsoft.com/office/drawing/2014/main" id="{65E792D5-FADC-96E2-B4B3-D169A0D5893E}"/>
              </a:ext>
            </a:extLst>
          </p:cNvPr>
          <p:cNvPicPr>
            <a:picLocks noChangeAspect="1"/>
          </p:cNvPicPr>
          <p:nvPr userDrawn="1"/>
        </p:nvPicPr>
        <p:blipFill>
          <a:blip r:embed="rId13"/>
          <a:stretch>
            <a:fillRect/>
          </a:stretch>
        </p:blipFill>
        <p:spPr>
          <a:xfrm>
            <a:off x="10866437" y="18255"/>
            <a:ext cx="1325563" cy="1325563"/>
          </a:xfrm>
          <a:prstGeom prst="rect">
            <a:avLst/>
          </a:prstGeom>
        </p:spPr>
      </p:pic>
    </p:spTree>
    <p:extLst>
      <p:ext uri="{BB962C8B-B14F-4D97-AF65-F5344CB8AC3E}">
        <p14:creationId xmlns:p14="http://schemas.microsoft.com/office/powerpoint/2010/main" val="4035504319"/>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399" y="266960"/>
            <a:ext cx="8399722" cy="1770888"/>
          </a:xfrm>
        </p:spPr>
        <p:txBody>
          <a:bodyPr/>
          <a:lstStyle/>
          <a:p>
            <a:pPr algn="l"/>
            <a:r>
              <a:rPr lang="en-GB" dirty="0">
                <a:solidFill>
                  <a:schemeClr val="accent2">
                    <a:lumMod val="75000"/>
                  </a:schemeClr>
                </a:solidFill>
              </a:rPr>
              <a:t>The Expedition Team Goal and Presentation</a:t>
            </a:r>
          </a:p>
        </p:txBody>
      </p:sp>
    </p:spTree>
    <p:extLst>
      <p:ext uri="{BB962C8B-B14F-4D97-AF65-F5344CB8AC3E}">
        <p14:creationId xmlns:p14="http://schemas.microsoft.com/office/powerpoint/2010/main" val="973083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1467950" y="2097674"/>
            <a:ext cx="7228116" cy="2984427"/>
          </a:xfrm>
        </p:spPr>
        <p:txBody>
          <a:bodyPr>
            <a:normAutofit/>
          </a:bodyPr>
          <a:lstStyle/>
          <a:p>
            <a:r>
              <a:rPr lang="en-GB" sz="2800" dirty="0"/>
              <a:t>All DofE expeditions must have a team goal</a:t>
            </a:r>
          </a:p>
          <a:p>
            <a:r>
              <a:rPr lang="en-GB" sz="2800" dirty="0"/>
              <a:t>All Silver and Gold DofE expedition participants must do a presentation that refers to that team goal</a:t>
            </a:r>
          </a:p>
          <a:p>
            <a:endParaRPr lang="en-GB" sz="2800" dirty="0"/>
          </a:p>
          <a:p>
            <a:endParaRPr lang="en-GB" sz="2800" dirty="0"/>
          </a:p>
        </p:txBody>
      </p:sp>
      <p:sp>
        <p:nvSpPr>
          <p:cNvPr id="10" name="Title 1">
            <a:extLst>
              <a:ext uri="{FF2B5EF4-FFF2-40B4-BE49-F238E27FC236}">
                <a16:creationId xmlns:a16="http://schemas.microsoft.com/office/drawing/2014/main" id="{3ECEFB4E-4945-4780-B3EA-0DD57CB49A7A}"/>
              </a:ext>
            </a:extLst>
          </p:cNvPr>
          <p:cNvSpPr txBox="1">
            <a:spLocks/>
          </p:cNvSpPr>
          <p:nvPr/>
        </p:nvSpPr>
        <p:spPr>
          <a:xfrm>
            <a:off x="903513" y="266960"/>
            <a:ext cx="7962674" cy="1281424"/>
          </a:xfrm>
          <a:prstGeom prst="rect">
            <a:avLst/>
          </a:prstGeom>
        </p:spPr>
        <p:txBody>
          <a:bodyPr vert="horz" lIns="91440" tIns="45720" rIns="91440" bIns="45720" rtlCol="0" anchor="t">
            <a:normAutofit fontScale="92500" lnSpcReduction="1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4400" dirty="0">
                <a:solidFill>
                  <a:schemeClr val="accent2">
                    <a:lumMod val="75000"/>
                  </a:schemeClr>
                </a:solidFill>
              </a:rPr>
              <a:t>The expedition Team Goal and Presentation</a:t>
            </a:r>
          </a:p>
        </p:txBody>
      </p:sp>
    </p:spTree>
    <p:extLst>
      <p:ext uri="{BB962C8B-B14F-4D97-AF65-F5344CB8AC3E}">
        <p14:creationId xmlns:p14="http://schemas.microsoft.com/office/powerpoint/2010/main" val="833674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364317FD-D4C7-4754-B518-6E8F73395D9C}"/>
              </a:ext>
            </a:extLst>
          </p:cNvPr>
          <p:cNvSpPr>
            <a:spLocks noGrp="1"/>
          </p:cNvSpPr>
          <p:nvPr>
            <p:ph type="title"/>
          </p:nvPr>
        </p:nvSpPr>
        <p:spPr>
          <a:xfrm>
            <a:off x="903513" y="786596"/>
            <a:ext cx="8665030" cy="744635"/>
          </a:xfrm>
        </p:spPr>
        <p:txBody>
          <a:bodyPr>
            <a:noAutofit/>
          </a:bodyPr>
          <a:lstStyle/>
          <a:p>
            <a:r>
              <a:rPr lang="en-GB" sz="3200" b="1" dirty="0">
                <a:solidFill>
                  <a:schemeClr val="tx1"/>
                </a:solidFill>
              </a:rPr>
              <a:t>Team Goal – Why?</a:t>
            </a:r>
          </a:p>
        </p:txBody>
      </p:sp>
      <p:sp>
        <p:nvSpPr>
          <p:cNvPr id="6" name="Content Placeholder 2"/>
          <p:cNvSpPr>
            <a:spLocks noGrp="1"/>
          </p:cNvSpPr>
          <p:nvPr>
            <p:ph idx="1"/>
          </p:nvPr>
        </p:nvSpPr>
        <p:spPr>
          <a:xfrm>
            <a:off x="903513" y="1914145"/>
            <a:ext cx="7228116" cy="2378236"/>
          </a:xfrm>
        </p:spPr>
        <p:txBody>
          <a:bodyPr>
            <a:normAutofit/>
          </a:bodyPr>
          <a:lstStyle/>
          <a:p>
            <a:endParaRPr lang="en-GB" sz="2800" dirty="0"/>
          </a:p>
          <a:p>
            <a:endParaRPr lang="en-GB" sz="2800" dirty="0"/>
          </a:p>
          <a:p>
            <a:endParaRPr lang="en-GB" sz="2800" dirty="0"/>
          </a:p>
        </p:txBody>
      </p:sp>
      <p:sp>
        <p:nvSpPr>
          <p:cNvPr id="10" name="Title 1">
            <a:extLst>
              <a:ext uri="{FF2B5EF4-FFF2-40B4-BE49-F238E27FC236}">
                <a16:creationId xmlns:a16="http://schemas.microsoft.com/office/drawing/2014/main" id="{3ECEFB4E-4945-4780-B3EA-0DD57CB49A7A}"/>
              </a:ext>
            </a:extLst>
          </p:cNvPr>
          <p:cNvSpPr txBox="1">
            <a:spLocks/>
          </p:cNvSpPr>
          <p:nvPr/>
        </p:nvSpPr>
        <p:spPr>
          <a:xfrm>
            <a:off x="903513" y="266960"/>
            <a:ext cx="7962674" cy="645628"/>
          </a:xfrm>
          <a:prstGeom prst="rect">
            <a:avLst/>
          </a:prstGeom>
        </p:spPr>
        <p:txBody>
          <a:bodyPr vert="horz" lIns="91440" tIns="45720" rIns="91440" bIns="45720" rtlCol="0" anchor="t">
            <a:normAutofit fontScale="775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4400" dirty="0">
                <a:solidFill>
                  <a:schemeClr val="accent2">
                    <a:lumMod val="75000"/>
                  </a:schemeClr>
                </a:solidFill>
              </a:rPr>
              <a:t>The expedition Team Goal and Presentation</a:t>
            </a:r>
          </a:p>
        </p:txBody>
      </p:sp>
      <p:sp>
        <p:nvSpPr>
          <p:cNvPr id="7" name="Content Placeholder 2">
            <a:extLst>
              <a:ext uri="{FF2B5EF4-FFF2-40B4-BE49-F238E27FC236}">
                <a16:creationId xmlns:a16="http://schemas.microsoft.com/office/drawing/2014/main" id="{2D95BB0B-BEE7-40E8-839A-2F416E62652D}"/>
              </a:ext>
            </a:extLst>
          </p:cNvPr>
          <p:cNvSpPr txBox="1">
            <a:spLocks/>
          </p:cNvSpPr>
          <p:nvPr/>
        </p:nvSpPr>
        <p:spPr>
          <a:xfrm>
            <a:off x="1047812" y="1628657"/>
            <a:ext cx="8520731" cy="4442747"/>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GB" sz="2800" dirty="0"/>
              <a:t>Give the expedition more purpose</a:t>
            </a:r>
          </a:p>
          <a:p>
            <a:r>
              <a:rPr lang="en-GB" sz="2800" dirty="0"/>
              <a:t>Help you to learn more about the landscape you are passing through</a:t>
            </a:r>
          </a:p>
          <a:p>
            <a:r>
              <a:rPr lang="en-GB" sz="2800" dirty="0"/>
              <a:t>Encourage you to look around you rather than spend 3 or 4 days looking at the next metre in front of you</a:t>
            </a:r>
          </a:p>
          <a:p>
            <a:r>
              <a:rPr lang="en-GB" sz="2800" dirty="0"/>
              <a:t>To help you prepare a more insightful and interesting presentation.</a:t>
            </a:r>
          </a:p>
        </p:txBody>
      </p:sp>
    </p:spTree>
    <p:extLst>
      <p:ext uri="{BB962C8B-B14F-4D97-AF65-F5344CB8AC3E}">
        <p14:creationId xmlns:p14="http://schemas.microsoft.com/office/powerpoint/2010/main" val="1269806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364317FD-D4C7-4754-B518-6E8F73395D9C}"/>
              </a:ext>
            </a:extLst>
          </p:cNvPr>
          <p:cNvSpPr>
            <a:spLocks noGrp="1"/>
          </p:cNvSpPr>
          <p:nvPr>
            <p:ph type="title"/>
          </p:nvPr>
        </p:nvSpPr>
        <p:spPr>
          <a:xfrm>
            <a:off x="903513" y="786596"/>
            <a:ext cx="8665030" cy="744635"/>
          </a:xfrm>
        </p:spPr>
        <p:txBody>
          <a:bodyPr>
            <a:noAutofit/>
          </a:bodyPr>
          <a:lstStyle/>
          <a:p>
            <a:r>
              <a:rPr lang="en-GB" sz="3200" b="1" dirty="0">
                <a:solidFill>
                  <a:schemeClr val="tx1"/>
                </a:solidFill>
              </a:rPr>
              <a:t>Team Goal – Restrictions</a:t>
            </a:r>
          </a:p>
        </p:txBody>
      </p:sp>
      <p:sp>
        <p:nvSpPr>
          <p:cNvPr id="7" name="Content Placeholder 2">
            <a:extLst>
              <a:ext uri="{FF2B5EF4-FFF2-40B4-BE49-F238E27FC236}">
                <a16:creationId xmlns:a16="http://schemas.microsoft.com/office/drawing/2014/main" id="{2D95BB0B-BEE7-40E8-839A-2F416E62652D}"/>
              </a:ext>
            </a:extLst>
          </p:cNvPr>
          <p:cNvSpPr txBox="1">
            <a:spLocks/>
          </p:cNvSpPr>
          <p:nvPr/>
        </p:nvSpPr>
        <p:spPr>
          <a:xfrm>
            <a:off x="1047812" y="1628657"/>
            <a:ext cx="8520731" cy="3432441"/>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GB" sz="2800" dirty="0"/>
              <a:t>At Gold level there should be minimal interaction with those outside of your team.</a:t>
            </a:r>
          </a:p>
          <a:p>
            <a:r>
              <a:rPr lang="en-GB" sz="2800" dirty="0"/>
              <a:t>It should be something that you couldn’t just do at home (though you can prepare at home)</a:t>
            </a:r>
          </a:p>
          <a:p>
            <a:r>
              <a:rPr lang="en-GB" sz="2800" dirty="0"/>
              <a:t>Hopefully be something that you can turn into an inciteful and entertaining presentation</a:t>
            </a:r>
          </a:p>
          <a:p>
            <a:endParaRPr lang="en-GB" sz="2800" dirty="0"/>
          </a:p>
        </p:txBody>
      </p:sp>
      <p:sp>
        <p:nvSpPr>
          <p:cNvPr id="3" name="Title 1">
            <a:extLst>
              <a:ext uri="{FF2B5EF4-FFF2-40B4-BE49-F238E27FC236}">
                <a16:creationId xmlns:a16="http://schemas.microsoft.com/office/drawing/2014/main" id="{A83C9841-6EDE-D9A0-10A3-F0D123354BF9}"/>
              </a:ext>
            </a:extLst>
          </p:cNvPr>
          <p:cNvSpPr txBox="1">
            <a:spLocks/>
          </p:cNvSpPr>
          <p:nvPr/>
        </p:nvSpPr>
        <p:spPr>
          <a:xfrm>
            <a:off x="903513" y="266960"/>
            <a:ext cx="7962674" cy="645628"/>
          </a:xfrm>
          <a:prstGeom prst="rect">
            <a:avLst/>
          </a:prstGeom>
        </p:spPr>
        <p:txBody>
          <a:bodyPr vert="horz" lIns="91440" tIns="45720" rIns="91440" bIns="45720" rtlCol="0" anchor="t">
            <a:normAutofit fontScale="775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4400" dirty="0">
                <a:solidFill>
                  <a:schemeClr val="accent2">
                    <a:lumMod val="75000"/>
                  </a:schemeClr>
                </a:solidFill>
              </a:rPr>
              <a:t>The expedition Team Goal and Presentation</a:t>
            </a:r>
          </a:p>
        </p:txBody>
      </p:sp>
    </p:spTree>
    <p:extLst>
      <p:ext uri="{BB962C8B-B14F-4D97-AF65-F5344CB8AC3E}">
        <p14:creationId xmlns:p14="http://schemas.microsoft.com/office/powerpoint/2010/main" val="121069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364317FD-D4C7-4754-B518-6E8F73395D9C}"/>
              </a:ext>
            </a:extLst>
          </p:cNvPr>
          <p:cNvSpPr>
            <a:spLocks noGrp="1"/>
          </p:cNvSpPr>
          <p:nvPr>
            <p:ph type="title"/>
          </p:nvPr>
        </p:nvSpPr>
        <p:spPr>
          <a:xfrm>
            <a:off x="903513" y="786596"/>
            <a:ext cx="8665030" cy="744635"/>
          </a:xfrm>
        </p:spPr>
        <p:txBody>
          <a:bodyPr>
            <a:noAutofit/>
          </a:bodyPr>
          <a:lstStyle/>
          <a:p>
            <a:r>
              <a:rPr lang="en-GB" sz="3200" b="1">
                <a:solidFill>
                  <a:schemeClr val="tx1"/>
                </a:solidFill>
              </a:rPr>
              <a:t>Team Goal </a:t>
            </a:r>
            <a:r>
              <a:rPr lang="en-GB" sz="3200" b="1" dirty="0">
                <a:solidFill>
                  <a:schemeClr val="tx1"/>
                </a:solidFill>
              </a:rPr>
              <a:t>– Idea themes</a:t>
            </a:r>
          </a:p>
        </p:txBody>
      </p:sp>
      <p:sp>
        <p:nvSpPr>
          <p:cNvPr id="7" name="Content Placeholder 2">
            <a:extLst>
              <a:ext uri="{FF2B5EF4-FFF2-40B4-BE49-F238E27FC236}">
                <a16:creationId xmlns:a16="http://schemas.microsoft.com/office/drawing/2014/main" id="{2D95BB0B-BEE7-40E8-839A-2F416E62652D}"/>
              </a:ext>
            </a:extLst>
          </p:cNvPr>
          <p:cNvSpPr txBox="1">
            <a:spLocks/>
          </p:cNvSpPr>
          <p:nvPr/>
        </p:nvSpPr>
        <p:spPr>
          <a:xfrm>
            <a:off x="1047812" y="1628657"/>
            <a:ext cx="8520731" cy="4442747"/>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GB" sz="2800" dirty="0"/>
              <a:t>Physical Geography / Geology</a:t>
            </a:r>
          </a:p>
          <a:p>
            <a:r>
              <a:rPr lang="en-GB" sz="2800" dirty="0"/>
              <a:t>Human Geography / Land use</a:t>
            </a:r>
          </a:p>
          <a:p>
            <a:r>
              <a:rPr lang="en-GB" sz="2800" dirty="0"/>
              <a:t>Leadership </a:t>
            </a:r>
          </a:p>
          <a:p>
            <a:r>
              <a:rPr lang="en-GB" sz="2800" dirty="0"/>
              <a:t>Teamwork</a:t>
            </a:r>
          </a:p>
          <a:p>
            <a:r>
              <a:rPr lang="en-GB" sz="2800" dirty="0"/>
              <a:t>Morale</a:t>
            </a:r>
          </a:p>
          <a:p>
            <a:r>
              <a:rPr lang="en-GB" sz="2800" dirty="0"/>
              <a:t>Flora / Fauna studies</a:t>
            </a:r>
          </a:p>
          <a:p>
            <a:endParaRPr lang="en-GB" sz="2800" dirty="0"/>
          </a:p>
        </p:txBody>
      </p:sp>
      <p:sp>
        <p:nvSpPr>
          <p:cNvPr id="2" name="Title 1">
            <a:extLst>
              <a:ext uri="{FF2B5EF4-FFF2-40B4-BE49-F238E27FC236}">
                <a16:creationId xmlns:a16="http://schemas.microsoft.com/office/drawing/2014/main" id="{11D95C92-BA9A-9271-C034-49FEBA284961}"/>
              </a:ext>
            </a:extLst>
          </p:cNvPr>
          <p:cNvSpPr txBox="1">
            <a:spLocks/>
          </p:cNvSpPr>
          <p:nvPr/>
        </p:nvSpPr>
        <p:spPr>
          <a:xfrm>
            <a:off x="903513" y="266960"/>
            <a:ext cx="7962674" cy="645628"/>
          </a:xfrm>
          <a:prstGeom prst="rect">
            <a:avLst/>
          </a:prstGeom>
        </p:spPr>
        <p:txBody>
          <a:bodyPr vert="horz" lIns="91440" tIns="45720" rIns="91440" bIns="45720" rtlCol="0" anchor="t">
            <a:normAutofit fontScale="775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4400" dirty="0">
                <a:solidFill>
                  <a:schemeClr val="accent2">
                    <a:lumMod val="75000"/>
                  </a:schemeClr>
                </a:solidFill>
              </a:rPr>
              <a:t>The expedition Team Goal and Presentation</a:t>
            </a:r>
          </a:p>
        </p:txBody>
      </p:sp>
    </p:spTree>
    <p:extLst>
      <p:ext uri="{BB962C8B-B14F-4D97-AF65-F5344CB8AC3E}">
        <p14:creationId xmlns:p14="http://schemas.microsoft.com/office/powerpoint/2010/main" val="324424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364317FD-D4C7-4754-B518-6E8F73395D9C}"/>
              </a:ext>
            </a:extLst>
          </p:cNvPr>
          <p:cNvSpPr>
            <a:spLocks noGrp="1"/>
          </p:cNvSpPr>
          <p:nvPr>
            <p:ph type="title"/>
          </p:nvPr>
        </p:nvSpPr>
        <p:spPr>
          <a:xfrm>
            <a:off x="903513" y="786596"/>
            <a:ext cx="8665030" cy="744635"/>
          </a:xfrm>
        </p:spPr>
        <p:txBody>
          <a:bodyPr>
            <a:noAutofit/>
          </a:bodyPr>
          <a:lstStyle/>
          <a:p>
            <a:r>
              <a:rPr lang="en-GB" sz="3200" b="1" dirty="0">
                <a:solidFill>
                  <a:schemeClr val="tx1"/>
                </a:solidFill>
              </a:rPr>
              <a:t>The presentation</a:t>
            </a:r>
          </a:p>
        </p:txBody>
      </p:sp>
      <p:sp>
        <p:nvSpPr>
          <p:cNvPr id="7" name="Content Placeholder 2">
            <a:extLst>
              <a:ext uri="{FF2B5EF4-FFF2-40B4-BE49-F238E27FC236}">
                <a16:creationId xmlns:a16="http://schemas.microsoft.com/office/drawing/2014/main" id="{2D95BB0B-BEE7-40E8-839A-2F416E62652D}"/>
              </a:ext>
            </a:extLst>
          </p:cNvPr>
          <p:cNvSpPr txBox="1">
            <a:spLocks/>
          </p:cNvSpPr>
          <p:nvPr/>
        </p:nvSpPr>
        <p:spPr>
          <a:xfrm>
            <a:off x="1047812" y="1628657"/>
            <a:ext cx="8520731" cy="4442747"/>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GB" sz="2800" dirty="0"/>
              <a:t>Scripted presentation</a:t>
            </a:r>
          </a:p>
          <a:p>
            <a:r>
              <a:rPr lang="en-GB" sz="2800" dirty="0"/>
              <a:t>Video (single video or lots of clips interrupted with talking bits</a:t>
            </a:r>
          </a:p>
          <a:p>
            <a:r>
              <a:rPr lang="en-GB" sz="2800" dirty="0"/>
              <a:t>PowerPoint or Prezi</a:t>
            </a:r>
          </a:p>
          <a:p>
            <a:r>
              <a:rPr lang="en-GB" sz="2800" dirty="0"/>
              <a:t>A Poem or song</a:t>
            </a:r>
          </a:p>
          <a:p>
            <a:r>
              <a:rPr lang="en-GB" sz="2800" dirty="0"/>
              <a:t>Through the art of mime ??</a:t>
            </a:r>
          </a:p>
          <a:p>
            <a:endParaRPr lang="en-GB" sz="2800" dirty="0"/>
          </a:p>
          <a:p>
            <a:endParaRPr lang="en-GB" sz="2800" dirty="0"/>
          </a:p>
        </p:txBody>
      </p:sp>
      <p:sp>
        <p:nvSpPr>
          <p:cNvPr id="2" name="Title 1">
            <a:extLst>
              <a:ext uri="{FF2B5EF4-FFF2-40B4-BE49-F238E27FC236}">
                <a16:creationId xmlns:a16="http://schemas.microsoft.com/office/drawing/2014/main" id="{5A3A38A3-2786-1A05-D7B5-6A6F42B5CEA7}"/>
              </a:ext>
            </a:extLst>
          </p:cNvPr>
          <p:cNvSpPr txBox="1">
            <a:spLocks/>
          </p:cNvSpPr>
          <p:nvPr/>
        </p:nvSpPr>
        <p:spPr>
          <a:xfrm>
            <a:off x="903513" y="266960"/>
            <a:ext cx="7962674" cy="645628"/>
          </a:xfrm>
          <a:prstGeom prst="rect">
            <a:avLst/>
          </a:prstGeom>
        </p:spPr>
        <p:txBody>
          <a:bodyPr vert="horz" lIns="91440" tIns="45720" rIns="91440" bIns="45720" rtlCol="0" anchor="t">
            <a:normAutofit fontScale="775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4400" dirty="0">
                <a:solidFill>
                  <a:schemeClr val="accent2">
                    <a:lumMod val="75000"/>
                  </a:schemeClr>
                </a:solidFill>
              </a:rPr>
              <a:t>The expedition Team Goal and Presentation</a:t>
            </a:r>
          </a:p>
        </p:txBody>
      </p:sp>
    </p:spTree>
    <p:extLst>
      <p:ext uri="{BB962C8B-B14F-4D97-AF65-F5344CB8AC3E}">
        <p14:creationId xmlns:p14="http://schemas.microsoft.com/office/powerpoint/2010/main" val="1489324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5fd1c1ac-76d6-4abb-a998-3d57ba86bee2" xsi:nil="true"/>
    <lcf76f155ced4ddcb4097134ff3c332f xmlns="763676ff-cff1-4af4-9ef1-33802cb5f8f5">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B24B11E2004FF4C87E6233265E8D68A" ma:contentTypeVersion="17" ma:contentTypeDescription="Create a new document." ma:contentTypeScope="" ma:versionID="2346dbf8160c356ff52c470bd2f26f41">
  <xsd:schema xmlns:xsd="http://www.w3.org/2001/XMLSchema" xmlns:xs="http://www.w3.org/2001/XMLSchema" xmlns:p="http://schemas.microsoft.com/office/2006/metadata/properties" xmlns:ns2="763676ff-cff1-4af4-9ef1-33802cb5f8f5" xmlns:ns3="5fd1c1ac-76d6-4abb-a998-3d57ba86bee2" targetNamespace="http://schemas.microsoft.com/office/2006/metadata/properties" ma:root="true" ma:fieldsID="5dfe120fc74fdf2acfb6f3aab671c3d8" ns2:_="" ns3:_="">
    <xsd:import namespace="763676ff-cff1-4af4-9ef1-33802cb5f8f5"/>
    <xsd:import namespace="5fd1c1ac-76d6-4abb-a998-3d57ba86bee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63676ff-cff1-4af4-9ef1-33802cb5f8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29d7726-f9ee-4e71-ae24-49b9c364af6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fd1c1ac-76d6-4abb-a998-3d57ba86bee2"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14bb3cb9-6cdb-4ea4-b9b2-c72516174862}" ma:internalName="TaxCatchAll" ma:showField="CatchAllData" ma:web="5fd1c1ac-76d6-4abb-a998-3d57ba86bee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51A0FB7-0963-4EC8-9642-5036A2B858B9}">
  <ds:schemaRefs>
    <ds:schemaRef ds:uri="http://schemas.microsoft.com/office/2006/metadata/properties"/>
    <ds:schemaRef ds:uri="http://schemas.microsoft.com/office/infopath/2007/PartnerControls"/>
    <ds:schemaRef ds:uri="5fd1c1ac-76d6-4abb-a998-3d57ba86bee2"/>
    <ds:schemaRef ds:uri="763676ff-cff1-4af4-9ef1-33802cb5f8f5"/>
  </ds:schemaRefs>
</ds:datastoreItem>
</file>

<file path=customXml/itemProps2.xml><?xml version="1.0" encoding="utf-8"?>
<ds:datastoreItem xmlns:ds="http://schemas.openxmlformats.org/officeDocument/2006/customXml" ds:itemID="{5036A9F8-99C8-48D2-81F1-6B89263CE7A1}">
  <ds:schemaRefs>
    <ds:schemaRef ds:uri="http://schemas.microsoft.com/sharepoint/v3/contenttype/forms"/>
  </ds:schemaRefs>
</ds:datastoreItem>
</file>

<file path=customXml/itemProps3.xml><?xml version="1.0" encoding="utf-8"?>
<ds:datastoreItem xmlns:ds="http://schemas.openxmlformats.org/officeDocument/2006/customXml" ds:itemID="{84D4BBBD-858E-4836-A598-CEF615A29D5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63676ff-cff1-4af4-9ef1-33802cb5f8f5"/>
    <ds:schemaRef ds:uri="5fd1c1ac-76d6-4abb-a998-3d57ba86bee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389</TotalTime>
  <Words>426</Words>
  <Application>Microsoft Office PowerPoint</Application>
  <PresentationFormat>Widescreen</PresentationFormat>
  <Paragraphs>43</Paragraphs>
  <Slides>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Aptos</vt:lpstr>
      <vt:lpstr>Aptos Display</vt:lpstr>
      <vt:lpstr>Arial</vt:lpstr>
      <vt:lpstr>Calibri</vt:lpstr>
      <vt:lpstr>Office Theme</vt:lpstr>
      <vt:lpstr>The Expedition Team Goal and Presentation</vt:lpstr>
      <vt:lpstr>PowerPoint Presentation</vt:lpstr>
      <vt:lpstr>Team Goal – Why?</vt:lpstr>
      <vt:lpstr>Team Goal – Restrictions</vt:lpstr>
      <vt:lpstr>Team Goal – Idea themes</vt:lpstr>
      <vt:lpstr>The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Andy Godfrey</dc:creator>
  <cp:lastModifiedBy>Jenny Leonowicz</cp:lastModifiedBy>
  <cp:revision>38</cp:revision>
  <cp:lastPrinted>2020-12-02T16:27:02Z</cp:lastPrinted>
  <dcterms:created xsi:type="dcterms:W3CDTF">2020-11-30T21:54:27Z</dcterms:created>
  <dcterms:modified xsi:type="dcterms:W3CDTF">2024-05-21T14:12:53Z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0x0101003B24B11E2004FF4C87E6233265E8D68A</vt:lpwstr>
  </property>
  <property fmtid="{D5CDD505-2E9C-101B-9397-08002B2CF9AE}" pid="3" name="MediaServiceImageTags">
    <vt:lpwstr/>
  </property>
</Properties>
</file>