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4"/>
  </p:sldMasterIdLst>
  <p:notesMasterIdLst>
    <p:notesMasterId r:id="rId10"/>
  </p:notesMasterIdLst>
  <p:sldIdLst>
    <p:sldId id="257" r:id="rId5"/>
    <p:sldId id="256" r:id="rId6"/>
    <p:sldId id="262" r:id="rId7"/>
    <p:sldId id="263" r:id="rId8"/>
    <p:sldId id="26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F9A1C8-E3D3-4477-B411-CD016289E9DF}" v="2" dt="2023-03-26T19:46:33.0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26" autoAdjust="0"/>
    <p:restoredTop sz="64747" autoAdjust="0"/>
  </p:normalViewPr>
  <p:slideViewPr>
    <p:cSldViewPr snapToGrid="0">
      <p:cViewPr varScale="1">
        <p:scale>
          <a:sx n="70" d="100"/>
          <a:sy n="70" d="100"/>
        </p:scale>
        <p:origin x="2112" y="6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Godfrey" userId="c7ce5341-754d-44f1-b9a5-de7ec4e32c07" providerId="ADAL" clId="{7C287A5D-6558-43E1-8A6D-C7ED905E887A}"/>
    <pc:docChg chg="custSel addSld modSld">
      <pc:chgData name="Andrew Godfrey" userId="c7ce5341-754d-44f1-b9a5-de7ec4e32c07" providerId="ADAL" clId="{7C287A5D-6558-43E1-8A6D-C7ED905E887A}" dt="2021-01-13T11:38:12.513" v="278"/>
      <pc:docMkLst>
        <pc:docMk/>
      </pc:docMkLst>
      <pc:sldChg chg="addSp modSp mod">
        <pc:chgData name="Andrew Godfrey" userId="c7ce5341-754d-44f1-b9a5-de7ec4e32c07" providerId="ADAL" clId="{7C287A5D-6558-43E1-8A6D-C7ED905E887A}" dt="2021-01-13T11:24:04.344" v="29" actId="1076"/>
        <pc:sldMkLst>
          <pc:docMk/>
          <pc:sldMk cId="807951153" sldId="256"/>
        </pc:sldMkLst>
        <pc:spChg chg="add mod">
          <ac:chgData name="Andrew Godfrey" userId="c7ce5341-754d-44f1-b9a5-de7ec4e32c07" providerId="ADAL" clId="{7C287A5D-6558-43E1-8A6D-C7ED905E887A}" dt="2021-01-13T11:24:04.344" v="29" actId="1076"/>
          <ac:spMkLst>
            <pc:docMk/>
            <pc:sldMk cId="807951153" sldId="256"/>
            <ac:spMk id="5" creationId="{0258FCB5-906B-4CBA-8BBC-A6C20E5768A2}"/>
          </ac:spMkLst>
        </pc:spChg>
      </pc:sldChg>
      <pc:sldChg chg="modSp mod">
        <pc:chgData name="Andrew Godfrey" userId="c7ce5341-754d-44f1-b9a5-de7ec4e32c07" providerId="ADAL" clId="{7C287A5D-6558-43E1-8A6D-C7ED905E887A}" dt="2021-01-13T11:33:14.197" v="181" actId="14100"/>
        <pc:sldMkLst>
          <pc:docMk/>
          <pc:sldMk cId="833674091" sldId="262"/>
        </pc:sldMkLst>
        <pc:spChg chg="mod">
          <ac:chgData name="Andrew Godfrey" userId="c7ce5341-754d-44f1-b9a5-de7ec4e32c07" providerId="ADAL" clId="{7C287A5D-6558-43E1-8A6D-C7ED905E887A}" dt="2021-01-13T11:27:46.845" v="30" actId="20577"/>
          <ac:spMkLst>
            <pc:docMk/>
            <pc:sldMk cId="833674091" sldId="262"/>
            <ac:spMk id="6" creationId="{00000000-0000-0000-0000-000000000000}"/>
          </ac:spMkLst>
        </pc:spChg>
        <pc:spChg chg="mod">
          <ac:chgData name="Andrew Godfrey" userId="c7ce5341-754d-44f1-b9a5-de7ec4e32c07" providerId="ADAL" clId="{7C287A5D-6558-43E1-8A6D-C7ED905E887A}" dt="2021-01-13T11:33:14.197" v="181" actId="14100"/>
          <ac:spMkLst>
            <pc:docMk/>
            <pc:sldMk cId="833674091" sldId="262"/>
            <ac:spMk id="11" creationId="{364317FD-D4C7-4754-B518-6E8F73395D9C}"/>
          </ac:spMkLst>
        </pc:spChg>
      </pc:sldChg>
      <pc:sldChg chg="modSp mod modAnim modNotesTx">
        <pc:chgData name="Andrew Godfrey" userId="c7ce5341-754d-44f1-b9a5-de7ec4e32c07" providerId="ADAL" clId="{7C287A5D-6558-43E1-8A6D-C7ED905E887A}" dt="2021-01-13T11:38:12.513" v="278"/>
        <pc:sldMkLst>
          <pc:docMk/>
          <pc:sldMk cId="1269806270" sldId="263"/>
        </pc:sldMkLst>
        <pc:spChg chg="mod">
          <ac:chgData name="Andrew Godfrey" userId="c7ce5341-754d-44f1-b9a5-de7ec4e32c07" providerId="ADAL" clId="{7C287A5D-6558-43E1-8A6D-C7ED905E887A}" dt="2021-01-13T11:34:11.176" v="224" actId="20577"/>
          <ac:spMkLst>
            <pc:docMk/>
            <pc:sldMk cId="1269806270" sldId="263"/>
            <ac:spMk id="7" creationId="{2D95BB0B-BEE7-40E8-839A-2F416E62652D}"/>
          </ac:spMkLst>
        </pc:spChg>
        <pc:spChg chg="mod">
          <ac:chgData name="Andrew Godfrey" userId="c7ce5341-754d-44f1-b9a5-de7ec4e32c07" providerId="ADAL" clId="{7C287A5D-6558-43E1-8A6D-C7ED905E887A}" dt="2021-01-13T11:36:43.966" v="266" actId="255"/>
          <ac:spMkLst>
            <pc:docMk/>
            <pc:sldMk cId="1269806270" sldId="263"/>
            <ac:spMk id="11" creationId="{364317FD-D4C7-4754-B518-6E8F73395D9C}"/>
          </ac:spMkLst>
        </pc:spChg>
      </pc:sldChg>
      <pc:sldChg chg="addSp delSp modSp add mod delAnim modAnim modNotesTx">
        <pc:chgData name="Andrew Godfrey" userId="c7ce5341-754d-44f1-b9a5-de7ec4e32c07" providerId="ADAL" clId="{7C287A5D-6558-43E1-8A6D-C7ED905E887A}" dt="2021-01-13T11:37:08.187" v="269" actId="1076"/>
        <pc:sldMkLst>
          <pc:docMk/>
          <pc:sldMk cId="4168792244" sldId="264"/>
        </pc:sldMkLst>
        <pc:spChg chg="add del mod">
          <ac:chgData name="Andrew Godfrey" userId="c7ce5341-754d-44f1-b9a5-de7ec4e32c07" providerId="ADAL" clId="{7C287A5D-6558-43E1-8A6D-C7ED905E887A}" dt="2021-01-13T11:36:09.076" v="236" actId="478"/>
          <ac:spMkLst>
            <pc:docMk/>
            <pc:sldMk cId="4168792244" sldId="264"/>
            <ac:spMk id="3" creationId="{847E2998-666D-4F02-879B-B1C57454FA40}"/>
          </ac:spMkLst>
        </pc:spChg>
        <pc:spChg chg="del mod">
          <ac:chgData name="Andrew Godfrey" userId="c7ce5341-754d-44f1-b9a5-de7ec4e32c07" providerId="ADAL" clId="{7C287A5D-6558-43E1-8A6D-C7ED905E887A}" dt="2021-01-13T11:35:55.314" v="230" actId="478"/>
          <ac:spMkLst>
            <pc:docMk/>
            <pc:sldMk cId="4168792244" sldId="264"/>
            <ac:spMk id="7" creationId="{2D95BB0B-BEE7-40E8-839A-2F416E62652D}"/>
          </ac:spMkLst>
        </pc:spChg>
        <pc:spChg chg="add mod">
          <ac:chgData name="Andrew Godfrey" userId="c7ce5341-754d-44f1-b9a5-de7ec4e32c07" providerId="ADAL" clId="{7C287A5D-6558-43E1-8A6D-C7ED905E887A}" dt="2021-01-13T11:37:08.187" v="269" actId="1076"/>
          <ac:spMkLst>
            <pc:docMk/>
            <pc:sldMk cId="4168792244" sldId="264"/>
            <ac:spMk id="8" creationId="{9303F8E8-C8F5-47A4-AD62-A2FB1CC99DD2}"/>
          </ac:spMkLst>
        </pc:spChg>
        <pc:spChg chg="del">
          <ac:chgData name="Andrew Godfrey" userId="c7ce5341-754d-44f1-b9a5-de7ec4e32c07" providerId="ADAL" clId="{7C287A5D-6558-43E1-8A6D-C7ED905E887A}" dt="2021-01-13T11:36:06.177" v="235" actId="478"/>
          <ac:spMkLst>
            <pc:docMk/>
            <pc:sldMk cId="4168792244" sldId="264"/>
            <ac:spMk id="11" creationId="{364317FD-D4C7-4754-B518-6E8F73395D9C}"/>
          </ac:spMkLst>
        </pc:spChg>
      </pc:sldChg>
    </pc:docChg>
  </pc:docChgLst>
  <pc:docChgLst>
    <pc:chgData name="Andrew Godfrey" userId="c7ce5341-754d-44f1-b9a5-de7ec4e32c07" providerId="ADAL" clId="{759D082C-2B55-4984-877D-5BBBCB0B589F}"/>
    <pc:docChg chg="undo custSel addSld delSld modSld">
      <pc:chgData name="Andrew Godfrey" userId="c7ce5341-754d-44f1-b9a5-de7ec4e32c07" providerId="ADAL" clId="{759D082C-2B55-4984-877D-5BBBCB0B589F}" dt="2021-01-21T10:03:50.377" v="228"/>
      <pc:docMkLst>
        <pc:docMk/>
      </pc:docMkLst>
      <pc:sldChg chg="addSp modSp">
        <pc:chgData name="Andrew Godfrey" userId="c7ce5341-754d-44f1-b9a5-de7ec4e32c07" providerId="ADAL" clId="{759D082C-2B55-4984-877D-5BBBCB0B589F}" dt="2021-01-21T10:03:27.809" v="223"/>
        <pc:sldMkLst>
          <pc:docMk/>
          <pc:sldMk cId="833674091" sldId="262"/>
        </pc:sldMkLst>
        <pc:picChg chg="add mod">
          <ac:chgData name="Andrew Godfrey" userId="c7ce5341-754d-44f1-b9a5-de7ec4e32c07" providerId="ADAL" clId="{759D082C-2B55-4984-877D-5BBBCB0B589F}" dt="2021-01-21T10:03:27.809" v="223"/>
          <ac:picMkLst>
            <pc:docMk/>
            <pc:sldMk cId="833674091" sldId="262"/>
            <ac:picMk id="7" creationId="{5BF8D0C0-63D0-4C89-B8E0-D7446F028DEC}"/>
          </ac:picMkLst>
        </pc:picChg>
      </pc:sldChg>
      <pc:sldChg chg="addSp delSp modSp mod delAnim modAnim">
        <pc:chgData name="Andrew Godfrey" userId="c7ce5341-754d-44f1-b9a5-de7ec4e32c07" providerId="ADAL" clId="{759D082C-2B55-4984-877D-5BBBCB0B589F}" dt="2021-01-21T10:03:50.377" v="228"/>
        <pc:sldMkLst>
          <pc:docMk/>
          <pc:sldMk cId="1269806270" sldId="263"/>
        </pc:sldMkLst>
        <pc:spChg chg="mod">
          <ac:chgData name="Andrew Godfrey" userId="c7ce5341-754d-44f1-b9a5-de7ec4e32c07" providerId="ADAL" clId="{759D082C-2B55-4984-877D-5BBBCB0B589F}" dt="2021-01-21T09:39:19.120" v="1" actId="14100"/>
          <ac:spMkLst>
            <pc:docMk/>
            <pc:sldMk cId="1269806270" sldId="263"/>
            <ac:spMk id="6" creationId="{00000000-0000-0000-0000-000000000000}"/>
          </ac:spMkLst>
        </pc:spChg>
        <pc:spChg chg="mod">
          <ac:chgData name="Andrew Godfrey" userId="c7ce5341-754d-44f1-b9a5-de7ec4e32c07" providerId="ADAL" clId="{759D082C-2B55-4984-877D-5BBBCB0B589F}" dt="2021-01-21T09:57:37.386" v="192" actId="6549"/>
          <ac:spMkLst>
            <pc:docMk/>
            <pc:sldMk cId="1269806270" sldId="263"/>
            <ac:spMk id="7" creationId="{2D95BB0B-BEE7-40E8-839A-2F416E62652D}"/>
          </ac:spMkLst>
        </pc:spChg>
        <pc:spChg chg="add mod">
          <ac:chgData name="Andrew Godfrey" userId="c7ce5341-754d-44f1-b9a5-de7ec4e32c07" providerId="ADAL" clId="{759D082C-2B55-4984-877D-5BBBCB0B589F}" dt="2021-01-21T09:50:41.194" v="153" actId="1076"/>
          <ac:spMkLst>
            <pc:docMk/>
            <pc:sldMk cId="1269806270" sldId="263"/>
            <ac:spMk id="9" creationId="{8FBB43A3-1EFF-4E71-8EBF-46F972481B22}"/>
          </ac:spMkLst>
        </pc:spChg>
        <pc:spChg chg="add mod">
          <ac:chgData name="Andrew Godfrey" userId="c7ce5341-754d-44f1-b9a5-de7ec4e32c07" providerId="ADAL" clId="{759D082C-2B55-4984-877D-5BBBCB0B589F}" dt="2021-01-21T09:51:31.913" v="165" actId="1076"/>
          <ac:spMkLst>
            <pc:docMk/>
            <pc:sldMk cId="1269806270" sldId="263"/>
            <ac:spMk id="14" creationId="{B33A4743-75AD-4EEB-BCEC-6AFEF2A5F14C}"/>
          </ac:spMkLst>
        </pc:spChg>
        <pc:picChg chg="add mod">
          <ac:chgData name="Andrew Godfrey" userId="c7ce5341-754d-44f1-b9a5-de7ec4e32c07" providerId="ADAL" clId="{759D082C-2B55-4984-877D-5BBBCB0B589F}" dt="2021-01-21T09:50:01.268" v="132" actId="1076"/>
          <ac:picMkLst>
            <pc:docMk/>
            <pc:sldMk cId="1269806270" sldId="263"/>
            <ac:picMk id="3" creationId="{C371364A-8879-4F7B-B7BC-A3B2860A56A8}"/>
          </ac:picMkLst>
        </pc:picChg>
        <pc:picChg chg="add mod">
          <ac:chgData name="Andrew Godfrey" userId="c7ce5341-754d-44f1-b9a5-de7ec4e32c07" providerId="ADAL" clId="{759D082C-2B55-4984-877D-5BBBCB0B589F}" dt="2021-01-21T09:50:36.995" v="152" actId="1076"/>
          <ac:picMkLst>
            <pc:docMk/>
            <pc:sldMk cId="1269806270" sldId="263"/>
            <ac:picMk id="8" creationId="{D4BF958D-C39E-4530-A93B-0AA3434AACB1}"/>
          </ac:picMkLst>
        </pc:picChg>
        <pc:picChg chg="del">
          <ac:chgData name="Andrew Godfrey" userId="c7ce5341-754d-44f1-b9a5-de7ec4e32c07" providerId="ADAL" clId="{759D082C-2B55-4984-877D-5BBBCB0B589F}" dt="2021-01-21T09:39:48.720" v="6" actId="478"/>
          <ac:picMkLst>
            <pc:docMk/>
            <pc:sldMk cId="1269806270" sldId="263"/>
            <ac:picMk id="13" creationId="{598103B2-A226-4652-8686-C5C01847DB8C}"/>
          </ac:picMkLst>
        </pc:picChg>
        <pc:picChg chg="add del mod">
          <ac:chgData name="Andrew Godfrey" userId="c7ce5341-754d-44f1-b9a5-de7ec4e32c07" providerId="ADAL" clId="{759D082C-2B55-4984-877D-5BBBCB0B589F}" dt="2021-01-21T10:03:33.144" v="224" actId="478"/>
          <ac:picMkLst>
            <pc:docMk/>
            <pc:sldMk cId="1269806270" sldId="263"/>
            <ac:picMk id="15" creationId="{8115C548-8C73-426D-92A2-D40BB04CA666}"/>
          </ac:picMkLst>
        </pc:picChg>
        <pc:picChg chg="add mod">
          <ac:chgData name="Andrew Godfrey" userId="c7ce5341-754d-44f1-b9a5-de7ec4e32c07" providerId="ADAL" clId="{759D082C-2B55-4984-877D-5BBBCB0B589F}" dt="2021-01-21T10:03:34.264" v="225"/>
          <ac:picMkLst>
            <pc:docMk/>
            <pc:sldMk cId="1269806270" sldId="263"/>
            <ac:picMk id="16" creationId="{E9AD69E4-BCA0-451B-AF62-1842FF44760B}"/>
          </ac:picMkLst>
        </pc:picChg>
      </pc:sldChg>
      <pc:sldChg chg="addSp delSp modSp add del mod modTransition addAnim delAnim modAnim">
        <pc:chgData name="Andrew Godfrey" userId="c7ce5341-754d-44f1-b9a5-de7ec4e32c07" providerId="ADAL" clId="{759D082C-2B55-4984-877D-5BBBCB0B589F}" dt="2021-01-21T09:57:50.792" v="200" actId="2890"/>
        <pc:sldMkLst>
          <pc:docMk/>
          <pc:sldMk cId="373955652" sldId="266"/>
        </pc:sldMkLst>
        <pc:spChg chg="add del">
          <ac:chgData name="Andrew Godfrey" userId="c7ce5341-754d-44f1-b9a5-de7ec4e32c07" providerId="ADAL" clId="{759D082C-2B55-4984-877D-5BBBCB0B589F}" dt="2021-01-21T09:57:48.389" v="197" actId="478"/>
          <ac:spMkLst>
            <pc:docMk/>
            <pc:sldMk cId="373955652" sldId="266"/>
            <ac:spMk id="9" creationId="{8FBB43A3-1EFF-4E71-8EBF-46F972481B22}"/>
          </ac:spMkLst>
        </pc:spChg>
        <pc:spChg chg="add del">
          <ac:chgData name="Andrew Godfrey" userId="c7ce5341-754d-44f1-b9a5-de7ec4e32c07" providerId="ADAL" clId="{759D082C-2B55-4984-877D-5BBBCB0B589F}" dt="2021-01-21T09:57:49.536" v="198" actId="478"/>
          <ac:spMkLst>
            <pc:docMk/>
            <pc:sldMk cId="373955652" sldId="266"/>
            <ac:spMk id="14" creationId="{B33A4743-75AD-4EEB-BCEC-6AFEF2A5F14C}"/>
          </ac:spMkLst>
        </pc:spChg>
        <pc:picChg chg="add del">
          <ac:chgData name="Andrew Godfrey" userId="c7ce5341-754d-44f1-b9a5-de7ec4e32c07" providerId="ADAL" clId="{759D082C-2B55-4984-877D-5BBBCB0B589F}" dt="2021-01-21T09:57:50.168" v="199" actId="478"/>
          <ac:picMkLst>
            <pc:docMk/>
            <pc:sldMk cId="373955652" sldId="266"/>
            <ac:picMk id="3" creationId="{C371364A-8879-4F7B-B7BC-A3B2860A56A8}"/>
          </ac:picMkLst>
        </pc:picChg>
        <pc:picChg chg="add del">
          <ac:chgData name="Andrew Godfrey" userId="c7ce5341-754d-44f1-b9a5-de7ec4e32c07" providerId="ADAL" clId="{759D082C-2B55-4984-877D-5BBBCB0B589F}" dt="2021-01-21T09:57:47.751" v="196" actId="478"/>
          <ac:picMkLst>
            <pc:docMk/>
            <pc:sldMk cId="373955652" sldId="266"/>
            <ac:picMk id="8" creationId="{D4BF958D-C39E-4530-A93B-0AA3434AACB1}"/>
          </ac:picMkLst>
        </pc:picChg>
        <pc:picChg chg="add del mod">
          <ac:chgData name="Andrew Godfrey" userId="c7ce5341-754d-44f1-b9a5-de7ec4e32c07" providerId="ADAL" clId="{759D082C-2B55-4984-877D-5BBBCB0B589F}" dt="2021-01-21T09:57:46.850" v="195"/>
          <ac:picMkLst>
            <pc:docMk/>
            <pc:sldMk cId="373955652" sldId="266"/>
            <ac:picMk id="12" creationId="{AB306801-F037-4920-AFE8-029EB08B22B4}"/>
          </ac:picMkLst>
        </pc:picChg>
      </pc:sldChg>
    </pc:docChg>
  </pc:docChgLst>
  <pc:docChgLst>
    <pc:chgData name="Andrew Godfrey" userId="c7ce5341-754d-44f1-b9a5-de7ec4e32c07" providerId="ADAL" clId="{28F9A1C8-E3D3-4477-B411-CD016289E9DF}"/>
    <pc:docChg chg="undo custSel modSld">
      <pc:chgData name="Andrew Godfrey" userId="c7ce5341-754d-44f1-b9a5-de7ec4e32c07" providerId="ADAL" clId="{28F9A1C8-E3D3-4477-B411-CD016289E9DF}" dt="2023-03-26T19:46:50.228" v="14" actId="1076"/>
      <pc:docMkLst>
        <pc:docMk/>
      </pc:docMkLst>
      <pc:sldChg chg="addSp delSp modSp mod">
        <pc:chgData name="Andrew Godfrey" userId="c7ce5341-754d-44f1-b9a5-de7ec4e32c07" providerId="ADAL" clId="{28F9A1C8-E3D3-4477-B411-CD016289E9DF}" dt="2023-03-26T19:46:50.228" v="14" actId="1076"/>
        <pc:sldMkLst>
          <pc:docMk/>
          <pc:sldMk cId="807951153" sldId="256"/>
        </pc:sldMkLst>
        <pc:graphicFrameChg chg="del">
          <ac:chgData name="Andrew Godfrey" userId="c7ce5341-754d-44f1-b9a5-de7ec4e32c07" providerId="ADAL" clId="{28F9A1C8-E3D3-4477-B411-CD016289E9DF}" dt="2023-03-26T19:46:06.481" v="2" actId="478"/>
          <ac:graphicFrameMkLst>
            <pc:docMk/>
            <pc:sldMk cId="807951153" sldId="256"/>
            <ac:graphicFrameMk id="7" creationId="{78653A0E-555F-4F5D-82D7-2FB392359632}"/>
          </ac:graphicFrameMkLst>
        </pc:graphicFrameChg>
        <pc:picChg chg="add del mod">
          <ac:chgData name="Andrew Godfrey" userId="c7ce5341-754d-44f1-b9a5-de7ec4e32c07" providerId="ADAL" clId="{28F9A1C8-E3D3-4477-B411-CD016289E9DF}" dt="2023-03-26T19:46:25.575" v="6" actId="478"/>
          <ac:picMkLst>
            <pc:docMk/>
            <pc:sldMk cId="807951153" sldId="256"/>
            <ac:picMk id="6" creationId="{FACD6D49-983D-7374-B9B5-C0D758D56E7A}"/>
          </ac:picMkLst>
        </pc:picChg>
        <pc:picChg chg="add mod">
          <ac:chgData name="Andrew Godfrey" userId="c7ce5341-754d-44f1-b9a5-de7ec4e32c07" providerId="ADAL" clId="{28F9A1C8-E3D3-4477-B411-CD016289E9DF}" dt="2023-03-26T19:46:50.228" v="14" actId="1076"/>
          <ac:picMkLst>
            <pc:docMk/>
            <pc:sldMk cId="807951153" sldId="256"/>
            <ac:picMk id="9" creationId="{3A4C71E8-E4E8-E799-2374-C9592653E25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F8F9D5-EB8D-40B9-B1F4-8F9C0BFA2131}" type="datetimeFigureOut">
              <a:rPr lang="en-GB" smtClean="0"/>
              <a:t>21/05/2024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FE91F0-9802-4B1A-ADB5-A2E842E09843}" type="slidenum">
              <a:rPr lang="en-GB" smtClean="0"/>
              <a:t>‹#›</a:t>
            </a:fld>
            <a:endParaRPr lang="en-GB"/>
          </a:p>
        </p:txBody>
      </p:sp>
    </p:spTree>
    <p:extLst>
      <p:ext uri="{BB962C8B-B14F-4D97-AF65-F5344CB8AC3E}">
        <p14:creationId xmlns:p14="http://schemas.microsoft.com/office/powerpoint/2010/main" val="2229163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1</a:t>
            </a:fld>
            <a:endParaRPr lang="en-GB"/>
          </a:p>
        </p:txBody>
      </p:sp>
    </p:spTree>
    <p:extLst>
      <p:ext uri="{BB962C8B-B14F-4D97-AF65-F5344CB8AC3E}">
        <p14:creationId xmlns:p14="http://schemas.microsoft.com/office/powerpoint/2010/main" val="3957437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GB" sz="1800" dirty="0">
                <a:effectLst/>
                <a:latin typeface="Tahoma" panose="020B0604030504040204" pitchFamily="34" charset="0"/>
                <a:ea typeface="Times New Roman" panose="02020603050405020304" pitchFamily="18" charset="0"/>
              </a:rPr>
              <a:t>Go through the equipment list (it is also in their work book) with the team checking that the participants have items (making notes on what we may need to lend).</a:t>
            </a:r>
            <a:endParaRPr lang="en-GB" sz="1800" dirty="0">
              <a:effectLst/>
              <a:latin typeface="Times New Roman" panose="02020603050405020304" pitchFamily="18" charset="0"/>
              <a:ea typeface="Times New Roman" panose="02020603050405020304" pitchFamily="18" charset="0"/>
            </a:endParaRPr>
          </a:p>
          <a:p>
            <a:pPr marL="0" lvl="0" indent="0">
              <a:buFont typeface="Symbol" panose="05050102010706020507" pitchFamily="18" charset="2"/>
              <a:buNone/>
            </a:pPr>
            <a:r>
              <a:rPr lang="en-GB" sz="1800" dirty="0">
                <a:effectLst/>
                <a:latin typeface="Tahoma" panose="020B0604030504040204" pitchFamily="34" charset="0"/>
                <a:ea typeface="Times New Roman" panose="02020603050405020304" pitchFamily="18" charset="0"/>
              </a:rPr>
              <a:t>Discuss in the group how many of each item they may wish to bring. Suggest the participants write in the boxes quantities that they feel they will need as we go along.</a:t>
            </a:r>
          </a:p>
          <a:p>
            <a:pPr marL="0" lvl="0" indent="0">
              <a:buFont typeface="Symbol" panose="05050102010706020507" pitchFamily="18" charset="2"/>
              <a:buNone/>
            </a:pPr>
            <a:r>
              <a:rPr lang="en-GB" sz="1800" dirty="0">
                <a:effectLst/>
                <a:latin typeface="Tahoma" panose="020B0604030504040204" pitchFamily="34" charset="0"/>
                <a:ea typeface="Times New Roman" panose="02020603050405020304" pitchFamily="18" charset="0"/>
              </a:rPr>
              <a:t>Talk about suitability of different types of item. There are 2 questions on page 17 of the workbook that you might want to cover here the question are</a:t>
            </a:r>
          </a:p>
          <a:p>
            <a:pPr marL="342900" lvl="0" indent="-342900">
              <a:buFont typeface="+mj-lt"/>
              <a:buAutoNum type="arabicPeriod"/>
            </a:pPr>
            <a:r>
              <a:rPr lang="en-GB" sz="1800" dirty="0">
                <a:effectLst/>
                <a:latin typeface="Tahoma" panose="020B0604030504040204" pitchFamily="34" charset="0"/>
                <a:ea typeface="Times New Roman" panose="02020603050405020304" pitchFamily="18" charset="0"/>
              </a:rPr>
              <a:t>Why are synthetic fabrics better than cotton</a:t>
            </a:r>
          </a:p>
          <a:p>
            <a:pPr marL="342900" lvl="0" indent="-342900">
              <a:buFont typeface="+mj-lt"/>
              <a:buAutoNum type="arabicPeriod"/>
            </a:pPr>
            <a:r>
              <a:rPr lang="en-GB" sz="1800" dirty="0">
                <a:effectLst/>
                <a:latin typeface="Tahoma" panose="020B0604030504040204" pitchFamily="34" charset="0"/>
                <a:ea typeface="Times New Roman" panose="02020603050405020304" pitchFamily="18" charset="0"/>
              </a:rPr>
              <a:t>What is the most important factor in footwear selection and why</a:t>
            </a:r>
            <a:endParaRPr lang="en-GB" sz="18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2</a:t>
            </a:fld>
            <a:endParaRPr lang="en-GB"/>
          </a:p>
        </p:txBody>
      </p:sp>
    </p:spTree>
    <p:extLst>
      <p:ext uri="{BB962C8B-B14F-4D97-AF65-F5344CB8AC3E}">
        <p14:creationId xmlns:p14="http://schemas.microsoft.com/office/powerpoint/2010/main" val="676068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Principle 1: Heavy items should be close to your back evenly weighted (side to side) and near the top</a:t>
            </a:r>
          </a:p>
          <a:p>
            <a:r>
              <a:rPr lang="en-GB" dirty="0">
                <a:effectLst/>
                <a:latin typeface="Arial" panose="020B0604020202020204" pitchFamily="34" charset="0"/>
              </a:rPr>
              <a:t>Place a heavy item like your tent under the lid rather than on the straps on the bottom at the back.</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Principle 2: Items you may need should be accessible</a:t>
            </a:r>
          </a:p>
          <a:p>
            <a:r>
              <a:rPr lang="en-GB" dirty="0">
                <a:effectLst/>
                <a:latin typeface="Arial" panose="020B0604020202020204" pitchFamily="34" charset="0"/>
              </a:rPr>
              <a:t>Pack your snacks, lunch, drinks, waterproofs, hat, gloves, torch, etc near the top of the bag or in the outer pockets</a:t>
            </a:r>
            <a:endParaRPr lang="en-GB" dirty="0"/>
          </a:p>
          <a:p>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3</a:t>
            </a:fld>
            <a:endParaRPr lang="en-GB"/>
          </a:p>
        </p:txBody>
      </p:sp>
    </p:spTree>
    <p:extLst>
      <p:ext uri="{BB962C8B-B14F-4D97-AF65-F5344CB8AC3E}">
        <p14:creationId xmlns:p14="http://schemas.microsoft.com/office/powerpoint/2010/main" val="2676988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Waterproof everything – everything must be in plastic bags, dry bags or a big heavy duty bin liner or </a:t>
            </a:r>
            <a:r>
              <a:rPr lang="en-GB" sz="1200" dirty="0" err="1"/>
              <a:t>rubblesack</a:t>
            </a:r>
            <a:r>
              <a:rPr lang="en-GB" sz="1200" dirty="0"/>
              <a:t> (double bag your sleeping bag). Mention that the rain covers are only any good for a light shower. Mention that some (expensive) rucksacks are advertised as and genuinely waterproof but you still shouldn’t rely on 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Put your sleeping bag at the bottom – You won’t need it and you know you can sit on it without breaking anything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Hanging stuff – you might lose it and you wont look slick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¼ body weight – think about what you don’t need, spread the load more in your team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4</a:t>
            </a:fld>
            <a:endParaRPr lang="en-GB"/>
          </a:p>
        </p:txBody>
      </p:sp>
    </p:spTree>
    <p:extLst>
      <p:ext uri="{BB962C8B-B14F-4D97-AF65-F5344CB8AC3E}">
        <p14:creationId xmlns:p14="http://schemas.microsoft.com/office/powerpoint/2010/main" val="3783287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are two questions on Stoves on page 16 of the workbook that they may not have covered yet </a:t>
            </a:r>
          </a:p>
        </p:txBody>
      </p:sp>
      <p:sp>
        <p:nvSpPr>
          <p:cNvPr id="4" name="Slide Number Placeholder 3"/>
          <p:cNvSpPr>
            <a:spLocks noGrp="1"/>
          </p:cNvSpPr>
          <p:nvPr>
            <p:ph type="sldNum" sz="quarter" idx="10"/>
          </p:nvPr>
        </p:nvSpPr>
        <p:spPr/>
        <p:txBody>
          <a:bodyPr/>
          <a:lstStyle/>
          <a:p>
            <a:fld id="{0BFE91F0-9802-4B1A-ADB5-A2E842E09843}" type="slidenum">
              <a:rPr lang="en-GB" smtClean="0"/>
              <a:t>5</a:t>
            </a:fld>
            <a:endParaRPr lang="en-GB"/>
          </a:p>
        </p:txBody>
      </p:sp>
    </p:spTree>
    <p:extLst>
      <p:ext uri="{BB962C8B-B14F-4D97-AF65-F5344CB8AC3E}">
        <p14:creationId xmlns:p14="http://schemas.microsoft.com/office/powerpoint/2010/main" val="1469843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C7D50-8E6A-EEE9-7B0C-8F7788A828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B8C42C4-F35D-4704-437D-4FA24DEDD4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12485B3-10EA-5B04-B3E3-D5DD23DE0CFB}"/>
              </a:ext>
            </a:extLst>
          </p:cNvPr>
          <p:cNvSpPr>
            <a:spLocks noGrp="1"/>
          </p:cNvSpPr>
          <p:nvPr>
            <p:ph type="dt" sz="half" idx="10"/>
          </p:nvPr>
        </p:nvSpPr>
        <p:spPr>
          <a:xfrm>
            <a:off x="838200" y="6356350"/>
            <a:ext cx="2743200" cy="365125"/>
          </a:xfrm>
          <a:prstGeom prst="rect">
            <a:avLst/>
          </a:prstGeom>
        </p:spPr>
        <p:txBody>
          <a:bodyPr/>
          <a:lstStyle/>
          <a:p>
            <a:fld id="{B61BEF0D-F0BB-DE4B-95CE-6DB70DBA9567}" type="datetimeFigureOut">
              <a:rPr lang="en-US" smtClean="0"/>
              <a:pPr/>
              <a:t>5/21/2024</a:t>
            </a:fld>
            <a:endParaRPr lang="en-US" dirty="0"/>
          </a:p>
        </p:txBody>
      </p:sp>
      <p:sp>
        <p:nvSpPr>
          <p:cNvPr id="5" name="Footer Placeholder 4">
            <a:extLst>
              <a:ext uri="{FF2B5EF4-FFF2-40B4-BE49-F238E27FC236}">
                <a16:creationId xmlns:a16="http://schemas.microsoft.com/office/drawing/2014/main" id="{800AC002-075B-B115-31B8-10DE17C85EC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D601C4ED-016F-2220-FA25-89D2E10B5E99}"/>
              </a:ext>
            </a:extLst>
          </p:cNvPr>
          <p:cNvSpPr>
            <a:spLocks noGrp="1"/>
          </p:cNvSpPr>
          <p:nvPr>
            <p:ph type="sldNum" sz="quarter" idx="12"/>
          </p:nvPr>
        </p:nvSpPr>
        <p:spPr>
          <a:xfrm>
            <a:off x="8610600" y="6356350"/>
            <a:ext cx="2743200" cy="365125"/>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48789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F9EC9-90F6-1679-00E6-461BCC6A5D5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23AB45-0449-FBBE-6D27-5BD5458B17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1CE2CCB-24CC-84CC-A173-441193CE3158}"/>
              </a:ext>
            </a:extLst>
          </p:cNvPr>
          <p:cNvSpPr>
            <a:spLocks noGrp="1"/>
          </p:cNvSpPr>
          <p:nvPr>
            <p:ph type="dt" sz="half" idx="10"/>
          </p:nvPr>
        </p:nvSpPr>
        <p:spPr>
          <a:xfrm>
            <a:off x="838200" y="6356350"/>
            <a:ext cx="2743200" cy="365125"/>
          </a:xfrm>
          <a:prstGeom prst="rect">
            <a:avLst/>
          </a:prstGeom>
        </p:spPr>
        <p:txBody>
          <a:bodyPr/>
          <a:lstStyle/>
          <a:p>
            <a:fld id="{55C6B4A9-1611-4792-9094-5F34BCA07E0B}" type="datetimeFigureOut">
              <a:rPr lang="en-US" smtClean="0"/>
              <a:t>5/21/2024</a:t>
            </a:fld>
            <a:endParaRPr lang="en-US" dirty="0"/>
          </a:p>
        </p:txBody>
      </p:sp>
      <p:sp>
        <p:nvSpPr>
          <p:cNvPr id="5" name="Footer Placeholder 4">
            <a:extLst>
              <a:ext uri="{FF2B5EF4-FFF2-40B4-BE49-F238E27FC236}">
                <a16:creationId xmlns:a16="http://schemas.microsoft.com/office/drawing/2014/main" id="{E1103D7F-A204-489E-333F-10A46A5A1864}"/>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FEF76BF-9FC7-E04E-07F9-D92E71693418}"/>
              </a:ext>
            </a:extLst>
          </p:cNvPr>
          <p:cNvSpPr>
            <a:spLocks noGrp="1"/>
          </p:cNvSpPr>
          <p:nvPr>
            <p:ph type="sldNum" sz="quarter" idx="12"/>
          </p:nvPr>
        </p:nvSpPr>
        <p:spPr>
          <a:xfrm>
            <a:off x="8610600" y="6356350"/>
            <a:ext cx="2743200" cy="365125"/>
          </a:xfrm>
          <a:prstGeom prst="rect">
            <a:avLst/>
          </a:prstGeom>
        </p:spPr>
        <p:txBody>
          <a:bodyPr/>
          <a:lstStyle/>
          <a:p>
            <a:fld id="{89333C77-0158-454C-844F-B7AB9BD7DAD4}" type="slidenum">
              <a:rPr lang="en-US" smtClean="0"/>
              <a:t>‹#›</a:t>
            </a:fld>
            <a:endParaRPr lang="en-US" dirty="0"/>
          </a:p>
        </p:txBody>
      </p:sp>
      <p:sp>
        <p:nvSpPr>
          <p:cNvPr id="7" name="Isosceles Triangle 6">
            <a:extLst>
              <a:ext uri="{FF2B5EF4-FFF2-40B4-BE49-F238E27FC236}">
                <a16:creationId xmlns:a16="http://schemas.microsoft.com/office/drawing/2014/main" id="{0810BC4B-379E-89C9-A15B-1A3DCD25A815}"/>
              </a:ext>
            </a:extLst>
          </p:cNvPr>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609388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C48450-B165-8C23-1D0D-CA637B48318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1EFEF00-145A-6393-A584-F8825A412D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DF47AD-DD98-3560-E2DD-FBF1D12C769B}"/>
              </a:ext>
            </a:extLst>
          </p:cNvPr>
          <p:cNvSpPr>
            <a:spLocks noGrp="1"/>
          </p:cNvSpPr>
          <p:nvPr>
            <p:ph type="dt" sz="half" idx="10"/>
          </p:nvPr>
        </p:nvSpPr>
        <p:spPr>
          <a:xfrm>
            <a:off x="838200" y="6356350"/>
            <a:ext cx="2743200" cy="365125"/>
          </a:xfrm>
          <a:prstGeom prst="rect">
            <a:avLst/>
          </a:prstGeom>
        </p:spPr>
        <p:txBody>
          <a:bodyPr/>
          <a:lstStyle/>
          <a:p>
            <a:fld id="{B61BEF0D-F0BB-DE4B-95CE-6DB70DBA9567}" type="datetimeFigureOut">
              <a:rPr lang="en-US" smtClean="0"/>
              <a:pPr/>
              <a:t>5/21/2024</a:t>
            </a:fld>
            <a:endParaRPr lang="en-US" dirty="0"/>
          </a:p>
        </p:txBody>
      </p:sp>
      <p:sp>
        <p:nvSpPr>
          <p:cNvPr id="5" name="Footer Placeholder 4">
            <a:extLst>
              <a:ext uri="{FF2B5EF4-FFF2-40B4-BE49-F238E27FC236}">
                <a16:creationId xmlns:a16="http://schemas.microsoft.com/office/drawing/2014/main" id="{32BD8A98-200C-6F84-E3EB-BC332D70421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38F160B3-EEBF-AA43-7D93-43DCCB8453A6}"/>
              </a:ext>
            </a:extLst>
          </p:cNvPr>
          <p:cNvSpPr>
            <a:spLocks noGrp="1"/>
          </p:cNvSpPr>
          <p:nvPr>
            <p:ph type="sldNum" sz="quarter" idx="12"/>
          </p:nvPr>
        </p:nvSpPr>
        <p:spPr>
          <a:xfrm>
            <a:off x="8610600" y="6356350"/>
            <a:ext cx="2743200" cy="365125"/>
          </a:xfrm>
          <a:prstGeom prst="rect">
            <a:avLst/>
          </a:prstGeom>
        </p:spPr>
        <p:txBody>
          <a:bodyPr/>
          <a:lstStyle/>
          <a:p>
            <a:fld id="{D57F1E4F-1CFF-5643-939E-217C01CDF565}" type="slidenum">
              <a:rPr lang="en-US" smtClean="0"/>
              <a:pPr/>
              <a:t>‹#›</a:t>
            </a:fld>
            <a:endParaRPr lang="en-US" dirty="0"/>
          </a:p>
        </p:txBody>
      </p:sp>
      <p:sp>
        <p:nvSpPr>
          <p:cNvPr id="7" name="Isosceles Triangle 6">
            <a:extLst>
              <a:ext uri="{FF2B5EF4-FFF2-40B4-BE49-F238E27FC236}">
                <a16:creationId xmlns:a16="http://schemas.microsoft.com/office/drawing/2014/main" id="{99D44E3B-5BFC-8193-8EB7-FFB0EAD28036}"/>
              </a:ext>
            </a:extLst>
          </p:cNvPr>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913464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A7DF4-8B7D-2D1F-0B15-58354CBF00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EEC331C-16FB-2AE2-2549-3F28AC7402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126613A-3565-0B91-F892-12C5A1569D72}"/>
              </a:ext>
            </a:extLst>
          </p:cNvPr>
          <p:cNvSpPr>
            <a:spLocks noGrp="1"/>
          </p:cNvSpPr>
          <p:nvPr>
            <p:ph type="dt" sz="half" idx="10"/>
          </p:nvPr>
        </p:nvSpPr>
        <p:spPr>
          <a:xfrm>
            <a:off x="838200" y="6356350"/>
            <a:ext cx="2743200" cy="365125"/>
          </a:xfrm>
          <a:prstGeom prst="rect">
            <a:avLst/>
          </a:prstGeom>
        </p:spPr>
        <p:txBody>
          <a:bodyPr/>
          <a:lstStyle/>
          <a:p>
            <a:fld id="{B61BEF0D-F0BB-DE4B-95CE-6DB70DBA9567}" type="datetimeFigureOut">
              <a:rPr lang="en-US" smtClean="0"/>
              <a:pPr/>
              <a:t>5/21/2024</a:t>
            </a:fld>
            <a:endParaRPr lang="en-US" dirty="0"/>
          </a:p>
        </p:txBody>
      </p:sp>
      <p:sp>
        <p:nvSpPr>
          <p:cNvPr id="5" name="Footer Placeholder 4">
            <a:extLst>
              <a:ext uri="{FF2B5EF4-FFF2-40B4-BE49-F238E27FC236}">
                <a16:creationId xmlns:a16="http://schemas.microsoft.com/office/drawing/2014/main" id="{0E6FE030-9334-C3B2-E1DF-8340AAD4FBA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CDD3961-4C16-4A7C-311C-0BC235020185}"/>
              </a:ext>
            </a:extLst>
          </p:cNvPr>
          <p:cNvSpPr>
            <a:spLocks noGrp="1"/>
          </p:cNvSpPr>
          <p:nvPr>
            <p:ph type="sldNum" sz="quarter" idx="12"/>
          </p:nvPr>
        </p:nvSpPr>
        <p:spPr>
          <a:xfrm>
            <a:off x="8610600" y="6356350"/>
            <a:ext cx="2743200" cy="365125"/>
          </a:xfrm>
          <a:prstGeom prst="rect">
            <a:avLst/>
          </a:prstGeom>
        </p:spPr>
        <p:txBody>
          <a:bodyPr/>
          <a:lstStyle/>
          <a:p>
            <a:fld id="{D57F1E4F-1CFF-5643-939E-217C01CDF565}" type="slidenum">
              <a:rPr lang="en-US" smtClean="0"/>
              <a:pPr/>
              <a:t>‹#›</a:t>
            </a:fld>
            <a:endParaRPr lang="en-US" dirty="0"/>
          </a:p>
        </p:txBody>
      </p:sp>
      <p:sp>
        <p:nvSpPr>
          <p:cNvPr id="7" name="Isosceles Triangle 6">
            <a:extLst>
              <a:ext uri="{FF2B5EF4-FFF2-40B4-BE49-F238E27FC236}">
                <a16:creationId xmlns:a16="http://schemas.microsoft.com/office/drawing/2014/main" id="{D0F22818-AF3D-A6F8-6BF4-F512B0A042F0}"/>
              </a:ext>
            </a:extLst>
          </p:cNvPr>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108633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5250-0ADE-1A3F-5A16-E4363E3505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4615062-68AD-1611-D8D1-6DD822DBAB9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8CDBCC-4EFE-CA1F-5F27-85C56C44F1D7}"/>
              </a:ext>
            </a:extLst>
          </p:cNvPr>
          <p:cNvSpPr>
            <a:spLocks noGrp="1"/>
          </p:cNvSpPr>
          <p:nvPr>
            <p:ph type="dt" sz="half" idx="10"/>
          </p:nvPr>
        </p:nvSpPr>
        <p:spPr>
          <a:xfrm>
            <a:off x="838200" y="6356350"/>
            <a:ext cx="2743200" cy="365125"/>
          </a:xfrm>
          <a:prstGeom prst="rect">
            <a:avLst/>
          </a:prstGeom>
        </p:spPr>
        <p:txBody>
          <a:bodyPr/>
          <a:lstStyle/>
          <a:p>
            <a:fld id="{B61BEF0D-F0BB-DE4B-95CE-6DB70DBA9567}" type="datetimeFigureOut">
              <a:rPr lang="en-US" smtClean="0"/>
              <a:pPr/>
              <a:t>5/21/2024</a:t>
            </a:fld>
            <a:endParaRPr lang="en-US" dirty="0"/>
          </a:p>
        </p:txBody>
      </p:sp>
      <p:sp>
        <p:nvSpPr>
          <p:cNvPr id="5" name="Footer Placeholder 4">
            <a:extLst>
              <a:ext uri="{FF2B5EF4-FFF2-40B4-BE49-F238E27FC236}">
                <a16:creationId xmlns:a16="http://schemas.microsoft.com/office/drawing/2014/main" id="{D8418F91-E299-6C20-1421-048D8BF577A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FEF1FA2-386C-829B-E053-301BB4E6D046}"/>
              </a:ext>
            </a:extLst>
          </p:cNvPr>
          <p:cNvSpPr>
            <a:spLocks noGrp="1"/>
          </p:cNvSpPr>
          <p:nvPr>
            <p:ph type="sldNum" sz="quarter" idx="12"/>
          </p:nvPr>
        </p:nvSpPr>
        <p:spPr>
          <a:xfrm>
            <a:off x="8610600" y="6356350"/>
            <a:ext cx="2743200" cy="365125"/>
          </a:xfrm>
          <a:prstGeom prst="rect">
            <a:avLst/>
          </a:prstGeom>
        </p:spPr>
        <p:txBody>
          <a:bodyPr/>
          <a:lstStyle/>
          <a:p>
            <a:fld id="{D57F1E4F-1CFF-5643-939E-217C01CDF565}" type="slidenum">
              <a:rPr lang="en-US" smtClean="0"/>
              <a:pPr/>
              <a:t>‹#›</a:t>
            </a:fld>
            <a:endParaRPr lang="en-US" dirty="0"/>
          </a:p>
        </p:txBody>
      </p:sp>
      <p:sp>
        <p:nvSpPr>
          <p:cNvPr id="7" name="Isosceles Triangle 6">
            <a:extLst>
              <a:ext uri="{FF2B5EF4-FFF2-40B4-BE49-F238E27FC236}">
                <a16:creationId xmlns:a16="http://schemas.microsoft.com/office/drawing/2014/main" id="{D21239B6-A78C-82EC-3CBF-2E4B4D9B01C4}"/>
              </a:ext>
            </a:extLst>
          </p:cNvPr>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60616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40DF-B6DF-3FCB-C7E6-4AA8F881169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A022EA6-E03E-EC1A-E1C0-18D7B45CC1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6EA4B66-EE1B-C813-A85E-6DF2486585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6286F25-3553-7548-FDF3-DAC9026CF11C}"/>
              </a:ext>
            </a:extLst>
          </p:cNvPr>
          <p:cNvSpPr>
            <a:spLocks noGrp="1"/>
          </p:cNvSpPr>
          <p:nvPr>
            <p:ph type="dt" sz="half" idx="10"/>
          </p:nvPr>
        </p:nvSpPr>
        <p:spPr>
          <a:xfrm>
            <a:off x="838200" y="6356350"/>
            <a:ext cx="2743200" cy="365125"/>
          </a:xfrm>
          <a:prstGeom prst="rect">
            <a:avLst/>
          </a:prstGeom>
        </p:spPr>
        <p:txBody>
          <a:bodyPr/>
          <a:lstStyle/>
          <a:p>
            <a:fld id="{EB712588-04B1-427B-82EE-E8DB90309F08}" type="datetimeFigureOut">
              <a:rPr lang="en-US" smtClean="0"/>
              <a:t>5/21/2024</a:t>
            </a:fld>
            <a:endParaRPr lang="en-US" dirty="0"/>
          </a:p>
        </p:txBody>
      </p:sp>
      <p:sp>
        <p:nvSpPr>
          <p:cNvPr id="6" name="Footer Placeholder 5">
            <a:extLst>
              <a:ext uri="{FF2B5EF4-FFF2-40B4-BE49-F238E27FC236}">
                <a16:creationId xmlns:a16="http://schemas.microsoft.com/office/drawing/2014/main" id="{5225ED41-1F92-2823-2302-88927F464324}"/>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AEEF3ADB-80E8-1524-E18C-CAA0843B9811}"/>
              </a:ext>
            </a:extLst>
          </p:cNvPr>
          <p:cNvSpPr>
            <a:spLocks noGrp="1"/>
          </p:cNvSpPr>
          <p:nvPr>
            <p:ph type="sldNum" sz="quarter" idx="12"/>
          </p:nvPr>
        </p:nvSpPr>
        <p:spPr>
          <a:xfrm>
            <a:off x="8610600" y="6356350"/>
            <a:ext cx="2743200" cy="365125"/>
          </a:xfrm>
          <a:prstGeom prst="rect">
            <a:avLst/>
          </a:prstGeom>
        </p:spPr>
        <p:txBody>
          <a:bodyPr/>
          <a:lstStyle/>
          <a:p>
            <a:fld id="{6FF9F0C5-380F-41C2-899A-BAC0F0927E16}" type="slidenum">
              <a:rPr lang="en-US" smtClean="0"/>
              <a:t>‹#›</a:t>
            </a:fld>
            <a:endParaRPr lang="en-US" dirty="0"/>
          </a:p>
        </p:txBody>
      </p:sp>
      <p:sp>
        <p:nvSpPr>
          <p:cNvPr id="8" name="Isosceles Triangle 7">
            <a:extLst>
              <a:ext uri="{FF2B5EF4-FFF2-40B4-BE49-F238E27FC236}">
                <a16:creationId xmlns:a16="http://schemas.microsoft.com/office/drawing/2014/main" id="{645C711D-2743-AEF5-B403-82878B9EA789}"/>
              </a:ext>
            </a:extLst>
          </p:cNvPr>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52001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206F-ABA7-FFDC-2C99-5E6CC9A78C8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6071DD7-1B90-FF99-5D03-468125F1B1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AEC854-9EEA-97A2-1F69-F837D8563D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518532D-D1DA-8FD4-AB87-9717D24F90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D1666F-BD14-E92C-C63A-2A7EA3BE1C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A9C8C48-489D-54D8-B40E-1AF19F39208E}"/>
              </a:ext>
            </a:extLst>
          </p:cNvPr>
          <p:cNvSpPr>
            <a:spLocks noGrp="1"/>
          </p:cNvSpPr>
          <p:nvPr>
            <p:ph type="dt" sz="half" idx="10"/>
          </p:nvPr>
        </p:nvSpPr>
        <p:spPr>
          <a:xfrm>
            <a:off x="838200" y="6356350"/>
            <a:ext cx="2743200" cy="365125"/>
          </a:xfrm>
          <a:prstGeom prst="rect">
            <a:avLst/>
          </a:prstGeom>
        </p:spPr>
        <p:txBody>
          <a:bodyPr/>
          <a:lstStyle/>
          <a:p>
            <a:fld id="{B61BEF0D-F0BB-DE4B-95CE-6DB70DBA9567}" type="datetimeFigureOut">
              <a:rPr lang="en-US" smtClean="0"/>
              <a:pPr/>
              <a:t>5/21/2024</a:t>
            </a:fld>
            <a:endParaRPr lang="en-US" dirty="0"/>
          </a:p>
        </p:txBody>
      </p:sp>
      <p:sp>
        <p:nvSpPr>
          <p:cNvPr id="8" name="Footer Placeholder 7">
            <a:extLst>
              <a:ext uri="{FF2B5EF4-FFF2-40B4-BE49-F238E27FC236}">
                <a16:creationId xmlns:a16="http://schemas.microsoft.com/office/drawing/2014/main" id="{E3A5079F-BBDE-CF55-2DB3-1750A024151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87785F8B-F3D2-9FEE-D34F-3AFC2BB06934}"/>
              </a:ext>
            </a:extLst>
          </p:cNvPr>
          <p:cNvSpPr>
            <a:spLocks noGrp="1"/>
          </p:cNvSpPr>
          <p:nvPr>
            <p:ph type="sldNum" sz="quarter" idx="12"/>
          </p:nvPr>
        </p:nvSpPr>
        <p:spPr>
          <a:xfrm>
            <a:off x="8610600" y="6356350"/>
            <a:ext cx="2743200" cy="365125"/>
          </a:xfrm>
          <a:prstGeom prst="rect">
            <a:avLst/>
          </a:prstGeom>
        </p:spPr>
        <p:txBody>
          <a:bodyPr/>
          <a:lstStyle/>
          <a:p>
            <a:fld id="{D57F1E4F-1CFF-5643-939E-217C01CDF565}" type="slidenum">
              <a:rPr lang="en-US" smtClean="0"/>
              <a:pPr/>
              <a:t>‹#›</a:t>
            </a:fld>
            <a:endParaRPr lang="en-US" dirty="0"/>
          </a:p>
        </p:txBody>
      </p:sp>
      <p:sp>
        <p:nvSpPr>
          <p:cNvPr id="10" name="Isosceles Triangle 9">
            <a:extLst>
              <a:ext uri="{FF2B5EF4-FFF2-40B4-BE49-F238E27FC236}">
                <a16:creationId xmlns:a16="http://schemas.microsoft.com/office/drawing/2014/main" id="{A11B6520-0C57-F6B4-33AF-AAA0EDF549F0}"/>
              </a:ext>
            </a:extLst>
          </p:cNvPr>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46019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3EAEB-1771-3DA8-A3D1-28E7D58A265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8A2185F-EBD4-F716-4910-C4EA0FC6DC52}"/>
              </a:ext>
            </a:extLst>
          </p:cNvPr>
          <p:cNvSpPr>
            <a:spLocks noGrp="1"/>
          </p:cNvSpPr>
          <p:nvPr>
            <p:ph type="dt" sz="half" idx="10"/>
          </p:nvPr>
        </p:nvSpPr>
        <p:spPr>
          <a:xfrm>
            <a:off x="838200" y="6356350"/>
            <a:ext cx="2743200" cy="365125"/>
          </a:xfrm>
          <a:prstGeom prst="rect">
            <a:avLst/>
          </a:prstGeom>
        </p:spPr>
        <p:txBody>
          <a:bodyPr/>
          <a:lstStyle/>
          <a:p>
            <a:fld id="{B61BEF0D-F0BB-DE4B-95CE-6DB70DBA9567}" type="datetimeFigureOut">
              <a:rPr lang="en-US" smtClean="0"/>
              <a:pPr/>
              <a:t>5/21/2024</a:t>
            </a:fld>
            <a:endParaRPr lang="en-US" dirty="0"/>
          </a:p>
        </p:txBody>
      </p:sp>
      <p:sp>
        <p:nvSpPr>
          <p:cNvPr id="4" name="Footer Placeholder 3">
            <a:extLst>
              <a:ext uri="{FF2B5EF4-FFF2-40B4-BE49-F238E27FC236}">
                <a16:creationId xmlns:a16="http://schemas.microsoft.com/office/drawing/2014/main" id="{25999B4E-47EF-88FD-B6BB-DA56ABE02EA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CC044E21-2256-EC94-ECAE-043E8EDEAA0C}"/>
              </a:ext>
            </a:extLst>
          </p:cNvPr>
          <p:cNvSpPr>
            <a:spLocks noGrp="1"/>
          </p:cNvSpPr>
          <p:nvPr>
            <p:ph type="sldNum" sz="quarter" idx="12"/>
          </p:nvPr>
        </p:nvSpPr>
        <p:spPr>
          <a:xfrm>
            <a:off x="8610600" y="6356350"/>
            <a:ext cx="2743200" cy="365125"/>
          </a:xfrm>
          <a:prstGeom prst="rect">
            <a:avLst/>
          </a:prstGeom>
        </p:spPr>
        <p:txBody>
          <a:bodyPr/>
          <a:lstStyle/>
          <a:p>
            <a:fld id="{D57F1E4F-1CFF-5643-939E-217C01CDF565}" type="slidenum">
              <a:rPr lang="en-US" smtClean="0"/>
              <a:pPr/>
              <a:t>‹#›</a:t>
            </a:fld>
            <a:endParaRPr lang="en-US" dirty="0"/>
          </a:p>
        </p:txBody>
      </p:sp>
      <p:sp>
        <p:nvSpPr>
          <p:cNvPr id="6" name="Isosceles Triangle 5">
            <a:extLst>
              <a:ext uri="{FF2B5EF4-FFF2-40B4-BE49-F238E27FC236}">
                <a16:creationId xmlns:a16="http://schemas.microsoft.com/office/drawing/2014/main" id="{543060AC-4A41-2990-3BA5-F929F1B5A705}"/>
              </a:ext>
            </a:extLst>
          </p:cNvPr>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533925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1F5F18-0BE1-F46E-53B1-C9793C68AFB6}"/>
              </a:ext>
            </a:extLst>
          </p:cNvPr>
          <p:cNvSpPr>
            <a:spLocks noGrp="1"/>
          </p:cNvSpPr>
          <p:nvPr>
            <p:ph type="dt" sz="half" idx="10"/>
          </p:nvPr>
        </p:nvSpPr>
        <p:spPr>
          <a:xfrm>
            <a:off x="838200" y="6356350"/>
            <a:ext cx="2743200" cy="365125"/>
          </a:xfrm>
          <a:prstGeom prst="rect">
            <a:avLst/>
          </a:prstGeom>
        </p:spPr>
        <p:txBody>
          <a:bodyPr/>
          <a:lstStyle/>
          <a:p>
            <a:fld id="{B61BEF0D-F0BB-DE4B-95CE-6DB70DBA9567}" type="datetimeFigureOut">
              <a:rPr lang="en-US" smtClean="0"/>
              <a:pPr/>
              <a:t>5/21/2024</a:t>
            </a:fld>
            <a:endParaRPr lang="en-US" dirty="0"/>
          </a:p>
        </p:txBody>
      </p:sp>
      <p:sp>
        <p:nvSpPr>
          <p:cNvPr id="3" name="Footer Placeholder 2">
            <a:extLst>
              <a:ext uri="{FF2B5EF4-FFF2-40B4-BE49-F238E27FC236}">
                <a16:creationId xmlns:a16="http://schemas.microsoft.com/office/drawing/2014/main" id="{56E6C1FC-6304-CFA9-251F-49D0A2693A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D30F252-A533-47DE-EB72-AC7F31A2AD69}"/>
              </a:ext>
            </a:extLst>
          </p:cNvPr>
          <p:cNvSpPr>
            <a:spLocks noGrp="1"/>
          </p:cNvSpPr>
          <p:nvPr>
            <p:ph type="sldNum" sz="quarter" idx="12"/>
          </p:nvPr>
        </p:nvSpPr>
        <p:spPr>
          <a:xfrm>
            <a:off x="8610600" y="6356350"/>
            <a:ext cx="2743200" cy="365125"/>
          </a:xfrm>
          <a:prstGeom prst="rect">
            <a:avLst/>
          </a:prstGeom>
        </p:spPr>
        <p:txBody>
          <a:bodyPr/>
          <a:lstStyle/>
          <a:p>
            <a:fld id="{D57F1E4F-1CFF-5643-939E-217C01CDF565}" type="slidenum">
              <a:rPr lang="en-US" smtClean="0"/>
              <a:pPr/>
              <a:t>‹#›</a:t>
            </a:fld>
            <a:endParaRPr lang="en-US" dirty="0"/>
          </a:p>
        </p:txBody>
      </p:sp>
      <p:sp>
        <p:nvSpPr>
          <p:cNvPr id="5" name="Isosceles Triangle 4">
            <a:extLst>
              <a:ext uri="{FF2B5EF4-FFF2-40B4-BE49-F238E27FC236}">
                <a16:creationId xmlns:a16="http://schemas.microsoft.com/office/drawing/2014/main" id="{0E887F00-5AFC-1C80-0DBA-6D248011F425}"/>
              </a:ext>
            </a:extLst>
          </p:cNvPr>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45433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3A406-FD96-E636-3B14-5CB99213E0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CC2618-0C03-9C9B-795C-EDD5C3FDB2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88EFCF0-0F1C-2F81-AC3D-C46F17BCCE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EF808-2AAC-AD69-D60F-41FC1F8C9FD8}"/>
              </a:ext>
            </a:extLst>
          </p:cNvPr>
          <p:cNvSpPr>
            <a:spLocks noGrp="1"/>
          </p:cNvSpPr>
          <p:nvPr>
            <p:ph type="dt" sz="half" idx="10"/>
          </p:nvPr>
        </p:nvSpPr>
        <p:spPr>
          <a:xfrm>
            <a:off x="838200" y="6356350"/>
            <a:ext cx="2743200" cy="365125"/>
          </a:xfrm>
          <a:prstGeom prst="rect">
            <a:avLst/>
          </a:prstGeom>
        </p:spPr>
        <p:txBody>
          <a:bodyPr/>
          <a:lstStyle/>
          <a:p>
            <a:fld id="{42A54C80-263E-416B-A8E0-580EDEADCBDC}" type="datetimeFigureOut">
              <a:rPr lang="en-US" smtClean="0"/>
              <a:t>5/21/2024</a:t>
            </a:fld>
            <a:endParaRPr lang="en-US" dirty="0"/>
          </a:p>
        </p:txBody>
      </p:sp>
      <p:sp>
        <p:nvSpPr>
          <p:cNvPr id="6" name="Footer Placeholder 5">
            <a:extLst>
              <a:ext uri="{FF2B5EF4-FFF2-40B4-BE49-F238E27FC236}">
                <a16:creationId xmlns:a16="http://schemas.microsoft.com/office/drawing/2014/main" id="{7EC84641-4670-EE81-558C-E350810B22F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4CB15B62-FFEF-9FDF-6E5A-23AD65D45BE6}"/>
              </a:ext>
            </a:extLst>
          </p:cNvPr>
          <p:cNvSpPr>
            <a:spLocks noGrp="1"/>
          </p:cNvSpPr>
          <p:nvPr>
            <p:ph type="sldNum" sz="quarter" idx="12"/>
          </p:nvPr>
        </p:nvSpPr>
        <p:spPr>
          <a:xfrm>
            <a:off x="8610600" y="6356350"/>
            <a:ext cx="2743200" cy="365125"/>
          </a:xfrm>
          <a:prstGeom prst="rect">
            <a:avLst/>
          </a:prstGeom>
        </p:spPr>
        <p:txBody>
          <a:bodyPr/>
          <a:lstStyle/>
          <a:p>
            <a:fld id="{519954A3-9DFD-4C44-94BA-B95130A3BA1C}" type="slidenum">
              <a:rPr lang="en-US" smtClean="0"/>
              <a:t>‹#›</a:t>
            </a:fld>
            <a:endParaRPr lang="en-US" dirty="0"/>
          </a:p>
        </p:txBody>
      </p:sp>
      <p:sp>
        <p:nvSpPr>
          <p:cNvPr id="8" name="Isosceles Triangle 7">
            <a:extLst>
              <a:ext uri="{FF2B5EF4-FFF2-40B4-BE49-F238E27FC236}">
                <a16:creationId xmlns:a16="http://schemas.microsoft.com/office/drawing/2014/main" id="{A5A3E688-BE5E-E73D-9BED-445AC9809BB6}"/>
              </a:ext>
            </a:extLst>
          </p:cNvPr>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83574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2227A-4E2E-07DE-0B4C-CB60C1826D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5FCC892-F82A-3FF4-9AF9-19EB4A1EBF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5AD5DDE-1D1D-E310-F6C2-148E472B4E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39A8F0-BD13-D910-3403-56BCAD2D6E02}"/>
              </a:ext>
            </a:extLst>
          </p:cNvPr>
          <p:cNvSpPr>
            <a:spLocks noGrp="1"/>
          </p:cNvSpPr>
          <p:nvPr>
            <p:ph type="dt" sz="half" idx="10"/>
          </p:nvPr>
        </p:nvSpPr>
        <p:spPr>
          <a:xfrm>
            <a:off x="838200" y="6356350"/>
            <a:ext cx="2743200" cy="365125"/>
          </a:xfrm>
          <a:prstGeom prst="rect">
            <a:avLst/>
          </a:prstGeom>
        </p:spPr>
        <p:txBody>
          <a:bodyPr/>
          <a:lstStyle/>
          <a:p>
            <a:fld id="{B61BEF0D-F0BB-DE4B-95CE-6DB70DBA9567}" type="datetimeFigureOut">
              <a:rPr lang="en-US" smtClean="0"/>
              <a:pPr/>
              <a:t>5/21/2024</a:t>
            </a:fld>
            <a:endParaRPr lang="en-US" dirty="0"/>
          </a:p>
        </p:txBody>
      </p:sp>
      <p:sp>
        <p:nvSpPr>
          <p:cNvPr id="6" name="Footer Placeholder 5">
            <a:extLst>
              <a:ext uri="{FF2B5EF4-FFF2-40B4-BE49-F238E27FC236}">
                <a16:creationId xmlns:a16="http://schemas.microsoft.com/office/drawing/2014/main" id="{B433941F-C10C-1715-1957-F0694C110F9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56AEA64-9EFF-032D-813C-2B9D895E3E96}"/>
              </a:ext>
            </a:extLst>
          </p:cNvPr>
          <p:cNvSpPr>
            <a:spLocks noGrp="1"/>
          </p:cNvSpPr>
          <p:nvPr>
            <p:ph type="sldNum" sz="quarter" idx="12"/>
          </p:nvPr>
        </p:nvSpPr>
        <p:spPr>
          <a:xfrm>
            <a:off x="8610600" y="6356350"/>
            <a:ext cx="2743200" cy="365125"/>
          </a:xfrm>
          <a:prstGeom prst="rect">
            <a:avLst/>
          </a:prstGeom>
        </p:spPr>
        <p:txBody>
          <a:bodyPr/>
          <a:lstStyle/>
          <a:p>
            <a:fld id="{D57F1E4F-1CFF-5643-939E-217C01CDF565}" type="slidenum">
              <a:rPr lang="en-US" smtClean="0"/>
              <a:pPr/>
              <a:t>‹#›</a:t>
            </a:fld>
            <a:endParaRPr lang="en-US" dirty="0"/>
          </a:p>
        </p:txBody>
      </p:sp>
      <p:sp>
        <p:nvSpPr>
          <p:cNvPr id="8" name="Isosceles Triangle 7">
            <a:extLst>
              <a:ext uri="{FF2B5EF4-FFF2-40B4-BE49-F238E27FC236}">
                <a16:creationId xmlns:a16="http://schemas.microsoft.com/office/drawing/2014/main" id="{F0B9FE7D-E803-7130-3AE8-37B685E835FC}"/>
              </a:ext>
            </a:extLst>
          </p:cNvPr>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562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672C16-0AFD-836B-1B1C-F9D4617D75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8C6531-1806-8671-FC30-E8BAFF4873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Isosceles Triangle 6">
            <a:extLst>
              <a:ext uri="{FF2B5EF4-FFF2-40B4-BE49-F238E27FC236}">
                <a16:creationId xmlns:a16="http://schemas.microsoft.com/office/drawing/2014/main" id="{83ACB193-21CE-FE97-BF0A-3FF8D4AE9034}"/>
              </a:ext>
            </a:extLst>
          </p:cNvPr>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1" name="Picture 10" descr="A logo with a crescent moon and letters&#10;&#10;Description automatically generated">
            <a:extLst>
              <a:ext uri="{FF2B5EF4-FFF2-40B4-BE49-F238E27FC236}">
                <a16:creationId xmlns:a16="http://schemas.microsoft.com/office/drawing/2014/main" id="{60804785-68D1-1250-55FE-5918ECD8A340}"/>
              </a:ext>
            </a:extLst>
          </p:cNvPr>
          <p:cNvPicPr>
            <a:picLocks noChangeAspect="1"/>
          </p:cNvPicPr>
          <p:nvPr userDrawn="1"/>
        </p:nvPicPr>
        <p:blipFill>
          <a:blip r:embed="rId13"/>
          <a:stretch>
            <a:fillRect/>
          </a:stretch>
        </p:blipFill>
        <p:spPr>
          <a:xfrm>
            <a:off x="10620772" y="0"/>
            <a:ext cx="1571228" cy="1571228"/>
          </a:xfrm>
          <a:prstGeom prst="rect">
            <a:avLst/>
          </a:prstGeom>
        </p:spPr>
      </p:pic>
    </p:spTree>
    <p:extLst>
      <p:ext uri="{BB962C8B-B14F-4D97-AF65-F5344CB8AC3E}">
        <p14:creationId xmlns:p14="http://schemas.microsoft.com/office/powerpoint/2010/main" val="317512331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399" y="266960"/>
            <a:ext cx="7962674" cy="955611"/>
          </a:xfrm>
        </p:spPr>
        <p:txBody>
          <a:bodyPr/>
          <a:lstStyle/>
          <a:p>
            <a:r>
              <a:rPr lang="en-GB" dirty="0">
                <a:solidFill>
                  <a:schemeClr val="accent2">
                    <a:lumMod val="75000"/>
                  </a:schemeClr>
                </a:solidFill>
              </a:rPr>
              <a:t>Kit and rucksack packing</a:t>
            </a:r>
          </a:p>
        </p:txBody>
      </p:sp>
      <p:pic>
        <p:nvPicPr>
          <p:cNvPr id="5" name="Picture 4" descr="A picture containing indoor, items, cluttered, messy&#10;&#10;Description automatically generated">
            <a:extLst>
              <a:ext uri="{FF2B5EF4-FFF2-40B4-BE49-F238E27FC236}">
                <a16:creationId xmlns:a16="http://schemas.microsoft.com/office/drawing/2014/main" id="{464EC5CE-EA78-4F88-916E-CDCE0BE4818D}"/>
              </a:ext>
            </a:extLst>
          </p:cNvPr>
          <p:cNvPicPr>
            <a:picLocks noChangeAspect="1"/>
          </p:cNvPicPr>
          <p:nvPr/>
        </p:nvPicPr>
        <p:blipFill>
          <a:blip r:embed="rId3"/>
          <a:stretch>
            <a:fillRect/>
          </a:stretch>
        </p:blipFill>
        <p:spPr>
          <a:xfrm>
            <a:off x="1526785" y="1424862"/>
            <a:ext cx="4080887" cy="4963886"/>
          </a:xfrm>
          <a:prstGeom prst="rect">
            <a:avLst/>
          </a:prstGeom>
          <a:ln>
            <a:solidFill>
              <a:schemeClr val="tx1"/>
            </a:solidFill>
          </a:ln>
        </p:spPr>
      </p:pic>
      <p:pic>
        <p:nvPicPr>
          <p:cNvPr id="6" name="Picture 5" descr="A picture containing chain, clothing&#10;&#10;Description automatically generated">
            <a:extLst>
              <a:ext uri="{FF2B5EF4-FFF2-40B4-BE49-F238E27FC236}">
                <a16:creationId xmlns:a16="http://schemas.microsoft.com/office/drawing/2014/main" id="{E37B2A33-0DEC-4598-8CA6-7A92868940AB}"/>
              </a:ext>
            </a:extLst>
          </p:cNvPr>
          <p:cNvPicPr>
            <a:picLocks noChangeAspect="1"/>
          </p:cNvPicPr>
          <p:nvPr/>
        </p:nvPicPr>
        <p:blipFill>
          <a:blip r:embed="rId4"/>
          <a:stretch>
            <a:fillRect/>
          </a:stretch>
        </p:blipFill>
        <p:spPr>
          <a:xfrm>
            <a:off x="6426302" y="1037561"/>
            <a:ext cx="3966771" cy="5553479"/>
          </a:xfrm>
          <a:prstGeom prst="rect">
            <a:avLst/>
          </a:prstGeom>
        </p:spPr>
      </p:pic>
    </p:spTree>
    <p:extLst>
      <p:ext uri="{BB962C8B-B14F-4D97-AF65-F5344CB8AC3E}">
        <p14:creationId xmlns:p14="http://schemas.microsoft.com/office/powerpoint/2010/main" val="973083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03513" y="266960"/>
            <a:ext cx="7962674" cy="645628"/>
          </a:xfrm>
        </p:spPr>
        <p:txBody>
          <a:bodyPr>
            <a:normAutofit fontScale="90000"/>
          </a:bodyPr>
          <a:lstStyle/>
          <a:p>
            <a:pPr algn="l"/>
            <a:r>
              <a:rPr lang="en-GB" sz="4400" dirty="0">
                <a:solidFill>
                  <a:schemeClr val="accent2">
                    <a:lumMod val="75000"/>
                  </a:schemeClr>
                </a:solidFill>
              </a:rPr>
              <a:t>Kit and rucksack packing</a:t>
            </a:r>
          </a:p>
        </p:txBody>
      </p:sp>
      <p:sp>
        <p:nvSpPr>
          <p:cNvPr id="5" name="TextBox 4">
            <a:extLst>
              <a:ext uri="{FF2B5EF4-FFF2-40B4-BE49-F238E27FC236}">
                <a16:creationId xmlns:a16="http://schemas.microsoft.com/office/drawing/2014/main" id="{0258FCB5-906B-4CBA-8BBC-A6C20E5768A2}"/>
              </a:ext>
            </a:extLst>
          </p:cNvPr>
          <p:cNvSpPr txBox="1"/>
          <p:nvPr/>
        </p:nvSpPr>
        <p:spPr>
          <a:xfrm>
            <a:off x="9862457" y="5660339"/>
            <a:ext cx="2110154" cy="646331"/>
          </a:xfrm>
          <a:custGeom>
            <a:avLst/>
            <a:gdLst>
              <a:gd name="connsiteX0" fmla="*/ 0 w 2110154"/>
              <a:gd name="connsiteY0" fmla="*/ 0 h 646331"/>
              <a:gd name="connsiteX1" fmla="*/ 2110154 w 2110154"/>
              <a:gd name="connsiteY1" fmla="*/ 0 h 646331"/>
              <a:gd name="connsiteX2" fmla="*/ 2110154 w 2110154"/>
              <a:gd name="connsiteY2" fmla="*/ 646331 h 646331"/>
              <a:gd name="connsiteX3" fmla="*/ 0 w 2110154"/>
              <a:gd name="connsiteY3" fmla="*/ 646331 h 646331"/>
              <a:gd name="connsiteX4" fmla="*/ 0 w 2110154"/>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0154" h="646331" extrusionOk="0">
                <a:moveTo>
                  <a:pt x="0" y="0"/>
                </a:moveTo>
                <a:cubicBezTo>
                  <a:pt x="662660" y="117779"/>
                  <a:pt x="1548487" y="-110655"/>
                  <a:pt x="2110154" y="0"/>
                </a:cubicBezTo>
                <a:cubicBezTo>
                  <a:pt x="2116566" y="304849"/>
                  <a:pt x="2104546" y="454331"/>
                  <a:pt x="2110154" y="646331"/>
                </a:cubicBezTo>
                <a:cubicBezTo>
                  <a:pt x="1491206" y="729363"/>
                  <a:pt x="576783" y="714560"/>
                  <a:pt x="0" y="646331"/>
                </a:cubicBezTo>
                <a:cubicBezTo>
                  <a:pt x="52033" y="451147"/>
                  <a:pt x="38084" y="155042"/>
                  <a:pt x="0" y="0"/>
                </a:cubicBezTo>
                <a:close/>
              </a:path>
            </a:pathLst>
          </a:custGeom>
          <a:noFill/>
          <a:ln>
            <a:solidFill>
              <a:schemeClr val="tx1"/>
            </a:solidFill>
            <a:extLst>
              <a:ext uri="{C807C97D-BFC1-408E-A445-0C87EB9F89A2}">
                <ask:lineSketchStyleProps xmlns:ask="http://schemas.microsoft.com/office/drawing/2018/sketchyshapes" sd="475327724">
                  <a:prstGeom prst="rect">
                    <a:avLst/>
                  </a:prstGeom>
                  <ask:type>
                    <ask:lineSketchCurved/>
                  </ask:type>
                </ask:lineSketchStyleProps>
              </a:ext>
            </a:extLst>
          </a:ln>
        </p:spPr>
        <p:txBody>
          <a:bodyPr wrap="square" rtlCol="0">
            <a:spAutoFit/>
          </a:bodyPr>
          <a:lstStyle/>
          <a:p>
            <a:r>
              <a:rPr lang="en-GB" dirty="0"/>
              <a:t>This is on page 17 of your Workbook</a:t>
            </a:r>
          </a:p>
        </p:txBody>
      </p:sp>
      <p:pic>
        <p:nvPicPr>
          <p:cNvPr id="9" name="Picture 8" descr="A picture containing graphical user interface&#10;&#10;Description automatically generated">
            <a:extLst>
              <a:ext uri="{FF2B5EF4-FFF2-40B4-BE49-F238E27FC236}">
                <a16:creationId xmlns:a16="http://schemas.microsoft.com/office/drawing/2014/main" id="{3A4C71E8-E4E8-E799-2374-C9592653E254}"/>
              </a:ext>
            </a:extLst>
          </p:cNvPr>
          <p:cNvPicPr>
            <a:picLocks noChangeAspect="1"/>
          </p:cNvPicPr>
          <p:nvPr/>
        </p:nvPicPr>
        <p:blipFill>
          <a:blip r:embed="rId3"/>
          <a:stretch>
            <a:fillRect/>
          </a:stretch>
        </p:blipFill>
        <p:spPr>
          <a:xfrm>
            <a:off x="306500" y="450560"/>
            <a:ext cx="8866187" cy="6268000"/>
          </a:xfrm>
          <a:prstGeom prst="rect">
            <a:avLst/>
          </a:prstGeom>
        </p:spPr>
      </p:pic>
      <p:sp>
        <p:nvSpPr>
          <p:cNvPr id="3" name="Rectangle 2">
            <a:extLst>
              <a:ext uri="{FF2B5EF4-FFF2-40B4-BE49-F238E27FC236}">
                <a16:creationId xmlns:a16="http://schemas.microsoft.com/office/drawing/2014/main" id="{A1D036C1-2045-CECE-C6CA-77CF84ADCB85}"/>
              </a:ext>
            </a:extLst>
          </p:cNvPr>
          <p:cNvSpPr/>
          <p:nvPr/>
        </p:nvSpPr>
        <p:spPr>
          <a:xfrm>
            <a:off x="6796585" y="4230806"/>
            <a:ext cx="2620370" cy="24877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07951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64317FD-D4C7-4754-B518-6E8F73395D9C}"/>
              </a:ext>
            </a:extLst>
          </p:cNvPr>
          <p:cNvSpPr>
            <a:spLocks noGrp="1"/>
          </p:cNvSpPr>
          <p:nvPr>
            <p:ph type="title"/>
          </p:nvPr>
        </p:nvSpPr>
        <p:spPr>
          <a:xfrm>
            <a:off x="903513" y="786596"/>
            <a:ext cx="7962674" cy="744635"/>
          </a:xfrm>
        </p:spPr>
        <p:txBody>
          <a:bodyPr>
            <a:noAutofit/>
          </a:bodyPr>
          <a:lstStyle/>
          <a:p>
            <a:r>
              <a:rPr lang="en-GB" sz="3200" b="1" dirty="0">
                <a:solidFill>
                  <a:schemeClr val="tx1"/>
                </a:solidFill>
              </a:rPr>
              <a:t>Rucksack Packing – Where to put things</a:t>
            </a:r>
          </a:p>
        </p:txBody>
      </p:sp>
      <p:sp>
        <p:nvSpPr>
          <p:cNvPr id="6" name="Content Placeholder 2"/>
          <p:cNvSpPr>
            <a:spLocks noGrp="1"/>
          </p:cNvSpPr>
          <p:nvPr>
            <p:ph idx="1"/>
          </p:nvPr>
        </p:nvSpPr>
        <p:spPr>
          <a:xfrm>
            <a:off x="903513" y="1914144"/>
            <a:ext cx="7228116" cy="2984427"/>
          </a:xfrm>
        </p:spPr>
        <p:txBody>
          <a:bodyPr>
            <a:normAutofit/>
          </a:bodyPr>
          <a:lstStyle/>
          <a:p>
            <a:r>
              <a:rPr lang="en-GB" sz="2800" dirty="0"/>
              <a:t>Principle 1: Heavy items should be close to your back, evenly weighted (side to side) and near the top</a:t>
            </a:r>
          </a:p>
          <a:p>
            <a:endParaRPr lang="en-GB" sz="2800" dirty="0"/>
          </a:p>
          <a:p>
            <a:r>
              <a:rPr lang="en-GB" sz="2800" dirty="0"/>
              <a:t>Principle 2: Items you may need should be accessible</a:t>
            </a:r>
          </a:p>
          <a:p>
            <a:endParaRPr lang="en-GB" sz="2800" dirty="0"/>
          </a:p>
          <a:p>
            <a:endParaRPr lang="en-GB" sz="2800" dirty="0"/>
          </a:p>
          <a:p>
            <a:endParaRPr lang="en-GB" sz="2800" dirty="0"/>
          </a:p>
        </p:txBody>
      </p:sp>
      <p:sp>
        <p:nvSpPr>
          <p:cNvPr id="10" name="Title 1">
            <a:extLst>
              <a:ext uri="{FF2B5EF4-FFF2-40B4-BE49-F238E27FC236}">
                <a16:creationId xmlns:a16="http://schemas.microsoft.com/office/drawing/2014/main" id="{3ECEFB4E-4945-4780-B3EA-0DD57CB49A7A}"/>
              </a:ext>
            </a:extLst>
          </p:cNvPr>
          <p:cNvSpPr txBox="1">
            <a:spLocks/>
          </p:cNvSpPr>
          <p:nvPr/>
        </p:nvSpPr>
        <p:spPr>
          <a:xfrm>
            <a:off x="903513" y="266960"/>
            <a:ext cx="7962674" cy="645628"/>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400" dirty="0">
                <a:solidFill>
                  <a:schemeClr val="accent2">
                    <a:lumMod val="75000"/>
                  </a:schemeClr>
                </a:solidFill>
              </a:rPr>
              <a:t>Kit and rucksack packing</a:t>
            </a:r>
          </a:p>
        </p:txBody>
      </p:sp>
      <p:pic>
        <p:nvPicPr>
          <p:cNvPr id="7" name="Picture 6" descr="A picture containing chain, clothing&#10;&#10;Description automatically generated">
            <a:extLst>
              <a:ext uri="{FF2B5EF4-FFF2-40B4-BE49-F238E27FC236}">
                <a16:creationId xmlns:a16="http://schemas.microsoft.com/office/drawing/2014/main" id="{5BF8D0C0-63D0-4C89-B8E0-D7446F028DEC}"/>
              </a:ext>
            </a:extLst>
          </p:cNvPr>
          <p:cNvPicPr>
            <a:picLocks noChangeAspect="1"/>
          </p:cNvPicPr>
          <p:nvPr/>
        </p:nvPicPr>
        <p:blipFill>
          <a:blip r:embed="rId3"/>
          <a:stretch>
            <a:fillRect/>
          </a:stretch>
        </p:blipFill>
        <p:spPr>
          <a:xfrm>
            <a:off x="7177416" y="1032786"/>
            <a:ext cx="3966771" cy="5553479"/>
          </a:xfrm>
          <a:prstGeom prst="rect">
            <a:avLst/>
          </a:prstGeom>
        </p:spPr>
      </p:pic>
    </p:spTree>
    <p:extLst>
      <p:ext uri="{BB962C8B-B14F-4D97-AF65-F5344CB8AC3E}">
        <p14:creationId xmlns:p14="http://schemas.microsoft.com/office/powerpoint/2010/main" val="83367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64317FD-D4C7-4754-B518-6E8F73395D9C}"/>
              </a:ext>
            </a:extLst>
          </p:cNvPr>
          <p:cNvSpPr>
            <a:spLocks noGrp="1"/>
          </p:cNvSpPr>
          <p:nvPr>
            <p:ph type="title"/>
          </p:nvPr>
        </p:nvSpPr>
        <p:spPr>
          <a:xfrm>
            <a:off x="903513" y="786596"/>
            <a:ext cx="8665030" cy="744635"/>
          </a:xfrm>
        </p:spPr>
        <p:txBody>
          <a:bodyPr>
            <a:noAutofit/>
          </a:bodyPr>
          <a:lstStyle/>
          <a:p>
            <a:r>
              <a:rPr lang="en-GB" sz="3200" b="1" dirty="0">
                <a:solidFill>
                  <a:schemeClr val="tx1"/>
                </a:solidFill>
              </a:rPr>
              <a:t>Rucksack Packing – tips and tricks</a:t>
            </a:r>
          </a:p>
        </p:txBody>
      </p:sp>
      <p:sp>
        <p:nvSpPr>
          <p:cNvPr id="6" name="Content Placeholder 2"/>
          <p:cNvSpPr>
            <a:spLocks noGrp="1"/>
          </p:cNvSpPr>
          <p:nvPr>
            <p:ph idx="1"/>
          </p:nvPr>
        </p:nvSpPr>
        <p:spPr>
          <a:xfrm>
            <a:off x="903513" y="1914145"/>
            <a:ext cx="7228116" cy="2378236"/>
          </a:xfrm>
        </p:spPr>
        <p:txBody>
          <a:bodyPr>
            <a:normAutofit/>
          </a:bodyPr>
          <a:lstStyle/>
          <a:p>
            <a:endParaRPr lang="en-GB" sz="2800" dirty="0"/>
          </a:p>
          <a:p>
            <a:endParaRPr lang="en-GB" sz="2800" dirty="0"/>
          </a:p>
          <a:p>
            <a:endParaRPr lang="en-GB" sz="2800" dirty="0"/>
          </a:p>
        </p:txBody>
      </p:sp>
      <p:sp>
        <p:nvSpPr>
          <p:cNvPr id="10" name="Title 1">
            <a:extLst>
              <a:ext uri="{FF2B5EF4-FFF2-40B4-BE49-F238E27FC236}">
                <a16:creationId xmlns:a16="http://schemas.microsoft.com/office/drawing/2014/main" id="{3ECEFB4E-4945-4780-B3EA-0DD57CB49A7A}"/>
              </a:ext>
            </a:extLst>
          </p:cNvPr>
          <p:cNvSpPr txBox="1">
            <a:spLocks/>
          </p:cNvSpPr>
          <p:nvPr/>
        </p:nvSpPr>
        <p:spPr>
          <a:xfrm>
            <a:off x="903513" y="266960"/>
            <a:ext cx="7962674" cy="645628"/>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400" dirty="0">
                <a:solidFill>
                  <a:schemeClr val="accent2">
                    <a:lumMod val="75000"/>
                  </a:schemeClr>
                </a:solidFill>
              </a:rPr>
              <a:t>Kit and rucksack packing</a:t>
            </a:r>
          </a:p>
        </p:txBody>
      </p:sp>
      <p:sp>
        <p:nvSpPr>
          <p:cNvPr id="7" name="Content Placeholder 2">
            <a:extLst>
              <a:ext uri="{FF2B5EF4-FFF2-40B4-BE49-F238E27FC236}">
                <a16:creationId xmlns:a16="http://schemas.microsoft.com/office/drawing/2014/main" id="{2D95BB0B-BEE7-40E8-839A-2F416E62652D}"/>
              </a:ext>
            </a:extLst>
          </p:cNvPr>
          <p:cNvSpPr txBox="1">
            <a:spLocks/>
          </p:cNvSpPr>
          <p:nvPr/>
        </p:nvSpPr>
        <p:spPr>
          <a:xfrm>
            <a:off x="1047813" y="1628657"/>
            <a:ext cx="7228116" cy="241753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GB" sz="2800" dirty="0"/>
              <a:t>Waterproof EVERYTHING!</a:t>
            </a:r>
          </a:p>
          <a:p>
            <a:r>
              <a:rPr lang="en-GB" sz="2800" dirty="0"/>
              <a:t>Put your sleeping bag at the bottom </a:t>
            </a:r>
          </a:p>
          <a:p>
            <a:r>
              <a:rPr lang="en-GB" sz="2800" dirty="0"/>
              <a:t>Don’t hang stuff on the outside</a:t>
            </a:r>
          </a:p>
          <a:p>
            <a:r>
              <a:rPr lang="en-GB" sz="2800" dirty="0"/>
              <a:t>No more than ¼ your body weight</a:t>
            </a:r>
          </a:p>
          <a:p>
            <a:r>
              <a:rPr lang="en-GB" sz="2800" dirty="0"/>
              <a:t>Learn how to adjust your rucksack</a:t>
            </a:r>
          </a:p>
          <a:p>
            <a:endParaRPr lang="en-GB" sz="2800" dirty="0"/>
          </a:p>
        </p:txBody>
      </p:sp>
      <p:pic>
        <p:nvPicPr>
          <p:cNvPr id="3" name="Picture 2" descr="A picture containing indoor, orange, accessory, bag&#10;&#10;Description automatically generated">
            <a:extLst>
              <a:ext uri="{FF2B5EF4-FFF2-40B4-BE49-F238E27FC236}">
                <a16:creationId xmlns:a16="http://schemas.microsoft.com/office/drawing/2014/main" id="{C371364A-8879-4F7B-B7BC-A3B2860A56A8}"/>
              </a:ext>
            </a:extLst>
          </p:cNvPr>
          <p:cNvPicPr>
            <a:picLocks noChangeAspect="1"/>
          </p:cNvPicPr>
          <p:nvPr/>
        </p:nvPicPr>
        <p:blipFill>
          <a:blip r:embed="rId3"/>
          <a:stretch>
            <a:fillRect/>
          </a:stretch>
        </p:blipFill>
        <p:spPr>
          <a:xfrm>
            <a:off x="1047813" y="4292381"/>
            <a:ext cx="2277938" cy="2277938"/>
          </a:xfrm>
          <a:prstGeom prst="rect">
            <a:avLst/>
          </a:prstGeom>
        </p:spPr>
      </p:pic>
      <p:pic>
        <p:nvPicPr>
          <p:cNvPr id="8" name="Picture 7" descr="A picture containing bag&#10;&#10;Description automatically generated">
            <a:extLst>
              <a:ext uri="{FF2B5EF4-FFF2-40B4-BE49-F238E27FC236}">
                <a16:creationId xmlns:a16="http://schemas.microsoft.com/office/drawing/2014/main" id="{D4BF958D-C39E-4530-A93B-0AA3434AACB1}"/>
              </a:ext>
            </a:extLst>
          </p:cNvPr>
          <p:cNvPicPr>
            <a:picLocks noChangeAspect="1"/>
          </p:cNvPicPr>
          <p:nvPr/>
        </p:nvPicPr>
        <p:blipFill>
          <a:blip r:embed="rId4"/>
          <a:stretch>
            <a:fillRect/>
          </a:stretch>
        </p:blipFill>
        <p:spPr>
          <a:xfrm>
            <a:off x="7316429" y="1914145"/>
            <a:ext cx="3099515" cy="3874395"/>
          </a:xfrm>
          <a:prstGeom prst="rect">
            <a:avLst/>
          </a:prstGeom>
        </p:spPr>
      </p:pic>
      <p:sp>
        <p:nvSpPr>
          <p:cNvPr id="9" name="TextBox 8">
            <a:extLst>
              <a:ext uri="{FF2B5EF4-FFF2-40B4-BE49-F238E27FC236}">
                <a16:creationId xmlns:a16="http://schemas.microsoft.com/office/drawing/2014/main" id="{8FBB43A3-1EFF-4E71-8EBF-46F972481B22}"/>
              </a:ext>
            </a:extLst>
          </p:cNvPr>
          <p:cNvSpPr txBox="1"/>
          <p:nvPr/>
        </p:nvSpPr>
        <p:spPr>
          <a:xfrm>
            <a:off x="7516559" y="5760043"/>
            <a:ext cx="2567113" cy="830997"/>
          </a:xfrm>
          <a:prstGeom prst="rect">
            <a:avLst/>
          </a:prstGeom>
          <a:noFill/>
        </p:spPr>
        <p:txBody>
          <a:bodyPr wrap="square" rtlCol="0">
            <a:spAutoFit/>
          </a:bodyPr>
          <a:lstStyle/>
          <a:p>
            <a:pPr algn="ctr"/>
            <a:r>
              <a:rPr lang="en-GB" sz="2000" dirty="0"/>
              <a:t>Rubble sack</a:t>
            </a:r>
          </a:p>
          <a:p>
            <a:pPr algn="ctr"/>
            <a:r>
              <a:rPr lang="en-GB" sz="1400" dirty="0"/>
              <a:t>Image from</a:t>
            </a:r>
          </a:p>
          <a:p>
            <a:pPr algn="ctr"/>
            <a:r>
              <a:rPr lang="en-GB" sz="1400" dirty="0"/>
              <a:t>www.justbinbags.co.uk</a:t>
            </a:r>
          </a:p>
        </p:txBody>
      </p:sp>
      <p:sp>
        <p:nvSpPr>
          <p:cNvPr id="14" name="TextBox 13">
            <a:extLst>
              <a:ext uri="{FF2B5EF4-FFF2-40B4-BE49-F238E27FC236}">
                <a16:creationId xmlns:a16="http://schemas.microsoft.com/office/drawing/2014/main" id="{B33A4743-75AD-4EEB-BCEC-6AFEF2A5F14C}"/>
              </a:ext>
            </a:extLst>
          </p:cNvPr>
          <p:cNvSpPr txBox="1"/>
          <p:nvPr/>
        </p:nvSpPr>
        <p:spPr>
          <a:xfrm>
            <a:off x="2411337" y="5794466"/>
            <a:ext cx="2567113" cy="830997"/>
          </a:xfrm>
          <a:prstGeom prst="rect">
            <a:avLst/>
          </a:prstGeom>
          <a:noFill/>
        </p:spPr>
        <p:txBody>
          <a:bodyPr wrap="square" rtlCol="0">
            <a:spAutoFit/>
          </a:bodyPr>
          <a:lstStyle/>
          <a:p>
            <a:pPr algn="ctr"/>
            <a:r>
              <a:rPr lang="en-GB" sz="2000" dirty="0"/>
              <a:t>Dry bags</a:t>
            </a:r>
          </a:p>
          <a:p>
            <a:pPr algn="ctr"/>
            <a:r>
              <a:rPr lang="en-GB" sz="1400" dirty="0"/>
              <a:t>Image from</a:t>
            </a:r>
          </a:p>
          <a:p>
            <a:pPr algn="ctr"/>
            <a:r>
              <a:rPr lang="en-GB" sz="1400" dirty="0"/>
              <a:t>www.thegorgeoutdoors.co.uk</a:t>
            </a:r>
          </a:p>
        </p:txBody>
      </p:sp>
      <p:pic>
        <p:nvPicPr>
          <p:cNvPr id="16" name="Picture 15" descr="A picture containing chain, clothing&#10;&#10;Description automatically generated">
            <a:extLst>
              <a:ext uri="{FF2B5EF4-FFF2-40B4-BE49-F238E27FC236}">
                <a16:creationId xmlns:a16="http://schemas.microsoft.com/office/drawing/2014/main" id="{E9AD69E4-BCA0-451B-AF62-1842FF44760B}"/>
              </a:ext>
            </a:extLst>
          </p:cNvPr>
          <p:cNvPicPr>
            <a:picLocks noChangeAspect="1"/>
          </p:cNvPicPr>
          <p:nvPr/>
        </p:nvPicPr>
        <p:blipFill>
          <a:blip r:embed="rId5"/>
          <a:stretch>
            <a:fillRect/>
          </a:stretch>
        </p:blipFill>
        <p:spPr>
          <a:xfrm>
            <a:off x="7177416" y="1032786"/>
            <a:ext cx="3966771" cy="5553479"/>
          </a:xfrm>
          <a:prstGeom prst="rect">
            <a:avLst/>
          </a:prstGeom>
        </p:spPr>
      </p:pic>
    </p:spTree>
    <p:extLst>
      <p:ext uri="{BB962C8B-B14F-4D97-AF65-F5344CB8AC3E}">
        <p14:creationId xmlns:p14="http://schemas.microsoft.com/office/powerpoint/2010/main" val="126980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fade">
                                      <p:cBhvr>
                                        <p:cTn id="24" dur="500"/>
                                        <p:tgtEl>
                                          <p:spTgt spid="7">
                                            <p:txEl>
                                              <p:pRg st="1" end="1"/>
                                            </p:txEl>
                                          </p:spTgt>
                                        </p:tgtEl>
                                      </p:cBhvr>
                                    </p:animEffect>
                                  </p:childTnLst>
                                </p:cTn>
                              </p:par>
                              <p:par>
                                <p:cTn id="25" presetID="10" presetClass="exit" presetSubtype="0" fill="hold" nodeType="with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7">
                                            <p:txEl>
                                              <p:pRg st="2" end="2"/>
                                            </p:txEl>
                                          </p:spTgt>
                                        </p:tgtEl>
                                        <p:attrNameLst>
                                          <p:attrName>style.visibility</p:attrName>
                                        </p:attrNameLst>
                                      </p:cBhvr>
                                      <p:to>
                                        <p:strVal val="visible"/>
                                      </p:to>
                                    </p:set>
                                    <p:animEffect transition="in" filter="fade">
                                      <p:cBhvr>
                                        <p:cTn id="44" dur="500"/>
                                        <p:tgtEl>
                                          <p:spTgt spid="7">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7">
                                            <p:txEl>
                                              <p:pRg st="3" end="3"/>
                                            </p:txEl>
                                          </p:spTgt>
                                        </p:tgtEl>
                                        <p:attrNameLst>
                                          <p:attrName>style.visibility</p:attrName>
                                        </p:attrNameLst>
                                      </p:cBhvr>
                                      <p:to>
                                        <p:strVal val="visible"/>
                                      </p:to>
                                    </p:set>
                                    <p:animEffect transition="in" filter="fade">
                                      <p:cBhvr>
                                        <p:cTn id="49" dur="500"/>
                                        <p:tgtEl>
                                          <p:spTgt spid="7">
                                            <p:txEl>
                                              <p:pRg st="3" end="3"/>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7">
                                            <p:txEl>
                                              <p:pRg st="4" end="4"/>
                                            </p:txEl>
                                          </p:spTgt>
                                        </p:tgtEl>
                                        <p:attrNameLst>
                                          <p:attrName>style.visibility</p:attrName>
                                        </p:attrNameLst>
                                      </p:cBhvr>
                                      <p:to>
                                        <p:strVal val="visible"/>
                                      </p:to>
                                    </p:set>
                                    <p:animEffect transition="in" filter="fade">
                                      <p:cBhvr>
                                        <p:cTn id="54"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4" grpId="0"/>
      <p:bldP spid="1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903513" y="1914144"/>
            <a:ext cx="7228116" cy="2984427"/>
          </a:xfrm>
        </p:spPr>
        <p:txBody>
          <a:bodyPr>
            <a:normAutofit/>
          </a:bodyPr>
          <a:lstStyle/>
          <a:p>
            <a:endParaRPr lang="en-GB" sz="2800" dirty="0"/>
          </a:p>
          <a:p>
            <a:endParaRPr lang="en-GB" sz="2800" dirty="0"/>
          </a:p>
          <a:p>
            <a:endParaRPr lang="en-GB" sz="2800" dirty="0"/>
          </a:p>
        </p:txBody>
      </p:sp>
      <p:sp>
        <p:nvSpPr>
          <p:cNvPr id="10" name="Title 1">
            <a:extLst>
              <a:ext uri="{FF2B5EF4-FFF2-40B4-BE49-F238E27FC236}">
                <a16:creationId xmlns:a16="http://schemas.microsoft.com/office/drawing/2014/main" id="{3ECEFB4E-4945-4780-B3EA-0DD57CB49A7A}"/>
              </a:ext>
            </a:extLst>
          </p:cNvPr>
          <p:cNvSpPr txBox="1">
            <a:spLocks/>
          </p:cNvSpPr>
          <p:nvPr/>
        </p:nvSpPr>
        <p:spPr>
          <a:xfrm>
            <a:off x="903513" y="266960"/>
            <a:ext cx="7962674" cy="645628"/>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400" dirty="0">
                <a:solidFill>
                  <a:schemeClr val="accent2">
                    <a:lumMod val="75000"/>
                  </a:schemeClr>
                </a:solidFill>
              </a:rPr>
              <a:t>Kit and rucksack packing</a:t>
            </a:r>
          </a:p>
        </p:txBody>
      </p:sp>
      <p:pic>
        <p:nvPicPr>
          <p:cNvPr id="13" name="Picture 12" descr="A picture containing chain, clothing&#10;&#10;Description automatically generated">
            <a:extLst>
              <a:ext uri="{FF2B5EF4-FFF2-40B4-BE49-F238E27FC236}">
                <a16:creationId xmlns:a16="http://schemas.microsoft.com/office/drawing/2014/main" id="{598103B2-A226-4652-8686-C5C01847DB8C}"/>
              </a:ext>
            </a:extLst>
          </p:cNvPr>
          <p:cNvPicPr>
            <a:picLocks noChangeAspect="1"/>
          </p:cNvPicPr>
          <p:nvPr/>
        </p:nvPicPr>
        <p:blipFill>
          <a:blip r:embed="rId3"/>
          <a:stretch>
            <a:fillRect/>
          </a:stretch>
        </p:blipFill>
        <p:spPr>
          <a:xfrm>
            <a:off x="7177416" y="1032786"/>
            <a:ext cx="3966771" cy="5553479"/>
          </a:xfrm>
          <a:prstGeom prst="rect">
            <a:avLst/>
          </a:prstGeom>
        </p:spPr>
      </p:pic>
      <p:sp>
        <p:nvSpPr>
          <p:cNvPr id="8" name="TextBox 7">
            <a:extLst>
              <a:ext uri="{FF2B5EF4-FFF2-40B4-BE49-F238E27FC236}">
                <a16:creationId xmlns:a16="http://schemas.microsoft.com/office/drawing/2014/main" id="{9303F8E8-C8F5-47A4-AD62-A2FB1CC99DD2}"/>
              </a:ext>
            </a:extLst>
          </p:cNvPr>
          <p:cNvSpPr txBox="1"/>
          <p:nvPr/>
        </p:nvSpPr>
        <p:spPr>
          <a:xfrm>
            <a:off x="1614761" y="1305342"/>
            <a:ext cx="5805619" cy="2123658"/>
          </a:xfrm>
          <a:custGeom>
            <a:avLst/>
            <a:gdLst>
              <a:gd name="connsiteX0" fmla="*/ 0 w 5805619"/>
              <a:gd name="connsiteY0" fmla="*/ 0 h 2123658"/>
              <a:gd name="connsiteX1" fmla="*/ 5805619 w 5805619"/>
              <a:gd name="connsiteY1" fmla="*/ 0 h 2123658"/>
              <a:gd name="connsiteX2" fmla="*/ 5805619 w 5805619"/>
              <a:gd name="connsiteY2" fmla="*/ 2123658 h 2123658"/>
              <a:gd name="connsiteX3" fmla="*/ 0 w 5805619"/>
              <a:gd name="connsiteY3" fmla="*/ 2123658 h 2123658"/>
              <a:gd name="connsiteX4" fmla="*/ 0 w 5805619"/>
              <a:gd name="connsiteY4" fmla="*/ 0 h 2123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5619" h="2123658" extrusionOk="0">
                <a:moveTo>
                  <a:pt x="0" y="0"/>
                </a:moveTo>
                <a:cubicBezTo>
                  <a:pt x="1305688" y="117779"/>
                  <a:pt x="4564514" y="-110655"/>
                  <a:pt x="5805619" y="0"/>
                </a:cubicBezTo>
                <a:cubicBezTo>
                  <a:pt x="5789370" y="789228"/>
                  <a:pt x="5933857" y="1533062"/>
                  <a:pt x="5805619" y="2123658"/>
                </a:cubicBezTo>
                <a:cubicBezTo>
                  <a:pt x="3841672" y="2206690"/>
                  <a:pt x="1713933" y="2191887"/>
                  <a:pt x="0" y="2123658"/>
                </a:cubicBezTo>
                <a:cubicBezTo>
                  <a:pt x="50220" y="1587537"/>
                  <a:pt x="139700" y="884343"/>
                  <a:pt x="0" y="0"/>
                </a:cubicBezTo>
                <a:close/>
              </a:path>
            </a:pathLst>
          </a:custGeom>
          <a:noFill/>
          <a:ln>
            <a:solidFill>
              <a:schemeClr val="tx1"/>
            </a:solidFill>
            <a:extLst>
              <a:ext uri="{C807C97D-BFC1-408E-A445-0C87EB9F89A2}">
                <ask:lineSketchStyleProps xmlns:ask="http://schemas.microsoft.com/office/drawing/2018/sketchyshapes" sd="475327724">
                  <a:prstGeom prst="rect">
                    <a:avLst/>
                  </a:prstGeom>
                  <ask:type>
                    <ask:lineSketchCurved/>
                  </ask:type>
                </ask:lineSketchStyleProps>
              </a:ext>
            </a:extLst>
          </a:ln>
        </p:spPr>
        <p:txBody>
          <a:bodyPr wrap="square" rtlCol="0">
            <a:spAutoFit/>
          </a:bodyPr>
          <a:lstStyle/>
          <a:p>
            <a:pPr algn="ctr"/>
            <a:r>
              <a:rPr lang="en-GB" sz="4400" dirty="0"/>
              <a:t>Complete the exercise on page 16 of your Workbook</a:t>
            </a:r>
          </a:p>
        </p:txBody>
      </p:sp>
    </p:spTree>
    <p:extLst>
      <p:ext uri="{BB962C8B-B14F-4D97-AF65-F5344CB8AC3E}">
        <p14:creationId xmlns:p14="http://schemas.microsoft.com/office/powerpoint/2010/main" val="4168792244"/>
      </p:ext>
    </p:extLst>
  </p:cSld>
  <p:clrMapOvr>
    <a:masterClrMapping/>
  </p:clrMapOvr>
</p:sld>
</file>

<file path=ppt/theme/theme1.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24B11E2004FF4C87E6233265E8D68A" ma:contentTypeVersion="16" ma:contentTypeDescription="Create a new document." ma:contentTypeScope="" ma:versionID="228bcfafa31d88ea683fadeb996e53a7">
  <xsd:schema xmlns:xsd="http://www.w3.org/2001/XMLSchema" xmlns:xs="http://www.w3.org/2001/XMLSchema" xmlns:p="http://schemas.microsoft.com/office/2006/metadata/properties" xmlns:ns2="763676ff-cff1-4af4-9ef1-33802cb5f8f5" xmlns:ns3="5fd1c1ac-76d6-4abb-a998-3d57ba86bee2" targetNamespace="http://schemas.microsoft.com/office/2006/metadata/properties" ma:root="true" ma:fieldsID="8666bcfb2662eb965dacf6bbcc4fb6ad" ns2:_="" ns3:_="">
    <xsd:import namespace="763676ff-cff1-4af4-9ef1-33802cb5f8f5"/>
    <xsd:import namespace="5fd1c1ac-76d6-4abb-a998-3d57ba86bee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3676ff-cff1-4af4-9ef1-33802cb5f8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29d7726-f9ee-4e71-ae24-49b9c364af6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fd1c1ac-76d6-4abb-a998-3d57ba86bee2"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4bb3cb9-6cdb-4ea4-b9b2-c72516174862}" ma:internalName="TaxCatchAll" ma:showField="CatchAllData" ma:web="5fd1c1ac-76d6-4abb-a998-3d57ba86be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fd1c1ac-76d6-4abb-a998-3d57ba86bee2" xsi:nil="true"/>
    <lcf76f155ced4ddcb4097134ff3c332f xmlns="763676ff-cff1-4af4-9ef1-33802cb5f8f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B87BA9-D9B2-42C0-B037-EDE6C68B83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3676ff-cff1-4af4-9ef1-33802cb5f8f5"/>
    <ds:schemaRef ds:uri="5fd1c1ac-76d6-4abb-a998-3d57ba86be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51A0FB7-0963-4EC8-9642-5036A2B858B9}">
  <ds:schemaRefs>
    <ds:schemaRef ds:uri="http://schemas.microsoft.com/office/2006/metadata/properties"/>
    <ds:schemaRef ds:uri="http://schemas.microsoft.com/office/infopath/2007/PartnerControls"/>
    <ds:schemaRef ds:uri="5fd1c1ac-76d6-4abb-a998-3d57ba86bee2"/>
    <ds:schemaRef ds:uri="763676ff-cff1-4af4-9ef1-33802cb5f8f5"/>
  </ds:schemaRefs>
</ds:datastoreItem>
</file>

<file path=customXml/itemProps3.xml><?xml version="1.0" encoding="utf-8"?>
<ds:datastoreItem xmlns:ds="http://schemas.openxmlformats.org/officeDocument/2006/customXml" ds:itemID="{5036A9F8-99C8-48D2-81F1-6B89263CE7A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337</TotalTime>
  <Words>470</Words>
  <Application>Microsoft Office PowerPoint</Application>
  <PresentationFormat>Widescreen</PresentationFormat>
  <Paragraphs>47</Paragraphs>
  <Slides>5</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vt:i4>
      </vt:variant>
    </vt:vector>
  </HeadingPairs>
  <TitlesOfParts>
    <vt:vector size="13" baseType="lpstr">
      <vt:lpstr>Aptos</vt:lpstr>
      <vt:lpstr>Aptos Display</vt:lpstr>
      <vt:lpstr>Arial</vt:lpstr>
      <vt:lpstr>Calibri</vt:lpstr>
      <vt:lpstr>Symbol</vt:lpstr>
      <vt:lpstr>Tahoma</vt:lpstr>
      <vt:lpstr>Times New Roman</vt:lpstr>
      <vt:lpstr>Office Theme</vt:lpstr>
      <vt:lpstr>Kit and rucksack packing</vt:lpstr>
      <vt:lpstr>Kit and rucksack packing</vt:lpstr>
      <vt:lpstr>Rucksack Packing – Where to put things</vt:lpstr>
      <vt:lpstr>Rucksack Packing – tips and tricks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Godfrey</dc:creator>
  <cp:lastModifiedBy>Jenny Leonowicz</cp:lastModifiedBy>
  <cp:revision>37</cp:revision>
  <cp:lastPrinted>2020-12-02T16:27:02Z</cp:lastPrinted>
  <dcterms:created xsi:type="dcterms:W3CDTF">2020-11-30T21:54:27Z</dcterms:created>
  <dcterms:modified xsi:type="dcterms:W3CDTF">2024-05-21T14:06:22Z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0x0101003B24B11E2004FF4C87E6233265E8D68A</vt:lpwstr>
  </property>
  <property fmtid="{D5CDD505-2E9C-101B-9397-08002B2CF9AE}" pid="3" name="MediaServiceImageTags">
    <vt:lpwstr/>
  </property>
</Properties>
</file>