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4"/>
  </p:sldMasterIdLst>
  <p:notesMasterIdLst>
    <p:notesMasterId r:id="rId23"/>
  </p:notesMasterIdLst>
  <p:sldIdLst>
    <p:sldId id="256" r:id="rId5"/>
    <p:sldId id="257" r:id="rId6"/>
    <p:sldId id="275" r:id="rId7"/>
    <p:sldId id="258" r:id="rId8"/>
    <p:sldId id="271" r:id="rId9"/>
    <p:sldId id="272" r:id="rId10"/>
    <p:sldId id="260" r:id="rId11"/>
    <p:sldId id="267" r:id="rId12"/>
    <p:sldId id="266" r:id="rId13"/>
    <p:sldId id="265" r:id="rId14"/>
    <p:sldId id="264" r:id="rId15"/>
    <p:sldId id="269" r:id="rId16"/>
    <p:sldId id="268" r:id="rId17"/>
    <p:sldId id="263" r:id="rId18"/>
    <p:sldId id="262" r:id="rId19"/>
    <p:sldId id="261" r:id="rId20"/>
    <p:sldId id="270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817D04-EBB2-48FE-A6E2-A25BD8AD881F}" v="415" dt="2021-01-14T11:22:13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6" autoAdjust="0"/>
    <p:restoredTop sz="72542" autoAdjust="0"/>
  </p:normalViewPr>
  <p:slideViewPr>
    <p:cSldViewPr snapToGrid="0">
      <p:cViewPr varScale="1">
        <p:scale>
          <a:sx n="79" d="100"/>
          <a:sy n="79" d="100"/>
        </p:scale>
        <p:origin x="17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Godfrey" userId="c7ce5341-754d-44f1-b9a5-de7ec4e32c07" providerId="ADAL" clId="{B0817D04-EBB2-48FE-A6E2-A25BD8AD881F}"/>
    <pc:docChg chg="undo custSel addSld delSld modSld sldOrd">
      <pc:chgData name="Andrew Godfrey" userId="c7ce5341-754d-44f1-b9a5-de7ec4e32c07" providerId="ADAL" clId="{B0817D04-EBB2-48FE-A6E2-A25BD8AD881F}" dt="2021-01-14T11:22:32.896" v="2621" actId="20577"/>
      <pc:docMkLst>
        <pc:docMk/>
      </pc:docMkLst>
      <pc:sldChg chg="modSp">
        <pc:chgData name="Andrew Godfrey" userId="c7ce5341-754d-44f1-b9a5-de7ec4e32c07" providerId="ADAL" clId="{B0817D04-EBB2-48FE-A6E2-A25BD8AD881F}" dt="2021-01-13T11:45:05.786" v="1" actId="20577"/>
        <pc:sldMkLst>
          <pc:docMk/>
          <pc:sldMk cId="1921433974" sldId="257"/>
        </pc:sldMkLst>
        <pc:spChg chg="mod">
          <ac:chgData name="Andrew Godfrey" userId="c7ce5341-754d-44f1-b9a5-de7ec4e32c07" providerId="ADAL" clId="{B0817D04-EBB2-48FE-A6E2-A25BD8AD881F}" dt="2021-01-13T11:45:05.786" v="1" actId="20577"/>
          <ac:spMkLst>
            <pc:docMk/>
            <pc:sldMk cId="1921433974" sldId="257"/>
            <ac:spMk id="3" creationId="{00000000-0000-0000-0000-000000000000}"/>
          </ac:spMkLst>
        </pc:spChg>
      </pc:sldChg>
      <pc:sldChg chg="modSp modNotesTx">
        <pc:chgData name="Andrew Godfrey" userId="c7ce5341-754d-44f1-b9a5-de7ec4e32c07" providerId="ADAL" clId="{B0817D04-EBB2-48FE-A6E2-A25BD8AD881F}" dt="2021-01-14T11:22:13.386" v="2618" actId="20577"/>
        <pc:sldMkLst>
          <pc:docMk/>
          <pc:sldMk cId="296646137" sldId="258"/>
        </pc:sldMkLst>
        <pc:spChg chg="mod">
          <ac:chgData name="Andrew Godfrey" userId="c7ce5341-754d-44f1-b9a5-de7ec4e32c07" providerId="ADAL" clId="{B0817D04-EBB2-48FE-A6E2-A25BD8AD881F}" dt="2021-01-14T11:22:13.386" v="2618" actId="20577"/>
          <ac:spMkLst>
            <pc:docMk/>
            <pc:sldMk cId="296646137" sldId="258"/>
            <ac:spMk id="3" creationId="{00000000-0000-0000-0000-000000000000}"/>
          </ac:spMkLst>
        </pc:spChg>
      </pc:sldChg>
      <pc:sldChg chg="modNotesTx">
        <pc:chgData name="Andrew Godfrey" userId="c7ce5341-754d-44f1-b9a5-de7ec4e32c07" providerId="ADAL" clId="{B0817D04-EBB2-48FE-A6E2-A25BD8AD881F}" dt="2021-01-13T11:52:08.085" v="361" actId="20577"/>
        <pc:sldMkLst>
          <pc:docMk/>
          <pc:sldMk cId="1274214840" sldId="260"/>
        </pc:sldMkLst>
      </pc:sldChg>
      <pc:sldChg chg="modNotesTx">
        <pc:chgData name="Andrew Godfrey" userId="c7ce5341-754d-44f1-b9a5-de7ec4e32c07" providerId="ADAL" clId="{B0817D04-EBB2-48FE-A6E2-A25BD8AD881F}" dt="2021-01-13T11:52:34.086" v="370"/>
        <pc:sldMkLst>
          <pc:docMk/>
          <pc:sldMk cId="2016094233" sldId="261"/>
        </pc:sldMkLst>
      </pc:sldChg>
      <pc:sldChg chg="modNotesTx">
        <pc:chgData name="Andrew Godfrey" userId="c7ce5341-754d-44f1-b9a5-de7ec4e32c07" providerId="ADAL" clId="{B0817D04-EBB2-48FE-A6E2-A25BD8AD881F}" dt="2021-01-13T11:52:32.136" v="369"/>
        <pc:sldMkLst>
          <pc:docMk/>
          <pc:sldMk cId="3456715517" sldId="262"/>
        </pc:sldMkLst>
      </pc:sldChg>
      <pc:sldChg chg="modNotesTx">
        <pc:chgData name="Andrew Godfrey" userId="c7ce5341-754d-44f1-b9a5-de7ec4e32c07" providerId="ADAL" clId="{B0817D04-EBB2-48FE-A6E2-A25BD8AD881F}" dt="2021-01-13T11:52:30.422" v="368"/>
        <pc:sldMkLst>
          <pc:docMk/>
          <pc:sldMk cId="3620351234" sldId="263"/>
        </pc:sldMkLst>
      </pc:sldChg>
      <pc:sldChg chg="modNotesTx">
        <pc:chgData name="Andrew Godfrey" userId="c7ce5341-754d-44f1-b9a5-de7ec4e32c07" providerId="ADAL" clId="{B0817D04-EBB2-48FE-A6E2-A25BD8AD881F}" dt="2021-01-13T11:52:21.535" v="365"/>
        <pc:sldMkLst>
          <pc:docMk/>
          <pc:sldMk cId="374917454" sldId="264"/>
        </pc:sldMkLst>
      </pc:sldChg>
      <pc:sldChg chg="modNotesTx">
        <pc:chgData name="Andrew Godfrey" userId="c7ce5341-754d-44f1-b9a5-de7ec4e32c07" providerId="ADAL" clId="{B0817D04-EBB2-48FE-A6E2-A25BD8AD881F}" dt="2021-01-13T11:52:19.143" v="364"/>
        <pc:sldMkLst>
          <pc:docMk/>
          <pc:sldMk cId="959132378" sldId="265"/>
        </pc:sldMkLst>
      </pc:sldChg>
      <pc:sldChg chg="modNotesTx">
        <pc:chgData name="Andrew Godfrey" userId="c7ce5341-754d-44f1-b9a5-de7ec4e32c07" providerId="ADAL" clId="{B0817D04-EBB2-48FE-A6E2-A25BD8AD881F}" dt="2021-01-13T11:52:16.111" v="363"/>
        <pc:sldMkLst>
          <pc:docMk/>
          <pc:sldMk cId="2602002880" sldId="266"/>
        </pc:sldMkLst>
      </pc:sldChg>
      <pc:sldChg chg="modNotesTx">
        <pc:chgData name="Andrew Godfrey" userId="c7ce5341-754d-44f1-b9a5-de7ec4e32c07" providerId="ADAL" clId="{B0817D04-EBB2-48FE-A6E2-A25BD8AD881F}" dt="2021-01-13T11:52:13.576" v="362"/>
        <pc:sldMkLst>
          <pc:docMk/>
          <pc:sldMk cId="2628726920" sldId="267"/>
        </pc:sldMkLst>
      </pc:sldChg>
      <pc:sldChg chg="modNotesTx">
        <pc:chgData name="Andrew Godfrey" userId="c7ce5341-754d-44f1-b9a5-de7ec4e32c07" providerId="ADAL" clId="{B0817D04-EBB2-48FE-A6E2-A25BD8AD881F}" dt="2021-01-13T11:52:25.440" v="367"/>
        <pc:sldMkLst>
          <pc:docMk/>
          <pc:sldMk cId="2951964212" sldId="268"/>
        </pc:sldMkLst>
      </pc:sldChg>
      <pc:sldChg chg="modNotesTx">
        <pc:chgData name="Andrew Godfrey" userId="c7ce5341-754d-44f1-b9a5-de7ec4e32c07" providerId="ADAL" clId="{B0817D04-EBB2-48FE-A6E2-A25BD8AD881F}" dt="2021-01-13T11:52:23.528" v="366"/>
        <pc:sldMkLst>
          <pc:docMk/>
          <pc:sldMk cId="3173971223" sldId="269"/>
        </pc:sldMkLst>
      </pc:sldChg>
      <pc:sldChg chg="modSp mod">
        <pc:chgData name="Andrew Godfrey" userId="c7ce5341-754d-44f1-b9a5-de7ec4e32c07" providerId="ADAL" clId="{B0817D04-EBB2-48FE-A6E2-A25BD8AD881F}" dt="2021-01-13T11:53:02.734" v="373" actId="20577"/>
        <pc:sldMkLst>
          <pc:docMk/>
          <pc:sldMk cId="42750675" sldId="270"/>
        </pc:sldMkLst>
        <pc:spChg chg="mod">
          <ac:chgData name="Andrew Godfrey" userId="c7ce5341-754d-44f1-b9a5-de7ec4e32c07" providerId="ADAL" clId="{B0817D04-EBB2-48FE-A6E2-A25BD8AD881F}" dt="2021-01-13T11:53:02.734" v="373" actId="20577"/>
          <ac:spMkLst>
            <pc:docMk/>
            <pc:sldMk cId="42750675" sldId="270"/>
            <ac:spMk id="15" creationId="{ED1DBA97-9B43-41FC-9BC3-21BD63272C4F}"/>
          </ac:spMkLst>
        </pc:spChg>
      </pc:sldChg>
      <pc:sldChg chg="modSp modAnim modNotesTx">
        <pc:chgData name="Andrew Godfrey" userId="c7ce5341-754d-44f1-b9a5-de7ec4e32c07" providerId="ADAL" clId="{B0817D04-EBB2-48FE-A6E2-A25BD8AD881F}" dt="2021-01-13T11:47:28.035" v="77" actId="20577"/>
        <pc:sldMkLst>
          <pc:docMk/>
          <pc:sldMk cId="319201895" sldId="271"/>
        </pc:sldMkLst>
        <pc:spChg chg="mod">
          <ac:chgData name="Andrew Godfrey" userId="c7ce5341-754d-44f1-b9a5-de7ec4e32c07" providerId="ADAL" clId="{B0817D04-EBB2-48FE-A6E2-A25BD8AD881F}" dt="2021-01-13T11:47:28.035" v="77" actId="20577"/>
          <ac:spMkLst>
            <pc:docMk/>
            <pc:sldMk cId="319201895" sldId="271"/>
            <ac:spMk id="3" creationId="{00000000-0000-0000-0000-000000000000}"/>
          </ac:spMkLst>
        </pc:spChg>
      </pc:sldChg>
      <pc:sldChg chg="modSp mod modAnim modNotesTx">
        <pc:chgData name="Andrew Godfrey" userId="c7ce5341-754d-44f1-b9a5-de7ec4e32c07" providerId="ADAL" clId="{B0817D04-EBB2-48FE-A6E2-A25BD8AD881F}" dt="2021-01-14T10:52:23.304" v="1862" actId="20577"/>
        <pc:sldMkLst>
          <pc:docMk/>
          <pc:sldMk cId="4104966262" sldId="272"/>
        </pc:sldMkLst>
        <pc:spChg chg="mod">
          <ac:chgData name="Andrew Godfrey" userId="c7ce5341-754d-44f1-b9a5-de7ec4e32c07" providerId="ADAL" clId="{B0817D04-EBB2-48FE-A6E2-A25BD8AD881F}" dt="2021-01-13T20:33:22.153" v="476" actId="6549"/>
          <ac:spMkLst>
            <pc:docMk/>
            <pc:sldMk cId="4104966262" sldId="272"/>
            <ac:spMk id="3" creationId="{00000000-0000-0000-0000-000000000000}"/>
          </ac:spMkLst>
        </pc:spChg>
      </pc:sldChg>
      <pc:sldChg chg="addSp delSp modSp add mod ord modNotesTx">
        <pc:chgData name="Andrew Godfrey" userId="c7ce5341-754d-44f1-b9a5-de7ec4e32c07" providerId="ADAL" clId="{B0817D04-EBB2-48FE-A6E2-A25BD8AD881F}" dt="2021-01-13T20:58:46.440" v="515" actId="20577"/>
        <pc:sldMkLst>
          <pc:docMk/>
          <pc:sldMk cId="4168792244" sldId="274"/>
        </pc:sldMkLst>
        <pc:spChg chg="add mod">
          <ac:chgData name="Andrew Godfrey" userId="c7ce5341-754d-44f1-b9a5-de7ec4e32c07" providerId="ADAL" clId="{B0817D04-EBB2-48FE-A6E2-A25BD8AD881F}" dt="2021-01-13T20:35:23.686" v="481"/>
          <ac:spMkLst>
            <pc:docMk/>
            <pc:sldMk cId="4168792244" sldId="274"/>
            <ac:spMk id="7" creationId="{644A92BC-5DCB-45E9-ACC1-55EB2473C988}"/>
          </ac:spMkLst>
        </pc:spChg>
        <pc:spChg chg="mod">
          <ac:chgData name="Andrew Godfrey" userId="c7ce5341-754d-44f1-b9a5-de7ec4e32c07" providerId="ADAL" clId="{B0817D04-EBB2-48FE-A6E2-A25BD8AD881F}" dt="2021-01-13T20:58:46.440" v="515" actId="20577"/>
          <ac:spMkLst>
            <pc:docMk/>
            <pc:sldMk cId="4168792244" sldId="274"/>
            <ac:spMk id="8" creationId="{9303F8E8-C8F5-47A4-AD62-A2FB1CC99DD2}"/>
          </ac:spMkLst>
        </pc:spChg>
        <pc:spChg chg="del">
          <ac:chgData name="Andrew Godfrey" userId="c7ce5341-754d-44f1-b9a5-de7ec4e32c07" providerId="ADAL" clId="{B0817D04-EBB2-48FE-A6E2-A25BD8AD881F}" dt="2021-01-13T20:35:22.817" v="480" actId="478"/>
          <ac:spMkLst>
            <pc:docMk/>
            <pc:sldMk cId="4168792244" sldId="274"/>
            <ac:spMk id="10" creationId="{3ECEFB4E-4945-4780-B3EA-0DD57CB49A7A}"/>
          </ac:spMkLst>
        </pc:spChg>
        <pc:picChg chg="add mod">
          <ac:chgData name="Andrew Godfrey" userId="c7ce5341-754d-44f1-b9a5-de7ec4e32c07" providerId="ADAL" clId="{B0817D04-EBB2-48FE-A6E2-A25BD8AD881F}" dt="2021-01-13T20:58:23.357" v="505" actId="1076"/>
          <ac:picMkLst>
            <pc:docMk/>
            <pc:sldMk cId="4168792244" sldId="274"/>
            <ac:picMk id="3" creationId="{BCC1ED5B-D1EB-4718-8593-6F8E2706EF15}"/>
          </ac:picMkLst>
        </pc:picChg>
        <pc:picChg chg="del">
          <ac:chgData name="Andrew Godfrey" userId="c7ce5341-754d-44f1-b9a5-de7ec4e32c07" providerId="ADAL" clId="{B0817D04-EBB2-48FE-A6E2-A25BD8AD881F}" dt="2021-01-13T20:35:25.731" v="482" actId="478"/>
          <ac:picMkLst>
            <pc:docMk/>
            <pc:sldMk cId="4168792244" sldId="274"/>
            <ac:picMk id="13" creationId="{598103B2-A226-4652-8686-C5C01847DB8C}"/>
          </ac:picMkLst>
        </pc:picChg>
      </pc:sldChg>
      <pc:sldChg chg="add del">
        <pc:chgData name="Andrew Godfrey" userId="c7ce5341-754d-44f1-b9a5-de7ec4e32c07" providerId="ADAL" clId="{B0817D04-EBB2-48FE-A6E2-A25BD8AD881F}" dt="2021-01-14T11:06:18.629" v="1864" actId="2890"/>
        <pc:sldMkLst>
          <pc:docMk/>
          <pc:sldMk cId="1377660966" sldId="275"/>
        </pc:sldMkLst>
      </pc:sldChg>
      <pc:sldChg chg="addSp delSp modSp add mod delAnim modAnim modNotesTx">
        <pc:chgData name="Andrew Godfrey" userId="c7ce5341-754d-44f1-b9a5-de7ec4e32c07" providerId="ADAL" clId="{B0817D04-EBB2-48FE-A6E2-A25BD8AD881F}" dt="2021-01-14T11:22:32.896" v="2621" actId="20577"/>
        <pc:sldMkLst>
          <pc:docMk/>
          <pc:sldMk cId="2256372239" sldId="275"/>
        </pc:sldMkLst>
        <pc:spChg chg="del mod">
          <ac:chgData name="Andrew Godfrey" userId="c7ce5341-754d-44f1-b9a5-de7ec4e32c07" providerId="ADAL" clId="{B0817D04-EBB2-48FE-A6E2-A25BD8AD881F}" dt="2021-01-14T11:06:40.466" v="1867" actId="478"/>
          <ac:spMkLst>
            <pc:docMk/>
            <pc:sldMk cId="2256372239" sldId="275"/>
            <ac:spMk id="3" creationId="{00000000-0000-0000-0000-000000000000}"/>
          </ac:spMkLst>
        </pc:spChg>
        <pc:spChg chg="add mod">
          <ac:chgData name="Andrew Godfrey" userId="c7ce5341-754d-44f1-b9a5-de7ec4e32c07" providerId="ADAL" clId="{B0817D04-EBB2-48FE-A6E2-A25BD8AD881F}" dt="2021-01-14T11:22:00.368" v="2598" actId="14100"/>
          <ac:spMkLst>
            <pc:docMk/>
            <pc:sldMk cId="2256372239" sldId="275"/>
            <ac:spMk id="9" creationId="{753AC037-0C97-4B85-9C43-6A3EFF7921CE}"/>
          </ac:spMkLst>
        </pc:spChg>
        <pc:picChg chg="add del mod">
          <ac:chgData name="Andrew Godfrey" userId="c7ce5341-754d-44f1-b9a5-de7ec4e32c07" providerId="ADAL" clId="{B0817D04-EBB2-48FE-A6E2-A25BD8AD881F}" dt="2021-01-14T11:13:06.806" v="1876" actId="478"/>
          <ac:picMkLst>
            <pc:docMk/>
            <pc:sldMk cId="2256372239" sldId="275"/>
            <ac:picMk id="6" creationId="{BCC04CAE-FE36-4BC1-9FA2-EECD72903AC4}"/>
          </ac:picMkLst>
        </pc:picChg>
        <pc:picChg chg="add mod">
          <ac:chgData name="Andrew Godfrey" userId="c7ce5341-754d-44f1-b9a5-de7ec4e32c07" providerId="ADAL" clId="{B0817D04-EBB2-48FE-A6E2-A25BD8AD881F}" dt="2021-01-14T11:14:33.993" v="1975" actId="1076"/>
          <ac:picMkLst>
            <pc:docMk/>
            <pc:sldMk cId="2256372239" sldId="275"/>
            <ac:picMk id="8" creationId="{14531162-FC13-4D5F-8C30-FC2060086F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8F9D5-EB8D-40B9-B1F4-8F9C0BFA2131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E91F0-9802-4B1A-ADB5-A2E842E098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16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068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977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214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924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726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063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881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464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727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84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choices are key to your expedition success but it is often the most overlooked part.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to remember that you need to be able to carry everything for the entire expedition.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 of this is down to personal taste so everyone's ideal will be different.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However, cooking in a team will save time, effort and fuel, This could be in pairs, 3’s or the whole team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98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type of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stove may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what you are able to cook.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Bear this in mind when making your choices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some examples of good evening meals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possible to cook really great meals on camping stoves but it does take practice.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possible to take a stove home to practice some ‘wow dishes’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757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Weight: The lighter the better, consider removing packaging, cooking in a team, dehydrated foods</a:t>
            </a:r>
          </a:p>
          <a:p>
            <a:r>
              <a:rPr lang="en-GB" dirty="0"/>
              <a:t>Speed of prep: you have to cook outside your tent so if raining you want it to be quick and easy</a:t>
            </a:r>
          </a:p>
          <a:p>
            <a:r>
              <a:rPr lang="en-GB" dirty="0"/>
              <a:t>Tastiness: if you aren’t going to want to eat it you aren’t going to eat it</a:t>
            </a:r>
          </a:p>
          <a:p>
            <a:r>
              <a:rPr lang="en-GB" dirty="0"/>
              <a:t>Durability. Fresh fruit won’t last well in a rucksack, some plastic packaging is brittle and will break (pot noodles)</a:t>
            </a:r>
          </a:p>
          <a:p>
            <a:r>
              <a:rPr lang="en-GB" dirty="0"/>
              <a:t>Calorific intake: You need it to be high as you will be expending a large amount of energy 3000-3500 Kcal. While some sugars are great the vast majority of these calories want to be from protein, fat and complex carbs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18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Porridge is a great breakfast. I don’t really like it so I go for a sweet one and sometimes put half a hot chocolate sachet it in.</a:t>
            </a:r>
          </a:p>
          <a:p>
            <a:r>
              <a:rPr lang="en-GB" dirty="0"/>
              <a:t>If you get the porridge in a sachet, put the sachet in a mug, hold the mug and eat it out of the sachet you will only have to spoon to wash up.</a:t>
            </a:r>
          </a:p>
          <a:p>
            <a:endParaRPr lang="en-GB" dirty="0"/>
          </a:p>
          <a:p>
            <a:r>
              <a:rPr lang="en-GB" dirty="0"/>
              <a:t>Other than porridge breakfast items and lunch items are pretty much the same thing.</a:t>
            </a:r>
          </a:p>
          <a:p>
            <a:endParaRPr lang="en-GB" dirty="0"/>
          </a:p>
          <a:p>
            <a:r>
              <a:rPr lang="en-GB" dirty="0"/>
              <a:t>Please don’t plan to cook for lunch for 4 reasons. 1) Risk of a burn injury in remote area, 2) risk of skipping a meal if raining, 3) risk of starting wild fire in some areas and conditions. 4) It is a right faff and I don’t know anyone who would do that on an expedition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609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Dehydrated is light, </a:t>
            </a:r>
          </a:p>
          <a:p>
            <a:r>
              <a:rPr lang="en-GB" dirty="0"/>
              <a:t>Boil in the bag heavy but tastier, </a:t>
            </a:r>
          </a:p>
          <a:p>
            <a:r>
              <a:rPr lang="en-GB" dirty="0"/>
              <a:t>cooking from scratch is tastier and keeps you occupied but is more of a faff</a:t>
            </a:r>
          </a:p>
          <a:p>
            <a:endParaRPr lang="en-GB" dirty="0"/>
          </a:p>
          <a:p>
            <a:r>
              <a:rPr lang="en-GB" dirty="0"/>
              <a:t>Eating complex carbohydrates soon after stopping exercise aids the carbs getting stored the muscle which will help you on the next day</a:t>
            </a:r>
          </a:p>
          <a:p>
            <a:endParaRPr lang="en-GB" dirty="0"/>
          </a:p>
          <a:p>
            <a:r>
              <a:rPr lang="en-GB" dirty="0"/>
              <a:t>Having a hot chocolate before bed will help top up your energy and keep you warm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575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588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04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following slides have a range of items on you might want to just skim</a:t>
            </a:r>
            <a:r>
              <a:rPr lang="en-GB" baseline="0" dirty="0"/>
              <a:t> through them saying what is good or bad about each. Tell participants they don’t need to be able to read the figures, they are just pictorial examples</a:t>
            </a:r>
          </a:p>
          <a:p>
            <a:r>
              <a:rPr lang="en-GB" baseline="0" dirty="0"/>
              <a:t>You may ask someone to pick a good example on each slide and say why they think it is good</a:t>
            </a:r>
          </a:p>
          <a:p>
            <a:r>
              <a:rPr lang="en-GB" baseline="0" dirty="0"/>
              <a:t>Yellow circle is breakfast / lunch / snacks </a:t>
            </a:r>
          </a:p>
          <a:p>
            <a:r>
              <a:rPr lang="en-GB" baseline="0" dirty="0"/>
              <a:t>Blue circle is evening meal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E91F0-9802-4B1A-ADB5-A2E842E098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3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4D57-589F-C88B-3294-76671A89D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97F0E-8DE9-ECF2-EB3E-5E4ED7965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E8EA2-0354-2F74-7828-04DF30E0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A0380-5305-0E88-6F19-0017A6087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9D0AF-400A-52C6-6C05-D7661C39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D9ED15D-7FBA-6B70-1AF5-2A62AD0A0958}"/>
              </a:ext>
            </a:extLst>
          </p:cNvPr>
          <p:cNvSpPr/>
          <p:nvPr userDrawn="1"/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416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8A80-EADB-4DB6-5BC2-D2BFC7D0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E9CB4-61CC-7853-82D8-797844C72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C4AFF-EC83-66C2-A2B1-89B189F3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71C5C-3067-97FF-39B5-19E2605D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A2B8E-F2EA-5026-2F1E-694870F7E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C075655-F4CC-EC8A-9519-E7E18297D4C8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946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B8DD7A-6905-BE40-4471-D770BD902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2E0C7-B3EA-8EC4-B1DF-C27AAE06A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29967-22C9-6E0F-82CD-D9FC0D79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E4313-CE0B-5FAF-8E4A-2296AAF9A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C7A92-C2F9-1489-2F60-B0EA8F0C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9F4DB52-F9D0-C7CB-0467-93D82F23EC33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5918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1DF2A-84F0-FCCE-85FB-85AC32C5E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FEA75-1446-2E81-A4B6-6297F4749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1B739-86A0-5F1C-12DA-80FFB7AF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5A40D-227E-9909-7F2D-37E831D6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04D17-E6D9-1E3A-207E-DF1128DB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9161DA5-E124-E8AA-06FA-E50EE161C7A5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5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05C2-1F86-4F53-F2B2-F9496AA93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7AD8D-9188-246C-7832-8349592F9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44009-5911-BF0D-B833-066DB073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59B5C-9353-4EF4-C489-8088111E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ACFE-6AE1-D788-236D-E6EC0D9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F512561-D433-15E5-E63C-ED0A51E34CFA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271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D1841-5F67-C04A-9F03-39ABF94F4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2B75-1E71-7AE4-4A9C-8747858AB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1DC9B0-BAB9-AF41-46F8-1CF1744DA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E55F1-D6D3-639C-0D0B-A21692BD1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CF0C1-D142-7DC1-73B6-0B8FF31C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D82DE-4F46-6B1E-BAAB-4608E2FE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F5709099-2D96-71B8-05AD-9F88237F0F2B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188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09B0-07AD-1F8D-4D83-C026BCE8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0F3ED-A50D-8844-3CE5-664847E6F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1DA72-E9E8-2E15-9E4C-05D5F8E99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364CF-8526-AFD0-C1FB-26ECE5079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66272D-835B-8FEB-A433-F3499F9F61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A361B-E113-B53F-7C83-6D7851916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9E40CB-EF9B-5E76-DC3E-B55A71020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19EA19-DE52-6658-9C0F-0416A245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AB01C5-B9B2-B9CB-B13F-6EC8651D9538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972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0DC3-1C33-E674-38C9-3E8A4A603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65EEDD-2331-822F-1DD1-753773E83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375E4-27A4-59B1-4C98-AACAF472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6F2EE-1651-4655-2E1E-4AF23392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4682C9F6-2789-AF21-3E6B-D8DF2E20D027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47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10908-BB6A-2E5A-3F20-AA88F197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326DB-285A-1198-F25D-C55829B8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380E5-D496-F70C-E628-2B5C7C5C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20E164AF-E692-8A50-AB2B-C3815317E8DF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746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1C0F-3ECE-DE43-ED8A-1452C3F3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1390-22EE-8AC3-9F47-626109763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81AF9-D01B-9DC3-0D24-A2F08B9E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CC1CC-617C-3550-82F0-958DDD5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67FB3-FCDE-AFA3-6624-DD12F8FE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8ABD2-40CE-7A29-4A68-C80FC0C2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96DDA1A-A27D-F4B7-B5AA-2FB8816C7D45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594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713E-9CB7-6EAF-E430-AF9E0FB3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567F23-85BD-C91D-6F36-B8B21A7E2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2C25A-B383-CB23-4818-8B891D1DC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221EC-49D8-EDAD-CC82-9079AE89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F6AA94-445C-00AC-E147-88CCA2A2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0DD74-B165-260E-F670-E038C66D9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5F68C27-4AFE-4035-0231-9BD9D75EBED7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0051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DBE12-866A-4A17-BDEE-7DF3E9D9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CEBDB-C977-9E69-F370-CE309A978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F8D9E-22B6-981C-150D-65844F48E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64EA-0294-027B-7D0E-78D418241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88B9B-8C63-2178-5981-DD00BDE5F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C6C4BFA9-ED48-BDA6-00F1-86D6EB587E2F}"/>
              </a:ext>
            </a:extLst>
          </p:cNvPr>
          <p:cNvSpPr/>
          <p:nvPr userDrawn="1"/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logo with a crescent moon and letters&#10;&#10;Description automatically generated">
            <a:extLst>
              <a:ext uri="{FF2B5EF4-FFF2-40B4-BE49-F238E27FC236}">
                <a16:creationId xmlns:a16="http://schemas.microsoft.com/office/drawing/2014/main" id="{65E792D5-FADC-96E2-B4B3-D169A0D5893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66437" y="0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4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500" y="487121"/>
            <a:ext cx="7766936" cy="955611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CC7E0-4D14-47DD-8B09-42683EE27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280" y="1465918"/>
            <a:ext cx="6539948" cy="49049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7951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62" y="832515"/>
            <a:ext cx="8117914" cy="5513793"/>
          </a:xfrm>
        </p:spPr>
      </p:pic>
    </p:spTree>
    <p:extLst>
      <p:ext uri="{BB962C8B-B14F-4D97-AF65-F5344CB8AC3E}">
        <p14:creationId xmlns:p14="http://schemas.microsoft.com/office/powerpoint/2010/main" val="959132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89" y="832515"/>
            <a:ext cx="8045660" cy="5513793"/>
          </a:xfrm>
        </p:spPr>
      </p:pic>
    </p:spTree>
    <p:extLst>
      <p:ext uri="{BB962C8B-B14F-4D97-AF65-F5344CB8AC3E}">
        <p14:creationId xmlns:p14="http://schemas.microsoft.com/office/powerpoint/2010/main" val="37491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1" y="832515"/>
            <a:ext cx="8050276" cy="5513793"/>
          </a:xfrm>
        </p:spPr>
      </p:pic>
    </p:spTree>
    <p:extLst>
      <p:ext uri="{BB962C8B-B14F-4D97-AF65-F5344CB8AC3E}">
        <p14:creationId xmlns:p14="http://schemas.microsoft.com/office/powerpoint/2010/main" val="317397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1" y="832515"/>
            <a:ext cx="8050276" cy="5513793"/>
          </a:xfrm>
        </p:spPr>
      </p:pic>
    </p:spTree>
    <p:extLst>
      <p:ext uri="{BB962C8B-B14F-4D97-AF65-F5344CB8AC3E}">
        <p14:creationId xmlns:p14="http://schemas.microsoft.com/office/powerpoint/2010/main" val="2951964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1" y="832515"/>
            <a:ext cx="8050276" cy="5513793"/>
          </a:xfrm>
        </p:spPr>
      </p:pic>
    </p:spTree>
    <p:extLst>
      <p:ext uri="{BB962C8B-B14F-4D97-AF65-F5344CB8AC3E}">
        <p14:creationId xmlns:p14="http://schemas.microsoft.com/office/powerpoint/2010/main" val="362035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81" y="832515"/>
            <a:ext cx="8050276" cy="5513793"/>
          </a:xfrm>
        </p:spPr>
      </p:pic>
    </p:spTree>
    <p:extLst>
      <p:ext uri="{BB962C8B-B14F-4D97-AF65-F5344CB8AC3E}">
        <p14:creationId xmlns:p14="http://schemas.microsoft.com/office/powerpoint/2010/main" val="3456715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0"/>
          <a:stretch/>
        </p:blipFill>
        <p:spPr>
          <a:xfrm>
            <a:off x="1195761" y="2037848"/>
            <a:ext cx="8004116" cy="2708353"/>
          </a:xfrm>
        </p:spPr>
      </p:pic>
    </p:spTree>
    <p:extLst>
      <p:ext uri="{BB962C8B-B14F-4D97-AF65-F5344CB8AC3E}">
        <p14:creationId xmlns:p14="http://schemas.microsoft.com/office/powerpoint/2010/main" val="201609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8" name="Content Placeholder 7" descr="A picture containing text, store, shelf, marketplace&#10;&#10;Description automatically generated">
            <a:extLst>
              <a:ext uri="{FF2B5EF4-FFF2-40B4-BE49-F238E27FC236}">
                <a16:creationId xmlns:a16="http://schemas.microsoft.com/office/drawing/2014/main" id="{AA789944-3288-45B9-8295-3556C9B33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108" y="1825625"/>
            <a:ext cx="5801784" cy="4351338"/>
          </a:xfrm>
          <a:ln>
            <a:solidFill>
              <a:schemeClr val="tx1"/>
            </a:solidFill>
          </a:ln>
        </p:spPr>
      </p:pic>
      <p:pic>
        <p:nvPicPr>
          <p:cNvPr id="10" name="Picture 9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7819244F-446A-4111-A2DA-B4EE01936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972" y="1802114"/>
            <a:ext cx="6427504" cy="4820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icture containing text, store, scene, marketplace&#10;&#10;Description automatically generated">
            <a:extLst>
              <a:ext uri="{FF2B5EF4-FFF2-40B4-BE49-F238E27FC236}">
                <a16:creationId xmlns:a16="http://schemas.microsoft.com/office/drawing/2014/main" id="{73ABC5CD-6D55-4E8C-8BDE-898B2FFB5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972" y="1786622"/>
            <a:ext cx="6427504" cy="4820628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C8A269-9066-4625-90BA-7A59FDBB5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972" y="1786622"/>
            <a:ext cx="6427504" cy="4820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1DBA97-9B43-41FC-9BC3-21BD63272C4F}"/>
              </a:ext>
            </a:extLst>
          </p:cNvPr>
          <p:cNvSpPr txBox="1"/>
          <p:nvPr/>
        </p:nvSpPr>
        <p:spPr>
          <a:xfrm>
            <a:off x="854756" y="832515"/>
            <a:ext cx="713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Most Supermarkets have an aisle pretty much dedicated to good DofE type foods</a:t>
            </a:r>
          </a:p>
        </p:txBody>
      </p:sp>
    </p:spTree>
    <p:extLst>
      <p:ext uri="{BB962C8B-B14F-4D97-AF65-F5344CB8AC3E}">
        <p14:creationId xmlns:p14="http://schemas.microsoft.com/office/powerpoint/2010/main" val="4275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03513" y="1914144"/>
            <a:ext cx="7228116" cy="2984427"/>
          </a:xfrm>
        </p:spPr>
        <p:txBody>
          <a:bodyPr>
            <a:norm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3F8E8-C8F5-47A4-AD62-A2FB1CC99DD2}"/>
              </a:ext>
            </a:extLst>
          </p:cNvPr>
          <p:cNvSpPr txBox="1"/>
          <p:nvPr/>
        </p:nvSpPr>
        <p:spPr>
          <a:xfrm>
            <a:off x="2284971" y="5080040"/>
            <a:ext cx="5581213" cy="1077218"/>
          </a:xfrm>
          <a:custGeom>
            <a:avLst/>
            <a:gdLst>
              <a:gd name="connsiteX0" fmla="*/ 0 w 5581213"/>
              <a:gd name="connsiteY0" fmla="*/ 0 h 1077218"/>
              <a:gd name="connsiteX1" fmla="*/ 5581213 w 5581213"/>
              <a:gd name="connsiteY1" fmla="*/ 0 h 1077218"/>
              <a:gd name="connsiteX2" fmla="*/ 5581213 w 5581213"/>
              <a:gd name="connsiteY2" fmla="*/ 1077218 h 1077218"/>
              <a:gd name="connsiteX3" fmla="*/ 0 w 5581213"/>
              <a:gd name="connsiteY3" fmla="*/ 1077218 h 1077218"/>
              <a:gd name="connsiteX4" fmla="*/ 0 w 5581213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1213" h="1077218" extrusionOk="0">
                <a:moveTo>
                  <a:pt x="0" y="0"/>
                </a:moveTo>
                <a:cubicBezTo>
                  <a:pt x="2508028" y="117779"/>
                  <a:pt x="4590935" y="-110655"/>
                  <a:pt x="5581213" y="0"/>
                </a:cubicBezTo>
                <a:cubicBezTo>
                  <a:pt x="5664548" y="178076"/>
                  <a:pt x="5536492" y="760455"/>
                  <a:pt x="5581213" y="1077218"/>
                </a:cubicBezTo>
                <a:cubicBezTo>
                  <a:pt x="3961207" y="1160250"/>
                  <a:pt x="1633623" y="1145447"/>
                  <a:pt x="0" y="1077218"/>
                </a:cubicBezTo>
                <a:cubicBezTo>
                  <a:pt x="-63747" y="575399"/>
                  <a:pt x="39030" y="192632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7532772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Complete the </a:t>
            </a:r>
            <a:r>
              <a:rPr lang="en-GB" sz="3200"/>
              <a:t>menu plan </a:t>
            </a:r>
            <a:r>
              <a:rPr lang="en-GB" sz="3200" dirty="0"/>
              <a:t>on page 14 of your Workbook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4A92BC-5DCB-45E9-ACC1-55EB2473C988}"/>
              </a:ext>
            </a:extLst>
          </p:cNvPr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3" name="Picture 2" descr="A chicken ly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BCC1ED5B-D1EB-4718-8593-6F8E2706E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90462" y="1437034"/>
            <a:ext cx="3970229" cy="2977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879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035" y="1505497"/>
            <a:ext cx="8575848" cy="3475936"/>
          </a:xfrm>
        </p:spPr>
        <p:txBody>
          <a:bodyPr>
            <a:normAutofit/>
          </a:bodyPr>
          <a:lstStyle/>
          <a:p>
            <a:r>
              <a:rPr lang="en-GB" sz="2800" dirty="0"/>
              <a:t>Food choices are key to your expedition success</a:t>
            </a:r>
          </a:p>
          <a:p>
            <a:r>
              <a:rPr lang="en-GB" sz="2800" dirty="0"/>
              <a:t>You have to carry everything for the entire expedition</a:t>
            </a:r>
          </a:p>
          <a:p>
            <a:r>
              <a:rPr lang="en-GB" sz="2800" dirty="0"/>
              <a:t>Much of this is down to personal taste</a:t>
            </a:r>
          </a:p>
          <a:p>
            <a:r>
              <a:rPr lang="en-GB" sz="2800" dirty="0"/>
              <a:t>However, cooking in a team will save time, effort and fuel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</p:spTree>
    <p:extLst>
      <p:ext uri="{BB962C8B-B14F-4D97-AF65-F5344CB8AC3E}">
        <p14:creationId xmlns:p14="http://schemas.microsoft.com/office/powerpoint/2010/main" val="192143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8" name="Picture 7" descr="A picture containing cup, coffee, indoor, tableware&#10;&#10;Description automatically generated">
            <a:extLst>
              <a:ext uri="{FF2B5EF4-FFF2-40B4-BE49-F238E27FC236}">
                <a16:creationId xmlns:a16="http://schemas.microsoft.com/office/drawing/2014/main" id="{14531162-FC13-4D5F-8C30-FC2060086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207" y="2037848"/>
            <a:ext cx="5294293" cy="410307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3AC037-0C97-4B85-9C43-6A3EFF792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56" y="1104441"/>
            <a:ext cx="5628106" cy="4649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Considerations – Stove limitations</a:t>
            </a:r>
          </a:p>
          <a:p>
            <a:r>
              <a:rPr lang="en-GB" sz="2800" dirty="0"/>
              <a:t>What stove will you be cooking on?</a:t>
            </a:r>
          </a:p>
          <a:p>
            <a:r>
              <a:rPr lang="en-GB" sz="2800" dirty="0"/>
              <a:t>How many pans will you have?</a:t>
            </a:r>
          </a:p>
          <a:p>
            <a:r>
              <a:rPr lang="en-GB" sz="2800" dirty="0"/>
              <a:t>What fuel will you be using?</a:t>
            </a:r>
          </a:p>
          <a:p>
            <a:r>
              <a:rPr lang="en-GB" sz="2800" dirty="0"/>
              <a:t>Can you practice at home?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563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035" y="1505497"/>
            <a:ext cx="8575848" cy="3475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Other considerations</a:t>
            </a:r>
          </a:p>
          <a:p>
            <a:r>
              <a:rPr lang="en-GB" sz="2800" dirty="0"/>
              <a:t>Weight</a:t>
            </a:r>
          </a:p>
          <a:p>
            <a:r>
              <a:rPr lang="en-GB" sz="2800" dirty="0"/>
              <a:t>Speed and ease of preparation</a:t>
            </a:r>
          </a:p>
          <a:p>
            <a:r>
              <a:rPr lang="en-GB" sz="2800" dirty="0"/>
              <a:t>Tastiness and variety</a:t>
            </a:r>
          </a:p>
          <a:p>
            <a:r>
              <a:rPr lang="en-GB" sz="2800" dirty="0"/>
              <a:t>Durability and longevity</a:t>
            </a:r>
          </a:p>
          <a:p>
            <a:r>
              <a:rPr lang="en-GB" sz="2800" dirty="0"/>
              <a:t>Calorific intake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</p:spTree>
    <p:extLst>
      <p:ext uri="{BB962C8B-B14F-4D97-AF65-F5344CB8AC3E}">
        <p14:creationId xmlns:p14="http://schemas.microsoft.com/office/powerpoint/2010/main" val="2966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035" y="1152404"/>
            <a:ext cx="8575848" cy="3475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Breakfast and Lunch</a:t>
            </a:r>
          </a:p>
          <a:p>
            <a:r>
              <a:rPr lang="en-GB" sz="2800" dirty="0"/>
              <a:t>Porridge is great for breakfast</a:t>
            </a:r>
          </a:p>
          <a:p>
            <a:r>
              <a:rPr lang="en-GB" sz="2800" dirty="0"/>
              <a:t>Have a hot drink lined up for breakfast too</a:t>
            </a:r>
          </a:p>
          <a:p>
            <a:r>
              <a:rPr lang="en-GB" sz="2800" dirty="0"/>
              <a:t>Other than porridge breakfast and lunch are usually the same sort of items</a:t>
            </a:r>
          </a:p>
          <a:p>
            <a:r>
              <a:rPr lang="en-GB" sz="2800" dirty="0"/>
              <a:t>Please don’t plan to cook for lunch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</p:spTree>
    <p:extLst>
      <p:ext uri="{BB962C8B-B14F-4D97-AF65-F5344CB8AC3E}">
        <p14:creationId xmlns:p14="http://schemas.microsoft.com/office/powerpoint/2010/main" val="3192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035" y="1152403"/>
            <a:ext cx="8575848" cy="4203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Evening Meal</a:t>
            </a:r>
          </a:p>
          <a:p>
            <a:r>
              <a:rPr lang="en-GB" sz="2800" dirty="0"/>
              <a:t>There are 3 basic types of evening meal</a:t>
            </a:r>
          </a:p>
          <a:p>
            <a:pPr lvl="1"/>
            <a:r>
              <a:rPr lang="en-GB" sz="2600" dirty="0"/>
              <a:t>Dehydrated </a:t>
            </a:r>
          </a:p>
          <a:p>
            <a:pPr lvl="1"/>
            <a:r>
              <a:rPr lang="en-GB" sz="2600" dirty="0"/>
              <a:t>Boil in the bag</a:t>
            </a:r>
          </a:p>
          <a:p>
            <a:pPr lvl="1"/>
            <a:r>
              <a:rPr lang="en-GB" sz="2600" dirty="0"/>
              <a:t>Cooking from scratch</a:t>
            </a:r>
          </a:p>
          <a:p>
            <a:endParaRPr lang="en-GB" sz="2800" dirty="0"/>
          </a:p>
          <a:p>
            <a:r>
              <a:rPr lang="en-GB" sz="2800" dirty="0"/>
              <a:t>Eat and drink soon after arriving at the campsite for maximum energy uptake into muscles</a:t>
            </a:r>
          </a:p>
          <a:p>
            <a:r>
              <a:rPr lang="en-GB" sz="2800" dirty="0"/>
              <a:t>Drink a hot chocolate later in the evening</a:t>
            </a:r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</p:spTree>
    <p:extLst>
      <p:ext uri="{BB962C8B-B14F-4D97-AF65-F5344CB8AC3E}">
        <p14:creationId xmlns:p14="http://schemas.microsoft.com/office/powerpoint/2010/main" val="410496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99" y="832515"/>
            <a:ext cx="8141840" cy="5513793"/>
          </a:xfrm>
        </p:spPr>
      </p:pic>
    </p:spTree>
    <p:extLst>
      <p:ext uri="{BB962C8B-B14F-4D97-AF65-F5344CB8AC3E}">
        <p14:creationId xmlns:p14="http://schemas.microsoft.com/office/powerpoint/2010/main" val="1274214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19" y="832515"/>
            <a:ext cx="8057200" cy="5513793"/>
          </a:xfrm>
        </p:spPr>
      </p:pic>
    </p:spTree>
    <p:extLst>
      <p:ext uri="{BB962C8B-B14F-4D97-AF65-F5344CB8AC3E}">
        <p14:creationId xmlns:p14="http://schemas.microsoft.com/office/powerpoint/2010/main" val="2628726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 flipH="1">
            <a:off x="854756" y="40945"/>
            <a:ext cx="8686127" cy="791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4400" dirty="0">
                <a:solidFill>
                  <a:schemeClr val="accent2">
                    <a:lumMod val="75000"/>
                  </a:schemeClr>
                </a:solidFill>
              </a:rPr>
              <a:t>Menu Planning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99" y="847606"/>
            <a:ext cx="8141840" cy="5483611"/>
          </a:xfrm>
        </p:spPr>
      </p:pic>
    </p:spTree>
    <p:extLst>
      <p:ext uri="{BB962C8B-B14F-4D97-AF65-F5344CB8AC3E}">
        <p14:creationId xmlns:p14="http://schemas.microsoft.com/office/powerpoint/2010/main" val="2602002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4B11E2004FF4C87E6233265E8D68A" ma:contentTypeVersion="10" ma:contentTypeDescription="Create a new document." ma:contentTypeScope="" ma:versionID="fd84d9e05148d04c3a2c324bc1cf28c8">
  <xsd:schema xmlns:xsd="http://www.w3.org/2001/XMLSchema" xmlns:xs="http://www.w3.org/2001/XMLSchema" xmlns:p="http://schemas.microsoft.com/office/2006/metadata/properties" xmlns:ns2="763676ff-cff1-4af4-9ef1-33802cb5f8f5" targetNamespace="http://schemas.microsoft.com/office/2006/metadata/properties" ma:root="true" ma:fieldsID="83141ac9e804a2b001c93d576e353852" ns2:_="">
    <xsd:import namespace="763676ff-cff1-4af4-9ef1-33802cb5f8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3676ff-cff1-4af4-9ef1-33802cb5f8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246F1D-2359-4DD9-8B82-5F732C9175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3676ff-cff1-4af4-9ef1-33802cb5f8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708583-2F32-4973-B250-F8936F2A1A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F44D85-0985-4FFD-8EAE-BCF87E3FB0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1480</Words>
  <Application>Microsoft Office PowerPoint</Application>
  <PresentationFormat>Widescreen</PresentationFormat>
  <Paragraphs>137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Office Theme</vt:lpstr>
      <vt:lpstr>Menu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Godfrey</dc:creator>
  <cp:lastModifiedBy>Jenny Leonowicz</cp:lastModifiedBy>
  <cp:revision>34</cp:revision>
  <cp:lastPrinted>2020-12-02T16:27:02Z</cp:lastPrinted>
  <dcterms:created xsi:type="dcterms:W3CDTF">2020-11-30T21:54:27Z</dcterms:created>
  <dcterms:modified xsi:type="dcterms:W3CDTF">2024-05-21T14:06:51Z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0x0101003B24B11E2004FF4C87E6233265E8D68A</vt:lpwstr>
  </property>
</Properties>
</file>