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9"/>
  </p:notesMasterIdLst>
  <p:sldIdLst>
    <p:sldId id="256" r:id="rId5"/>
    <p:sldId id="268" r:id="rId6"/>
    <p:sldId id="257" r:id="rId7"/>
    <p:sldId id="269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27BF0-08F9-466A-80DF-66EFDDB67EC6}" v="1" dt="2021-01-13T21:05:14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79710" autoAdjust="0"/>
  </p:normalViewPr>
  <p:slideViewPr>
    <p:cSldViewPr snapToGrid="0">
      <p:cViewPr varScale="1">
        <p:scale>
          <a:sx n="87" d="100"/>
          <a:sy n="87" d="100"/>
        </p:scale>
        <p:origin x="14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Godfrey" userId="c7ce5341-754d-44f1-b9a5-de7ec4e32c07" providerId="ADAL" clId="{72C27BF0-08F9-466A-80DF-66EFDDB67EC6}"/>
    <pc:docChg chg="modSld">
      <pc:chgData name="Andrew Godfrey" userId="c7ce5341-754d-44f1-b9a5-de7ec4e32c07" providerId="ADAL" clId="{72C27BF0-08F9-466A-80DF-66EFDDB67EC6}" dt="2021-01-13T21:06:23.345" v="110" actId="20577"/>
      <pc:docMkLst>
        <pc:docMk/>
      </pc:docMkLst>
      <pc:sldChg chg="addSp modSp mod">
        <pc:chgData name="Andrew Godfrey" userId="c7ce5341-754d-44f1-b9a5-de7ec4e32c07" providerId="ADAL" clId="{72C27BF0-08F9-466A-80DF-66EFDDB67EC6}" dt="2021-01-13T21:05:33.578" v="8" actId="1076"/>
        <pc:sldMkLst>
          <pc:docMk/>
          <pc:sldMk cId="807951153" sldId="256"/>
        </pc:sldMkLst>
        <pc:spChg chg="mod">
          <ac:chgData name="Andrew Godfrey" userId="c7ce5341-754d-44f1-b9a5-de7ec4e32c07" providerId="ADAL" clId="{72C27BF0-08F9-466A-80DF-66EFDDB67EC6}" dt="2021-01-13T21:05:26.067" v="5" actId="1076"/>
          <ac:spMkLst>
            <pc:docMk/>
            <pc:sldMk cId="807951153" sldId="256"/>
            <ac:spMk id="2" creationId="{00000000-0000-0000-0000-000000000000}"/>
          </ac:spMkLst>
        </pc:spChg>
        <pc:picChg chg="add mod">
          <ac:chgData name="Andrew Godfrey" userId="c7ce5341-754d-44f1-b9a5-de7ec4e32c07" providerId="ADAL" clId="{72C27BF0-08F9-466A-80DF-66EFDDB67EC6}" dt="2021-01-13T21:05:33.578" v="8" actId="1076"/>
          <ac:picMkLst>
            <pc:docMk/>
            <pc:sldMk cId="807951153" sldId="256"/>
            <ac:picMk id="5" creationId="{9D163AAB-DAAD-420D-81D3-8A74A5881A9C}"/>
          </ac:picMkLst>
        </pc:picChg>
      </pc:sldChg>
      <pc:sldChg chg="modNotesTx">
        <pc:chgData name="Andrew Godfrey" userId="c7ce5341-754d-44f1-b9a5-de7ec4e32c07" providerId="ADAL" clId="{72C27BF0-08F9-466A-80DF-66EFDDB67EC6}" dt="2021-01-13T21:06:23.345" v="110" actId="20577"/>
        <pc:sldMkLst>
          <pc:docMk/>
          <pc:sldMk cId="1877134933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F9D5-EB8D-40B9-B1F4-8F9C0BFA2131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E91F0-9802-4B1A-ADB5-A2E842E09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6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6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5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4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video is also linked from the DofE downloads page of our website.</a:t>
            </a:r>
          </a:p>
          <a:p>
            <a:r>
              <a:rPr lang="en-GB" dirty="0"/>
              <a:t>The video fails to mention bearings, escape notes or project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0865-F3D9-F024-67AD-EA540C18C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A8318-BAD1-C9DB-5DFE-E65E5A333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62113-2A2C-54C5-5E25-3F5CF3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451E1-E123-7D1A-9C00-51CE572C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D3AD-8523-A539-E708-47BE59E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2CB2337-E4B6-0D5B-E315-4E0948A368B2}"/>
              </a:ext>
            </a:extLst>
          </p:cNvPr>
          <p:cNvSpPr/>
          <p:nvPr userDrawn="1"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285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7258-1644-CE86-9414-1093C030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8567E-0FC6-AB5B-F841-CFFF349B0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3C256-D1FA-15BF-51B7-2EBCAED9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1B1C4-9443-1774-57B3-B598797C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3FD1-FAD2-DFEA-A4B2-A5FB22BF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463225E-962E-9E91-FD05-71DAE716E7D0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620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E97EF-1F5F-E6DC-041E-8654C5910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BB716-CB88-0DB3-8DFC-B89AC6334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D9F72-1FBC-CBAD-346E-96416A73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6B49-42CB-E6E1-5931-9B4A252E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4C787-0099-349A-BBC3-A4D2B07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739342E-B957-1238-8D1D-415CA2CE3B4F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798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9CBA-7DF4-99E3-4F9D-30426140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D904-8A79-EEEB-84A0-F8762A0F0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A709C-17F0-C5AB-9BB3-6E4CC011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B2390-26F0-0530-3FC7-A16E3ECA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453D9-1569-2EB8-043C-F1F722E4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B8B3423-E52A-0347-3422-C9A409D1745C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49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8012-299A-4CD9-EF9F-937F1788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5EF03-4871-66CD-623F-17C828563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012A4-3F62-DFBB-3562-37BB1CA4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3062-1C4F-EC6B-8797-0F5DEBBA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7C8B1-3873-CB13-1DBE-808BE7BC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04FBE90-CA29-DB7C-22FA-1753608C9A6A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825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CEE6-D87A-72C8-CAD8-776E3AA5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F2F9C-7AB2-B468-93F0-49C91D909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3EFDD-1136-D061-215E-DC6D85EFE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77D2E-CD82-97F3-AD64-3E22F73B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36E1E-B8F6-13FB-934D-A085025E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8044-4CEA-7488-9311-8F2E3756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E1D56E-C879-0315-0942-4DEA0EC14F9E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305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8918-4BB9-D27F-A4E5-D3BC3BBB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21CF4-CA96-F856-DDCB-374E26E1C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E72FA-D090-BAB5-3208-A03A71027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AAABC-5E0D-1257-BC38-C5BAFA253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0BBC3-CE94-9616-62E9-AC2DED9A3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9A9AB-69DD-C15D-1212-EFA9D483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69D36-D8AD-DE6D-AB7B-82EC7807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43922-D0CD-5BB3-0386-7FB7A13B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9F5600-C9C3-17BD-6AF5-7AC77A004CE1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46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7F02-66B9-2B57-E9BC-004D1EA0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5204A-0749-DDF3-DA62-5FC6FA04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50BDD-6AA6-149B-FE21-EF4474B5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61224-CC4D-9575-5150-A266AF5F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37B2E24-BC82-BE47-F59C-37C1B63871BA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83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D8A13-CC3D-02CE-D48C-6A9CE4D8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4FA39-83F2-C738-C49E-7827533C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F5B05-643D-47F7-C40F-275662AA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63E35E7-21E6-7CFC-D054-1144E43C4B6A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76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2FDB-D917-61AE-7F34-7BBB200E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392C-2AC3-B894-DA75-BDB561D7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351CB-7C30-6EBD-721A-5E8E6DB7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8CF84-2452-5364-1A15-23A51568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55C8C-C2C5-098C-1621-64F16E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4A4DD-4C5E-8DC2-4D9C-57C8BD9E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ADA599B-AB8E-78A3-F409-0978A4F910AA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640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E8B9-A6ED-6921-4DB0-8BDDDF37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45F66-DDD4-8C21-3F69-B89D49689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08978-4623-A5D6-372A-F65D92FB2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9A255-3ED6-3FA8-2E31-2BA2FAE7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FD1A1-5507-D905-9E14-43914636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0AA0F-4CE0-2F62-8E05-B87CF092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7265951-891A-5116-F081-4428F3DA9CC9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058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B6DEA-A089-68BA-6757-2D0C26B5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38F18-126C-EC14-A316-4745B672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37193-65A3-F64C-656B-F70A3003A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C3F62-9127-1DBE-5737-1B7B72238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FFADE-D2C6-32D4-7B47-CE888FEEE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471BEC7-FF7F-B7CE-9F08-B1229ECB3A8A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 crescent moon and letters&#10;&#10;Description automatically generated">
            <a:extLst>
              <a:ext uri="{FF2B5EF4-FFF2-40B4-BE49-F238E27FC236}">
                <a16:creationId xmlns:a16="http://schemas.microsoft.com/office/drawing/2014/main" id="{65E792D5-FADC-96E2-B4B3-D169A0D589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66437" y="-12940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lQwm5fdVe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plotarou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891" y="266960"/>
            <a:ext cx="7766936" cy="16625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Planning a route</a:t>
            </a:r>
            <a:br>
              <a:rPr lang="en-GB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using e-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DofE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mapping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D163AAB-DAAD-420D-81D3-8A74A5881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46" y="2037848"/>
            <a:ext cx="8513380" cy="41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flipH="1">
            <a:off x="854756" y="40945"/>
            <a:ext cx="8686127" cy="791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Route planning using </a:t>
            </a:r>
            <a:r>
              <a:rPr lang="en-GB" sz="4400" dirty="0" err="1">
                <a:solidFill>
                  <a:schemeClr val="accent2">
                    <a:lumMod val="75000"/>
                  </a:schemeClr>
                </a:solidFill>
              </a:rPr>
              <a:t>eDofE</a:t>
            </a:r>
            <a:endParaRPr lang="en-GB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4756" y="1152404"/>
            <a:ext cx="8230360" cy="50924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/>
              <a:t>Why route plan?</a:t>
            </a:r>
          </a:p>
          <a:p>
            <a:r>
              <a:rPr lang="en-GB" sz="2800" dirty="0"/>
              <a:t>To ensure that a viable route exists</a:t>
            </a:r>
          </a:p>
          <a:p>
            <a:r>
              <a:rPr lang="en-GB" sz="2800" dirty="0"/>
              <a:t>To ensure that you are out for the required amount of time</a:t>
            </a:r>
          </a:p>
          <a:p>
            <a:r>
              <a:rPr lang="en-GB" sz="2800" dirty="0"/>
              <a:t>To ensure you aren’t out for too long</a:t>
            </a:r>
          </a:p>
          <a:p>
            <a:r>
              <a:rPr lang="en-GB" sz="2800" dirty="0"/>
              <a:t>To make sure you take in close by places of interest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Why make a route card?</a:t>
            </a:r>
          </a:p>
          <a:p>
            <a:r>
              <a:rPr lang="en-GB" sz="2800" dirty="0"/>
              <a:t>So your supervisor knows roughly where you are</a:t>
            </a:r>
          </a:p>
          <a:p>
            <a:r>
              <a:rPr lang="en-GB" sz="2800" dirty="0"/>
              <a:t>To help you keep to navigate and keep to time when walking</a:t>
            </a:r>
          </a:p>
          <a:p>
            <a:r>
              <a:rPr lang="en-GB" sz="2800" dirty="0"/>
              <a:t>So that the </a:t>
            </a:r>
            <a:r>
              <a:rPr lang="en-GB" sz="2800" dirty="0" err="1"/>
              <a:t>DofE</a:t>
            </a:r>
            <a:r>
              <a:rPr lang="en-GB" sz="2800" dirty="0"/>
              <a:t> know who is out and where in case of incidents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8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757" y="2037848"/>
            <a:ext cx="7641476" cy="4150625"/>
          </a:xfrm>
        </p:spPr>
        <p:txBody>
          <a:bodyPr>
            <a:normAutofit/>
          </a:bodyPr>
          <a:lstStyle/>
          <a:p>
            <a:r>
              <a:rPr lang="en-GB" sz="2400" dirty="0"/>
              <a:t>Details of your day’s start, finish and via points</a:t>
            </a:r>
          </a:p>
          <a:p>
            <a:r>
              <a:rPr lang="en-GB" sz="2400" dirty="0"/>
              <a:t>Expected distance to travel</a:t>
            </a:r>
          </a:p>
          <a:p>
            <a:r>
              <a:rPr lang="en-GB" sz="2400" dirty="0"/>
              <a:t>Dates and times of your expedition</a:t>
            </a:r>
          </a:p>
          <a:p>
            <a:r>
              <a:rPr lang="en-GB" sz="2400" dirty="0"/>
              <a:t>Computer with access to the internet</a:t>
            </a:r>
          </a:p>
          <a:p>
            <a:r>
              <a:rPr lang="en-GB" sz="2400" dirty="0"/>
              <a:t>Your </a:t>
            </a:r>
            <a:r>
              <a:rPr lang="en-GB" sz="2400" dirty="0" err="1"/>
              <a:t>eDofE</a:t>
            </a:r>
            <a:r>
              <a:rPr lang="en-GB" sz="2400" dirty="0"/>
              <a:t> login details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flipH="1">
            <a:off x="854756" y="40945"/>
            <a:ext cx="8686127" cy="791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Route planning using </a:t>
            </a:r>
            <a:r>
              <a:rPr lang="en-GB" sz="4400" dirty="0" err="1">
                <a:solidFill>
                  <a:schemeClr val="accent2">
                    <a:lumMod val="75000"/>
                  </a:schemeClr>
                </a:solidFill>
              </a:rPr>
              <a:t>eDofE</a:t>
            </a:r>
            <a:endParaRPr lang="en-GB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6987" y="791571"/>
            <a:ext cx="7124662" cy="7446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b="1" dirty="0">
                <a:solidFill>
                  <a:schemeClr val="tx1"/>
                </a:solidFill>
              </a:rPr>
              <a:t>Equipment required</a:t>
            </a:r>
          </a:p>
        </p:txBody>
      </p:sp>
    </p:spTree>
    <p:extLst>
      <p:ext uri="{BB962C8B-B14F-4D97-AF65-F5344CB8AC3E}">
        <p14:creationId xmlns:p14="http://schemas.microsoft.com/office/powerpoint/2010/main" val="61213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flipH="1">
            <a:off x="854756" y="40945"/>
            <a:ext cx="8686127" cy="791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Route planning using </a:t>
            </a:r>
            <a:r>
              <a:rPr lang="en-GB" sz="4400" dirty="0" err="1">
                <a:solidFill>
                  <a:schemeClr val="accent2">
                    <a:lumMod val="75000"/>
                  </a:schemeClr>
                </a:solidFill>
              </a:rPr>
              <a:t>eDofE</a:t>
            </a:r>
            <a:endParaRPr lang="en-GB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4755" y="881477"/>
            <a:ext cx="9389911" cy="4587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/>
              <a:t>Plotting a route</a:t>
            </a:r>
          </a:p>
          <a:p>
            <a:r>
              <a:rPr lang="en-GB" sz="2800" dirty="0"/>
              <a:t>Draw a straight line between your start and end points</a:t>
            </a:r>
          </a:p>
          <a:p>
            <a:r>
              <a:rPr lang="en-GB" sz="2800" dirty="0"/>
              <a:t>Add any ‘via’ points</a:t>
            </a:r>
          </a:p>
          <a:p>
            <a:r>
              <a:rPr lang="en-GB" sz="2800" dirty="0"/>
              <a:t>Wiggle the route around public rights to follow your route</a:t>
            </a:r>
          </a:p>
          <a:p>
            <a:r>
              <a:rPr lang="en-GB" sz="2800" dirty="0"/>
              <a:t>Change the style of the line (red, thinner &amp; more transparent)</a:t>
            </a:r>
          </a:p>
          <a:p>
            <a:r>
              <a:rPr lang="en-GB" sz="2800" dirty="0"/>
              <a:t>Ask your supervisor to check it and agree suitable ends of legs</a:t>
            </a:r>
          </a:p>
          <a:p>
            <a:r>
              <a:rPr lang="en-GB" sz="2800" dirty="0"/>
              <a:t>Edit the waypoints at the end of legs to put in names of the checkpoints and descriptions of the legs</a:t>
            </a:r>
          </a:p>
          <a:p>
            <a:r>
              <a:rPr lang="en-GB" sz="2800" dirty="0"/>
              <a:t>Ask your supervisor to check it</a:t>
            </a:r>
          </a:p>
          <a:p>
            <a:r>
              <a:rPr lang="en-GB" sz="2800" dirty="0"/>
              <a:t>Complete the rest of the route card</a:t>
            </a:r>
          </a:p>
          <a:p>
            <a:r>
              <a:rPr lang="en-GB" sz="2800" dirty="0"/>
              <a:t>Save, export and email the route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925D6C-80CA-466B-A3EB-8925FF8349D7}"/>
              </a:ext>
            </a:extLst>
          </p:cNvPr>
          <p:cNvSpPr txBox="1"/>
          <p:nvPr/>
        </p:nvSpPr>
        <p:spPr>
          <a:xfrm>
            <a:off x="854756" y="5468691"/>
            <a:ext cx="8339289" cy="1015663"/>
          </a:xfrm>
          <a:custGeom>
            <a:avLst/>
            <a:gdLst>
              <a:gd name="connsiteX0" fmla="*/ 0 w 8339289"/>
              <a:gd name="connsiteY0" fmla="*/ 0 h 1015663"/>
              <a:gd name="connsiteX1" fmla="*/ 8339289 w 8339289"/>
              <a:gd name="connsiteY1" fmla="*/ 0 h 1015663"/>
              <a:gd name="connsiteX2" fmla="*/ 8339289 w 8339289"/>
              <a:gd name="connsiteY2" fmla="*/ 1015663 h 1015663"/>
              <a:gd name="connsiteX3" fmla="*/ 0 w 8339289"/>
              <a:gd name="connsiteY3" fmla="*/ 1015663 h 1015663"/>
              <a:gd name="connsiteX4" fmla="*/ 0 w 8339289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9289" h="1015663" extrusionOk="0">
                <a:moveTo>
                  <a:pt x="0" y="0"/>
                </a:moveTo>
                <a:cubicBezTo>
                  <a:pt x="3113555" y="-71740"/>
                  <a:pt x="6675172" y="49960"/>
                  <a:pt x="8339289" y="0"/>
                </a:cubicBezTo>
                <a:cubicBezTo>
                  <a:pt x="8410775" y="119446"/>
                  <a:pt x="8271923" y="868580"/>
                  <a:pt x="8339289" y="1015663"/>
                </a:cubicBezTo>
                <a:cubicBezTo>
                  <a:pt x="5127244" y="1026258"/>
                  <a:pt x="1092025" y="1153641"/>
                  <a:pt x="0" y="1015663"/>
                </a:cubicBezTo>
                <a:cubicBezTo>
                  <a:pt x="-16584" y="759476"/>
                  <a:pt x="16112" y="16661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585924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video telling you how to use </a:t>
            </a:r>
            <a:r>
              <a:rPr lang="en-GB" sz="2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eDofE</a:t>
            </a:r>
            <a:r>
              <a:rPr lang="en-GB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mapping can be found here https://youtu.be/ZlQwm5fdVe4</a:t>
            </a:r>
            <a:r>
              <a:rPr lang="en-GB" sz="2000" dirty="0"/>
              <a:t> </a:t>
            </a:r>
          </a:p>
          <a:p>
            <a:r>
              <a:rPr lang="en-GB" sz="2000" dirty="0"/>
              <a:t>and here </a:t>
            </a:r>
            <a:r>
              <a:rPr lang="en-GB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http://bit.ly/plotaroute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71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B11E2004FF4C87E6233265E8D68A" ma:contentTypeVersion="10" ma:contentTypeDescription="Create a new document." ma:contentTypeScope="" ma:versionID="fd84d9e05148d04c3a2c324bc1cf28c8">
  <xsd:schema xmlns:xsd="http://www.w3.org/2001/XMLSchema" xmlns:xs="http://www.w3.org/2001/XMLSchema" xmlns:p="http://schemas.microsoft.com/office/2006/metadata/properties" xmlns:ns2="763676ff-cff1-4af4-9ef1-33802cb5f8f5" targetNamespace="http://schemas.microsoft.com/office/2006/metadata/properties" ma:root="true" ma:fieldsID="83141ac9e804a2b001c93d576e353852" ns2:_="">
    <xsd:import namespace="763676ff-cff1-4af4-9ef1-33802cb5f8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676ff-cff1-4af4-9ef1-33802cb5f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7895E3-1E17-4ADC-99A8-444B51778E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676ff-cff1-4af4-9ef1-33802cb5f8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A5E3F8-311E-4495-A921-7A91BEE077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F5E84E-E948-4B39-A9C6-D064AE7108F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287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Planning a route using e-DofE mapping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Godfrey</dc:creator>
  <cp:lastModifiedBy>Jenny Leonowicz</cp:lastModifiedBy>
  <cp:revision>42</cp:revision>
  <cp:lastPrinted>2021-01-05T12:24:49Z</cp:lastPrinted>
  <dcterms:created xsi:type="dcterms:W3CDTF">2020-11-30T21:54:27Z</dcterms:created>
  <dcterms:modified xsi:type="dcterms:W3CDTF">2024-05-21T14:07:16Z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0x0101003B24B11E2004FF4C87E6233265E8D68A</vt:lpwstr>
  </property>
</Properties>
</file>