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notesMasterIdLst>
    <p:notesMasterId r:id="rId13"/>
  </p:notesMasterIdLst>
  <p:sldIdLst>
    <p:sldId id="257" r:id="rId5"/>
    <p:sldId id="262" r:id="rId6"/>
    <p:sldId id="263" r:id="rId7"/>
    <p:sldId id="267" r:id="rId8"/>
    <p:sldId id="269" r:id="rId9"/>
    <p:sldId id="268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18FFD-2DFD-42AD-AA9B-2E979E999FAB}" v="2" dt="2021-09-08T12:01:40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62894" autoAdjust="0"/>
  </p:normalViewPr>
  <p:slideViewPr>
    <p:cSldViewPr snapToGrid="0">
      <p:cViewPr varScale="1">
        <p:scale>
          <a:sx n="68" d="100"/>
          <a:sy n="68" d="100"/>
        </p:scale>
        <p:origin x="219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Godfrey" userId="c7ce5341-754d-44f1-b9a5-de7ec4e32c07" providerId="ADAL" clId="{0AE10A12-39C9-4868-86C5-2478EB654B83}"/>
    <pc:docChg chg="custSel addSld delSld modSld sldOrd">
      <pc:chgData name="Andrew Godfrey" userId="c7ce5341-754d-44f1-b9a5-de7ec4e32c07" providerId="ADAL" clId="{0AE10A12-39C9-4868-86C5-2478EB654B83}" dt="2021-04-13T12:34:06.833" v="1465" actId="2696"/>
      <pc:docMkLst>
        <pc:docMk/>
      </pc:docMkLst>
      <pc:sldChg chg="addSp delSp modSp mod delAnim modAnim modNotesTx">
        <pc:chgData name="Andrew Godfrey" userId="c7ce5341-754d-44f1-b9a5-de7ec4e32c07" providerId="ADAL" clId="{0AE10A12-39C9-4868-86C5-2478EB654B83}" dt="2021-04-13T12:18:32.332" v="603" actId="6549"/>
        <pc:sldMkLst>
          <pc:docMk/>
          <pc:sldMk cId="1269806270" sldId="263"/>
        </pc:sldMkLst>
        <pc:spChg chg="mod">
          <ac:chgData name="Andrew Godfrey" userId="c7ce5341-754d-44f1-b9a5-de7ec4e32c07" providerId="ADAL" clId="{0AE10A12-39C9-4868-86C5-2478EB654B83}" dt="2021-04-13T12:17:48.932" v="601" actId="6549"/>
          <ac:spMkLst>
            <pc:docMk/>
            <pc:sldMk cId="1269806270" sldId="263"/>
            <ac:spMk id="7" creationId="{2D95BB0B-BEE7-40E8-839A-2F416E62652D}"/>
          </ac:spMkLst>
        </pc:spChg>
        <pc:spChg chg="del mod">
          <ac:chgData name="Andrew Godfrey" userId="c7ce5341-754d-44f1-b9a5-de7ec4e32c07" providerId="ADAL" clId="{0AE10A12-39C9-4868-86C5-2478EB654B83}" dt="2021-04-13T12:06:15.707" v="22" actId="478"/>
          <ac:spMkLst>
            <pc:docMk/>
            <pc:sldMk cId="1269806270" sldId="263"/>
            <ac:spMk id="9" creationId="{8FBB43A3-1EFF-4E71-8EBF-46F972481B22}"/>
          </ac:spMkLst>
        </pc:spChg>
        <pc:spChg chg="mod">
          <ac:chgData name="Andrew Godfrey" userId="c7ce5341-754d-44f1-b9a5-de7ec4e32c07" providerId="ADAL" clId="{0AE10A12-39C9-4868-86C5-2478EB654B83}" dt="2021-04-13T12:06:01.149" v="0"/>
          <ac:spMkLst>
            <pc:docMk/>
            <pc:sldMk cId="1269806270" sldId="263"/>
            <ac:spMk id="10" creationId="{3ECEFB4E-4945-4780-B3EA-0DD57CB49A7A}"/>
          </ac:spMkLst>
        </pc:spChg>
        <pc:spChg chg="mod">
          <ac:chgData name="Andrew Godfrey" userId="c7ce5341-754d-44f1-b9a5-de7ec4e32c07" providerId="ADAL" clId="{0AE10A12-39C9-4868-86C5-2478EB654B83}" dt="2021-04-13T12:06:09.477" v="16" actId="20577"/>
          <ac:spMkLst>
            <pc:docMk/>
            <pc:sldMk cId="1269806270" sldId="263"/>
            <ac:spMk id="11" creationId="{364317FD-D4C7-4754-B518-6E8F73395D9C}"/>
          </ac:spMkLst>
        </pc:spChg>
        <pc:spChg chg="del mod">
          <ac:chgData name="Andrew Godfrey" userId="c7ce5341-754d-44f1-b9a5-de7ec4e32c07" providerId="ADAL" clId="{0AE10A12-39C9-4868-86C5-2478EB654B83}" dt="2021-04-13T12:06:17.674" v="23" actId="478"/>
          <ac:spMkLst>
            <pc:docMk/>
            <pc:sldMk cId="1269806270" sldId="263"/>
            <ac:spMk id="14" creationId="{B33A4743-75AD-4EEB-BCEC-6AFEF2A5F14C}"/>
          </ac:spMkLst>
        </pc:spChg>
        <pc:picChg chg="del">
          <ac:chgData name="Andrew Godfrey" userId="c7ce5341-754d-44f1-b9a5-de7ec4e32c07" providerId="ADAL" clId="{0AE10A12-39C9-4868-86C5-2478EB654B83}" dt="2021-04-13T12:06:13.514" v="19" actId="478"/>
          <ac:picMkLst>
            <pc:docMk/>
            <pc:sldMk cId="1269806270" sldId="263"/>
            <ac:picMk id="3" creationId="{C371364A-8879-4F7B-B7BC-A3B2860A56A8}"/>
          </ac:picMkLst>
        </pc:picChg>
        <pc:picChg chg="add del mod">
          <ac:chgData name="Andrew Godfrey" userId="c7ce5341-754d-44f1-b9a5-de7ec4e32c07" providerId="ADAL" clId="{0AE10A12-39C9-4868-86C5-2478EB654B83}" dt="2021-04-13T12:10:40.344" v="266" actId="478"/>
          <ac:picMkLst>
            <pc:docMk/>
            <pc:sldMk cId="1269806270" sldId="263"/>
            <ac:picMk id="4" creationId="{B8505D3E-5CF2-4D22-8AE3-FA5B91F1BDC2}"/>
          </ac:picMkLst>
        </pc:picChg>
        <pc:picChg chg="del">
          <ac:chgData name="Andrew Godfrey" userId="c7ce5341-754d-44f1-b9a5-de7ec4e32c07" providerId="ADAL" clId="{0AE10A12-39C9-4868-86C5-2478EB654B83}" dt="2021-04-13T12:06:12.731" v="18" actId="478"/>
          <ac:picMkLst>
            <pc:docMk/>
            <pc:sldMk cId="1269806270" sldId="263"/>
            <ac:picMk id="8" creationId="{D4BF958D-C39E-4530-A93B-0AA3434AACB1}"/>
          </ac:picMkLst>
        </pc:picChg>
        <pc:picChg chg="add del mod">
          <ac:chgData name="Andrew Godfrey" userId="c7ce5341-754d-44f1-b9a5-de7ec4e32c07" providerId="ADAL" clId="{0AE10A12-39C9-4868-86C5-2478EB654B83}" dt="2021-04-13T12:16:22.183" v="578" actId="21"/>
          <ac:picMkLst>
            <pc:docMk/>
            <pc:sldMk cId="1269806270" sldId="263"/>
            <ac:picMk id="13" creationId="{17F1B624-4E80-42F2-AC4D-4C5DD00CB4BA}"/>
          </ac:picMkLst>
        </pc:picChg>
        <pc:picChg chg="del">
          <ac:chgData name="Andrew Godfrey" userId="c7ce5341-754d-44f1-b9a5-de7ec4e32c07" providerId="ADAL" clId="{0AE10A12-39C9-4868-86C5-2478EB654B83}" dt="2021-04-13T12:06:12.114" v="17" actId="478"/>
          <ac:picMkLst>
            <pc:docMk/>
            <pc:sldMk cId="1269806270" sldId="263"/>
            <ac:picMk id="16" creationId="{E9AD69E4-BCA0-451B-AF62-1842FF44760B}"/>
          </ac:picMkLst>
        </pc:picChg>
      </pc:sldChg>
      <pc:sldChg chg="del">
        <pc:chgData name="Andrew Godfrey" userId="c7ce5341-754d-44f1-b9a5-de7ec4e32c07" providerId="ADAL" clId="{0AE10A12-39C9-4868-86C5-2478EB654B83}" dt="2021-04-13T12:34:06.833" v="1465" actId="2696"/>
        <pc:sldMkLst>
          <pc:docMk/>
          <pc:sldMk cId="4168792244" sldId="264"/>
        </pc:sldMkLst>
      </pc:sldChg>
      <pc:sldChg chg="del">
        <pc:chgData name="Andrew Godfrey" userId="c7ce5341-754d-44f1-b9a5-de7ec4e32c07" providerId="ADAL" clId="{0AE10A12-39C9-4868-86C5-2478EB654B83}" dt="2021-04-13T12:34:06.833" v="1465" actId="2696"/>
        <pc:sldMkLst>
          <pc:docMk/>
          <pc:sldMk cId="2097716863" sldId="266"/>
        </pc:sldMkLst>
      </pc:sldChg>
      <pc:sldChg chg="addSp delSp modSp add mod delAnim modAnim modNotesTx">
        <pc:chgData name="Andrew Godfrey" userId="c7ce5341-754d-44f1-b9a5-de7ec4e32c07" providerId="ADAL" clId="{0AE10A12-39C9-4868-86C5-2478EB654B83}" dt="2021-04-13T12:18:36.705" v="604" actId="6549"/>
        <pc:sldMkLst>
          <pc:docMk/>
          <pc:sldMk cId="3084184258" sldId="267"/>
        </pc:sldMkLst>
        <pc:spChg chg="del">
          <ac:chgData name="Andrew Godfrey" userId="c7ce5341-754d-44f1-b9a5-de7ec4e32c07" providerId="ADAL" clId="{0AE10A12-39C9-4868-86C5-2478EB654B83}" dt="2021-04-13T12:10:31.566" v="264" actId="478"/>
          <ac:spMkLst>
            <pc:docMk/>
            <pc:sldMk cId="3084184258" sldId="267"/>
            <ac:spMk id="7" creationId="{2D95BB0B-BEE7-40E8-839A-2F416E62652D}"/>
          </ac:spMkLst>
        </pc:spChg>
        <pc:spChg chg="add del mod">
          <ac:chgData name="Andrew Godfrey" userId="c7ce5341-754d-44f1-b9a5-de7ec4e32c07" providerId="ADAL" clId="{0AE10A12-39C9-4868-86C5-2478EB654B83}" dt="2021-04-13T12:16:54.930" v="588" actId="478"/>
          <ac:spMkLst>
            <pc:docMk/>
            <pc:sldMk cId="3084184258" sldId="267"/>
            <ac:spMk id="13" creationId="{B1C1D8D4-6D4A-4CCF-B0F1-055AF5EBD60B}"/>
          </ac:spMkLst>
        </pc:spChg>
        <pc:spChg chg="add mod">
          <ac:chgData name="Andrew Godfrey" userId="c7ce5341-754d-44f1-b9a5-de7ec4e32c07" providerId="ADAL" clId="{0AE10A12-39C9-4868-86C5-2478EB654B83}" dt="2021-04-13T12:17:27.735" v="596" actId="14100"/>
          <ac:spMkLst>
            <pc:docMk/>
            <pc:sldMk cId="3084184258" sldId="267"/>
            <ac:spMk id="14" creationId="{A83095B7-8584-4FE0-B652-91191C8250AC}"/>
          </ac:spMkLst>
        </pc:spChg>
        <pc:picChg chg="add del mod">
          <ac:chgData name="Andrew Godfrey" userId="c7ce5341-754d-44f1-b9a5-de7ec4e32c07" providerId="ADAL" clId="{0AE10A12-39C9-4868-86C5-2478EB654B83}" dt="2021-04-13T12:16:26.966" v="580" actId="478"/>
          <ac:picMkLst>
            <pc:docMk/>
            <pc:sldMk cId="3084184258" sldId="267"/>
            <ac:picMk id="3" creationId="{C2725788-254C-46A5-9178-432D6BF6687A}"/>
          </ac:picMkLst>
        </pc:picChg>
        <pc:picChg chg="del mod">
          <ac:chgData name="Andrew Godfrey" userId="c7ce5341-754d-44f1-b9a5-de7ec4e32c07" providerId="ADAL" clId="{0AE10A12-39C9-4868-86C5-2478EB654B83}" dt="2021-04-13T12:16:26.281" v="579" actId="478"/>
          <ac:picMkLst>
            <pc:docMk/>
            <pc:sldMk cId="3084184258" sldId="267"/>
            <ac:picMk id="4" creationId="{B8505D3E-5CF2-4D22-8AE3-FA5B91F1BDC2}"/>
          </ac:picMkLst>
        </pc:picChg>
        <pc:picChg chg="add mod">
          <ac:chgData name="Andrew Godfrey" userId="c7ce5341-754d-44f1-b9a5-de7ec4e32c07" providerId="ADAL" clId="{0AE10A12-39C9-4868-86C5-2478EB654B83}" dt="2021-04-13T12:16:30.665" v="582" actId="1076"/>
          <ac:picMkLst>
            <pc:docMk/>
            <pc:sldMk cId="3084184258" sldId="267"/>
            <ac:picMk id="12" creationId="{2DB66471-1851-4FBE-8FD9-F2CFE2C1E51C}"/>
          </ac:picMkLst>
        </pc:picChg>
      </pc:sldChg>
      <pc:sldChg chg="modSp add mod">
        <pc:chgData name="Andrew Godfrey" userId="c7ce5341-754d-44f1-b9a5-de7ec4e32c07" providerId="ADAL" clId="{0AE10A12-39C9-4868-86C5-2478EB654B83}" dt="2021-04-13T12:19:49.909" v="720" actId="208"/>
        <pc:sldMkLst>
          <pc:docMk/>
          <pc:sldMk cId="1283394807" sldId="268"/>
        </pc:sldMkLst>
        <pc:picChg chg="mod">
          <ac:chgData name="Andrew Godfrey" userId="c7ce5341-754d-44f1-b9a5-de7ec4e32c07" providerId="ADAL" clId="{0AE10A12-39C9-4868-86C5-2478EB654B83}" dt="2021-04-13T12:19:49.909" v="720" actId="208"/>
          <ac:picMkLst>
            <pc:docMk/>
            <pc:sldMk cId="1283394807" sldId="268"/>
            <ac:picMk id="4" creationId="{B8505D3E-5CF2-4D22-8AE3-FA5B91F1BDC2}"/>
          </ac:picMkLst>
        </pc:picChg>
      </pc:sldChg>
      <pc:sldChg chg="add ord modAnim modNotesTx">
        <pc:chgData name="Andrew Godfrey" userId="c7ce5341-754d-44f1-b9a5-de7ec4e32c07" providerId="ADAL" clId="{0AE10A12-39C9-4868-86C5-2478EB654B83}" dt="2021-04-13T12:19:18.512" v="719" actId="20577"/>
        <pc:sldMkLst>
          <pc:docMk/>
          <pc:sldMk cId="1943062173" sldId="269"/>
        </pc:sldMkLst>
      </pc:sldChg>
      <pc:sldChg chg="addSp delSp modSp add mod ord modAnim modNotesTx">
        <pc:chgData name="Andrew Godfrey" userId="c7ce5341-754d-44f1-b9a5-de7ec4e32c07" providerId="ADAL" clId="{0AE10A12-39C9-4868-86C5-2478EB654B83}" dt="2021-04-13T12:26:08.100" v="1115" actId="14100"/>
        <pc:sldMkLst>
          <pc:docMk/>
          <pc:sldMk cId="1468520278" sldId="270"/>
        </pc:sldMkLst>
        <pc:spChg chg="add del mod">
          <ac:chgData name="Andrew Godfrey" userId="c7ce5341-754d-44f1-b9a5-de7ec4e32c07" providerId="ADAL" clId="{0AE10A12-39C9-4868-86C5-2478EB654B83}" dt="2021-04-13T12:22:16.431" v="943" actId="478"/>
          <ac:spMkLst>
            <pc:docMk/>
            <pc:sldMk cId="1468520278" sldId="270"/>
            <ac:spMk id="3" creationId="{7FB76B78-5ED1-4A38-AD6A-A0BD3865B2A8}"/>
          </ac:spMkLst>
        </pc:spChg>
        <pc:spChg chg="del">
          <ac:chgData name="Andrew Godfrey" userId="c7ce5341-754d-44f1-b9a5-de7ec4e32c07" providerId="ADAL" clId="{0AE10A12-39C9-4868-86C5-2478EB654B83}" dt="2021-04-13T12:21:21.587" v="874" actId="478"/>
          <ac:spMkLst>
            <pc:docMk/>
            <pc:sldMk cId="1468520278" sldId="270"/>
            <ac:spMk id="6" creationId="{00000000-0000-0000-0000-000000000000}"/>
          </ac:spMkLst>
        </pc:spChg>
        <pc:spChg chg="mod">
          <ac:chgData name="Andrew Godfrey" userId="c7ce5341-754d-44f1-b9a5-de7ec4e32c07" providerId="ADAL" clId="{0AE10A12-39C9-4868-86C5-2478EB654B83}" dt="2021-04-13T12:26:01.260" v="1114" actId="20577"/>
          <ac:spMkLst>
            <pc:docMk/>
            <pc:sldMk cId="1468520278" sldId="270"/>
            <ac:spMk id="7" creationId="{2D95BB0B-BEE7-40E8-839A-2F416E62652D}"/>
          </ac:spMkLst>
        </pc:spChg>
        <pc:spChg chg="mod">
          <ac:chgData name="Andrew Godfrey" userId="c7ce5341-754d-44f1-b9a5-de7ec4e32c07" providerId="ADAL" clId="{0AE10A12-39C9-4868-86C5-2478EB654B83}" dt="2021-04-13T12:20:23.502" v="756" actId="20577"/>
          <ac:spMkLst>
            <pc:docMk/>
            <pc:sldMk cId="1468520278" sldId="270"/>
            <ac:spMk id="11" creationId="{364317FD-D4C7-4754-B518-6E8F73395D9C}"/>
          </ac:spMkLst>
        </pc:spChg>
        <pc:picChg chg="add mod">
          <ac:chgData name="Andrew Godfrey" userId="c7ce5341-754d-44f1-b9a5-de7ec4e32c07" providerId="ADAL" clId="{0AE10A12-39C9-4868-86C5-2478EB654B83}" dt="2021-04-13T12:26:08.100" v="1115" actId="14100"/>
          <ac:picMkLst>
            <pc:docMk/>
            <pc:sldMk cId="1468520278" sldId="270"/>
            <ac:picMk id="8" creationId="{4FA63A58-C8E9-4B71-9B42-88B1623BEDCD}"/>
          </ac:picMkLst>
        </pc:picChg>
      </pc:sldChg>
      <pc:sldChg chg="modSp add mod ord modAnim modNotesTx">
        <pc:chgData name="Andrew Godfrey" userId="c7ce5341-754d-44f1-b9a5-de7ec4e32c07" providerId="ADAL" clId="{0AE10A12-39C9-4868-86C5-2478EB654B83}" dt="2021-04-13T12:28:08.042" v="1464" actId="20577"/>
        <pc:sldMkLst>
          <pc:docMk/>
          <pc:sldMk cId="867109281" sldId="271"/>
        </pc:sldMkLst>
        <pc:spChg chg="mod">
          <ac:chgData name="Andrew Godfrey" userId="c7ce5341-754d-44f1-b9a5-de7ec4e32c07" providerId="ADAL" clId="{0AE10A12-39C9-4868-86C5-2478EB654B83}" dt="2021-04-13T12:27:09.410" v="1238" actId="20577"/>
          <ac:spMkLst>
            <pc:docMk/>
            <pc:sldMk cId="867109281" sldId="271"/>
            <ac:spMk id="7" creationId="{2D95BB0B-BEE7-40E8-839A-2F416E62652D}"/>
          </ac:spMkLst>
        </pc:spChg>
        <pc:spChg chg="mod">
          <ac:chgData name="Andrew Godfrey" userId="c7ce5341-754d-44f1-b9a5-de7ec4e32c07" providerId="ADAL" clId="{0AE10A12-39C9-4868-86C5-2478EB654B83}" dt="2021-04-13T12:26:32.467" v="1133" actId="20577"/>
          <ac:spMkLst>
            <pc:docMk/>
            <pc:sldMk cId="867109281" sldId="271"/>
            <ac:spMk id="11" creationId="{364317FD-D4C7-4754-B518-6E8F73395D9C}"/>
          </ac:spMkLst>
        </pc:spChg>
      </pc:sldChg>
    </pc:docChg>
  </pc:docChgLst>
  <pc:docChgLst>
    <pc:chgData name="Andrew Godfrey" userId="c7ce5341-754d-44f1-b9a5-de7ec4e32c07" providerId="ADAL" clId="{74B18FFD-2DFD-42AD-AA9B-2E979E999FAB}"/>
    <pc:docChg chg="modSld">
      <pc:chgData name="Andrew Godfrey" userId="c7ce5341-754d-44f1-b9a5-de7ec4e32c07" providerId="ADAL" clId="{74B18FFD-2DFD-42AD-AA9B-2E979E999FAB}" dt="2021-09-08T12:01:54.579" v="39" actId="20577"/>
      <pc:docMkLst>
        <pc:docMk/>
      </pc:docMkLst>
      <pc:sldChg chg="modNotesTx">
        <pc:chgData name="Andrew Godfrey" userId="c7ce5341-754d-44f1-b9a5-de7ec4e32c07" providerId="ADAL" clId="{74B18FFD-2DFD-42AD-AA9B-2E979E999FAB}" dt="2021-09-08T12:01:54.579" v="39" actId="20577"/>
        <pc:sldMkLst>
          <pc:docMk/>
          <pc:sldMk cId="3084184258" sldId="267"/>
        </pc:sldMkLst>
      </pc:sldChg>
    </pc:docChg>
  </pc:docChgLst>
  <pc:docChgLst>
    <pc:chgData name="Andrew Godfrey" userId="c7ce5341-754d-44f1-b9a5-de7ec4e32c07" providerId="ADAL" clId="{472EF5C5-D3F3-43E2-A9FC-50B5C0ECFFF0}"/>
    <pc:docChg chg="custSel addSld delSld modSld sldOrd">
      <pc:chgData name="Andrew Godfrey" userId="c7ce5341-754d-44f1-b9a5-de7ec4e32c07" providerId="ADAL" clId="{472EF5C5-D3F3-43E2-A9FC-50B5C0ECFFF0}" dt="2021-04-13T12:02:30.699" v="145"/>
      <pc:docMkLst>
        <pc:docMk/>
      </pc:docMkLst>
      <pc:sldChg chg="del">
        <pc:chgData name="Andrew Godfrey" userId="c7ce5341-754d-44f1-b9a5-de7ec4e32c07" providerId="ADAL" clId="{472EF5C5-D3F3-43E2-A9FC-50B5C0ECFFF0}" dt="2021-04-13T12:00:38.621" v="37" actId="2696"/>
        <pc:sldMkLst>
          <pc:docMk/>
          <pc:sldMk cId="807951153" sldId="256"/>
        </pc:sldMkLst>
      </pc:sldChg>
      <pc:sldChg chg="addSp delSp modSp mod">
        <pc:chgData name="Andrew Godfrey" userId="c7ce5341-754d-44f1-b9a5-de7ec4e32c07" providerId="ADAL" clId="{472EF5C5-D3F3-43E2-A9FC-50B5C0ECFFF0}" dt="2021-04-13T12:00:33.322" v="36" actId="20577"/>
        <pc:sldMkLst>
          <pc:docMk/>
          <pc:sldMk cId="973083731" sldId="257"/>
        </pc:sldMkLst>
        <pc:spChg chg="mod">
          <ac:chgData name="Andrew Godfrey" userId="c7ce5341-754d-44f1-b9a5-de7ec4e32c07" providerId="ADAL" clId="{472EF5C5-D3F3-43E2-A9FC-50B5C0ECFFF0}" dt="2021-04-13T12:00:33.322" v="36" actId="20577"/>
          <ac:spMkLst>
            <pc:docMk/>
            <pc:sldMk cId="973083731" sldId="257"/>
            <ac:spMk id="2" creationId="{00000000-0000-0000-0000-000000000000}"/>
          </ac:spMkLst>
        </pc:spChg>
        <pc:picChg chg="del">
          <ac:chgData name="Andrew Godfrey" userId="c7ce5341-754d-44f1-b9a5-de7ec4e32c07" providerId="ADAL" clId="{472EF5C5-D3F3-43E2-A9FC-50B5C0ECFFF0}" dt="2021-04-13T12:00:11.475" v="28" actId="478"/>
          <ac:picMkLst>
            <pc:docMk/>
            <pc:sldMk cId="973083731" sldId="257"/>
            <ac:picMk id="5" creationId="{464EC5CE-EA78-4F88-916E-CDCE0BE4818D}"/>
          </ac:picMkLst>
        </pc:picChg>
        <pc:picChg chg="del">
          <ac:chgData name="Andrew Godfrey" userId="c7ce5341-754d-44f1-b9a5-de7ec4e32c07" providerId="ADAL" clId="{472EF5C5-D3F3-43E2-A9FC-50B5C0ECFFF0}" dt="2021-04-13T12:00:10.802" v="27" actId="478"/>
          <ac:picMkLst>
            <pc:docMk/>
            <pc:sldMk cId="973083731" sldId="257"/>
            <ac:picMk id="6" creationId="{E37B2A33-0DEC-4598-8CA6-7A92868940AB}"/>
          </ac:picMkLst>
        </pc:picChg>
        <pc:picChg chg="add mod">
          <ac:chgData name="Andrew Godfrey" userId="c7ce5341-754d-44f1-b9a5-de7ec4e32c07" providerId="ADAL" clId="{472EF5C5-D3F3-43E2-A9FC-50B5C0ECFFF0}" dt="2021-04-13T12:00:29.166" v="32" actId="14100"/>
          <ac:picMkLst>
            <pc:docMk/>
            <pc:sldMk cId="973083731" sldId="257"/>
            <ac:picMk id="7" creationId="{D973A0E1-5DB9-414B-A0BA-216F6318F4DF}"/>
          </ac:picMkLst>
        </pc:picChg>
      </pc:sldChg>
      <pc:sldChg chg="addSp delSp modSp mod modAnim modNotesTx">
        <pc:chgData name="Andrew Godfrey" userId="c7ce5341-754d-44f1-b9a5-de7ec4e32c07" providerId="ADAL" clId="{472EF5C5-D3F3-43E2-A9FC-50B5C0ECFFF0}" dt="2021-04-13T12:02:30.699" v="145"/>
        <pc:sldMkLst>
          <pc:docMk/>
          <pc:sldMk cId="833674091" sldId="262"/>
        </pc:sldMkLst>
        <pc:spChg chg="add del mod">
          <ac:chgData name="Andrew Godfrey" userId="c7ce5341-754d-44f1-b9a5-de7ec4e32c07" providerId="ADAL" clId="{472EF5C5-D3F3-43E2-A9FC-50B5C0ECFFF0}" dt="2021-04-13T12:01:56.965" v="140" actId="478"/>
          <ac:spMkLst>
            <pc:docMk/>
            <pc:sldMk cId="833674091" sldId="262"/>
            <ac:spMk id="3" creationId="{EEA1693D-62D8-477D-BFC6-19BEE714C067}"/>
          </ac:spMkLst>
        </pc:spChg>
        <pc:spChg chg="mod">
          <ac:chgData name="Andrew Godfrey" userId="c7ce5341-754d-44f1-b9a5-de7ec4e32c07" providerId="ADAL" clId="{472EF5C5-D3F3-43E2-A9FC-50B5C0ECFFF0}" dt="2021-04-13T12:02:00.888" v="141" actId="1076"/>
          <ac:spMkLst>
            <pc:docMk/>
            <pc:sldMk cId="833674091" sldId="262"/>
            <ac:spMk id="6" creationId="{00000000-0000-0000-0000-000000000000}"/>
          </ac:spMkLst>
        </pc:spChg>
        <pc:spChg chg="mod">
          <ac:chgData name="Andrew Godfrey" userId="c7ce5341-754d-44f1-b9a5-de7ec4e32c07" providerId="ADAL" clId="{472EF5C5-D3F3-43E2-A9FC-50B5C0ECFFF0}" dt="2021-04-13T12:00:49.832" v="69" actId="20577"/>
          <ac:spMkLst>
            <pc:docMk/>
            <pc:sldMk cId="833674091" sldId="262"/>
            <ac:spMk id="10" creationId="{3ECEFB4E-4945-4780-B3EA-0DD57CB49A7A}"/>
          </ac:spMkLst>
        </pc:spChg>
        <pc:spChg chg="del">
          <ac:chgData name="Andrew Godfrey" userId="c7ce5341-754d-44f1-b9a5-de7ec4e32c07" providerId="ADAL" clId="{472EF5C5-D3F3-43E2-A9FC-50B5C0ECFFF0}" dt="2021-04-13T12:01:07.880" v="74" actId="478"/>
          <ac:spMkLst>
            <pc:docMk/>
            <pc:sldMk cId="833674091" sldId="262"/>
            <ac:spMk id="11" creationId="{364317FD-D4C7-4754-B518-6E8F73395D9C}"/>
          </ac:spMkLst>
        </pc:spChg>
        <pc:picChg chg="del">
          <ac:chgData name="Andrew Godfrey" userId="c7ce5341-754d-44f1-b9a5-de7ec4e32c07" providerId="ADAL" clId="{472EF5C5-D3F3-43E2-A9FC-50B5C0ECFFF0}" dt="2021-04-13T12:01:04.041" v="73" actId="478"/>
          <ac:picMkLst>
            <pc:docMk/>
            <pc:sldMk cId="833674091" sldId="262"/>
            <ac:picMk id="7" creationId="{5BF8D0C0-63D0-4C89-B8E0-D7446F028DEC}"/>
          </ac:picMkLst>
        </pc:picChg>
        <pc:picChg chg="add mod">
          <ac:chgData name="Andrew Godfrey" userId="c7ce5341-754d-44f1-b9a5-de7ec4e32c07" providerId="ADAL" clId="{472EF5C5-D3F3-43E2-A9FC-50B5C0ECFFF0}" dt="2021-04-13T12:02:09.880" v="143" actId="1076"/>
          <ac:picMkLst>
            <pc:docMk/>
            <pc:sldMk cId="833674091" sldId="262"/>
            <ac:picMk id="9" creationId="{E2C826FF-4ABA-4716-B853-96EF2BB10901}"/>
          </ac:picMkLst>
        </pc:picChg>
      </pc:sldChg>
      <pc:sldChg chg="add ord">
        <pc:chgData name="Andrew Godfrey" userId="c7ce5341-754d-44f1-b9a5-de7ec4e32c07" providerId="ADAL" clId="{472EF5C5-D3F3-43E2-A9FC-50B5C0ECFFF0}" dt="2021-04-13T12:00:57.603" v="72"/>
        <pc:sldMkLst>
          <pc:docMk/>
          <pc:sldMk cId="2097716863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8F9D5-EB8D-40B9-B1F4-8F9C0BFA2131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E91F0-9802-4B1A-ADB5-A2E842E09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6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E91F0-9802-4B1A-ADB5-A2E842E098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3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E91F0-9802-4B1A-ADB5-A2E842E0984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98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E91F0-9802-4B1A-ADB5-A2E842E098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28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exercise is in </a:t>
            </a:r>
            <a:r>
              <a:rPr lang="en-GB"/>
              <a:t>the workbook too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E91F0-9802-4B1A-ADB5-A2E842E0984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0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 follow local signs and keep to paths, don’t climb walls or fences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E91F0-9802-4B1A-ADB5-A2E842E0984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3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is access land, this logo is often on styles as you enter access 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E91F0-9802-4B1A-ADB5-A2E842E0984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43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Take your litter home, what about banana skins, orange peal, apple cores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Single file, walk on the path not next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E91F0-9802-4B1A-ADB5-A2E842E0984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92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Check for access land closures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Check the weather and weather history (water levels)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Go prepared, the better prepared you are the more comfortable </a:t>
            </a:r>
            <a:r>
              <a:rPr lang="en-GB"/>
              <a:t>you will 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E91F0-9802-4B1A-ADB5-A2E842E0984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2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FCE1-26E8-9380-AC42-6833459B7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B2A59-1805-6DC7-F477-7ED15A48F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3A974-E342-DA33-9DC9-45C92925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0F49C-2F3C-4A17-6062-C51BB0C9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F87CB-47CD-279A-E09E-35FD03B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DB68D6E-298C-8D21-CFAB-E32601BD1AE2}"/>
              </a:ext>
            </a:extLst>
          </p:cNvPr>
          <p:cNvSpPr/>
          <p:nvPr userDrawn="1"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047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1778-A5A4-EE60-1468-38A5B071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0F2B4-75A0-9A89-9A28-066BCFFC9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759D7-D693-579C-2CB9-A4110AA2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6B4A9-1611-4792-9094-5F34BCA07E0B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3C0FA-0241-CF91-EAD1-5568040D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3020B-7223-F116-7D60-8733EE8A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675C49A-0B2A-A5A2-AD8B-33C9974EEF1F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538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5E7E89-7870-B492-A1E3-186F9047A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78D96-4DDC-B50D-43DB-53752287E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73F45-CC77-B90B-0F74-C9E37F33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A4546-7152-EE90-2532-05C63265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32673-7C13-964B-90AB-D5AFBA44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28ACFD9-C957-450B-BB7D-4E18E092EE39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53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1133-A112-355A-61C1-7422AC9C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C032B-5627-CA46-A83D-390B8DDF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D4F1C-EDA9-341D-DE27-6E57C754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0C7BE-EAFC-5E74-C743-4782363D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7707C-AF31-4BE4-776C-636CB99F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B869891-7666-B740-EBA5-B038CA6351F4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530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B069-44A9-D0AC-1422-E5E014C9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DC870-8121-C1DC-BBE0-C82C820F0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0E199-38FB-31F5-507E-B858AAE8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F9226-A938-687A-949D-411211AF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8FBD-B331-2246-F9D0-DA9ABDB1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D8E9A78-7DC4-32EE-67F9-CB58C6129A31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604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D4C7-62DE-79B9-5F5F-A0D3D8FC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F6A7-075D-C0BD-7C05-417DC13BB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A6D44-C7C0-DC58-F248-1A6AE3AC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14759-3039-F6B3-77CF-1D89FBE7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5AEF8-2BC9-006B-FF47-FF170C4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7D77C-A4C4-E798-0FB1-87260022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1D0EE00-9B32-FCE0-1BDA-A0B5682AB33C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519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90FA-C565-2E71-1755-8544CDAB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F9134-C450-939A-4402-B5F4EE992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7D404-F843-1D08-F022-D99645016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6E3C6-FF05-44F7-8342-2126ADE49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56C23-20EE-C8FD-6426-3CCF23C32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8AE9F-F850-DE83-131E-07F754B2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3CEFCC-E107-8CCF-3F84-D1D770A5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DA0BC2-C3F9-6068-6E20-005A4677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F701007-D23F-D194-E63A-38A190FF8FAE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719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0EE2-7B19-D793-C939-0007F540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EB597-6307-C72B-7721-9953AED0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564D7-8A1B-64C4-0F9A-5406B4ED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B1764-FBD7-3E8A-7436-BCE9DDCA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65461AB-C2C0-2449-CAE6-4B9ED9EEDAA0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39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807D6-DA83-4E4C-E6DD-B13D1505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956FC-1825-5131-0422-08C1D96B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851C1-EFF4-6AEE-84BD-C3F429A1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F145829-0D7F-9B20-EFDB-0E338258E42F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803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8B34-8CC6-45C5-BE64-C90B7F97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EC8E4-1BA6-8F65-435B-F65FAD556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A0FA7-A995-6B02-1ED0-F8B1B43DE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5A9B3-36B3-0733-9B39-C09561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CEA26-BFF8-9454-A2A0-79202A9A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379D8-FF40-8A7B-E8F3-6E9B018C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160E0FB-5567-0B69-E828-E22C9A412988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437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A36A-7BBC-D863-6A94-6C9CCA9A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902AE-7100-28E3-9122-164F1F90F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08FD4-A8DC-3284-775A-CA87F7EBF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3F6A-BF05-DA8E-A922-2329B632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A1618-A480-AF29-0C5E-290DDBC2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8FE13-C2FE-AA78-1D38-2297E911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7DF8D8A-F37E-821E-22A9-5F1A2A1121BA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536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76ADE-3F50-E81F-4CAB-991D8628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0FCB5-D388-C03F-9A4D-F12B86A64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C7EC949-D860-E916-C1BD-B772A90E1BDF}"/>
              </a:ext>
            </a:extLst>
          </p:cNvPr>
          <p:cNvSpPr/>
          <p:nvPr userDrawn="1"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with a crescent moon and letters&#10;&#10;Description automatically generated">
            <a:extLst>
              <a:ext uri="{FF2B5EF4-FFF2-40B4-BE49-F238E27FC236}">
                <a16:creationId xmlns:a16="http://schemas.microsoft.com/office/drawing/2014/main" id="{65E792D5-FADC-96E2-B4B3-D169A0D589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66960"/>
            <a:ext cx="7962674" cy="955611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Countryside Code</a:t>
            </a:r>
          </a:p>
        </p:txBody>
      </p:sp>
      <p:pic>
        <p:nvPicPr>
          <p:cNvPr id="7" name="Picture 6" descr="A picture containing Excel&#10;&#10;Description automatically generated">
            <a:extLst>
              <a:ext uri="{FF2B5EF4-FFF2-40B4-BE49-F238E27FC236}">
                <a16:creationId xmlns:a16="http://schemas.microsoft.com/office/drawing/2014/main" id="{D973A0E1-5DB9-414B-A0BA-216F6318F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46" y="2037848"/>
            <a:ext cx="7165690" cy="21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8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38071" y="1548384"/>
            <a:ext cx="7228116" cy="2984427"/>
          </a:xfrm>
        </p:spPr>
        <p:txBody>
          <a:bodyPr>
            <a:normAutofit/>
          </a:bodyPr>
          <a:lstStyle/>
          <a:p>
            <a:r>
              <a:rPr lang="en-GB" sz="2800" dirty="0"/>
              <a:t>Respect Everyone</a:t>
            </a:r>
          </a:p>
          <a:p>
            <a:r>
              <a:rPr lang="en-GB" sz="2800" dirty="0"/>
              <a:t>Protect the Environment</a:t>
            </a:r>
          </a:p>
          <a:p>
            <a:r>
              <a:rPr lang="en-GB" sz="2800" dirty="0"/>
              <a:t>Enjoy the outdoors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CEFB4E-4945-4780-B3EA-0DD57CB49A7A}"/>
              </a:ext>
            </a:extLst>
          </p:cNvPr>
          <p:cNvSpPr txBox="1">
            <a:spLocks/>
          </p:cNvSpPr>
          <p:nvPr/>
        </p:nvSpPr>
        <p:spPr>
          <a:xfrm>
            <a:off x="903513" y="266960"/>
            <a:ext cx="7962674" cy="64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The Countryside code</a:t>
            </a:r>
          </a:p>
        </p:txBody>
      </p:sp>
      <p:pic>
        <p:nvPicPr>
          <p:cNvPr id="9" name="Picture 8" descr="A picture containing Excel&#10;&#10;Description automatically generated">
            <a:extLst>
              <a:ext uri="{FF2B5EF4-FFF2-40B4-BE49-F238E27FC236}">
                <a16:creationId xmlns:a16="http://schemas.microsoft.com/office/drawing/2014/main" id="{E2C826FF-4ABA-4716-B853-96EF2BB10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13" y="4532811"/>
            <a:ext cx="7165690" cy="21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64317FD-D4C7-4754-B518-6E8F7339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3" y="786596"/>
            <a:ext cx="8665030" cy="74463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Respect Everyone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03513" y="1914145"/>
            <a:ext cx="7228116" cy="2378236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CEFB4E-4945-4780-B3EA-0DD57CB49A7A}"/>
              </a:ext>
            </a:extLst>
          </p:cNvPr>
          <p:cNvSpPr txBox="1">
            <a:spLocks/>
          </p:cNvSpPr>
          <p:nvPr/>
        </p:nvSpPr>
        <p:spPr>
          <a:xfrm>
            <a:off x="903513" y="266960"/>
            <a:ext cx="7962674" cy="64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The Countryside code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95BB0B-BEE7-40E8-839A-2F416E62652D}"/>
              </a:ext>
            </a:extLst>
          </p:cNvPr>
          <p:cNvSpPr txBox="1">
            <a:spLocks/>
          </p:cNvSpPr>
          <p:nvPr/>
        </p:nvSpPr>
        <p:spPr>
          <a:xfrm>
            <a:off x="1047812" y="1628657"/>
            <a:ext cx="7620741" cy="406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Be considerate of those living, working and enjoying the countryside</a:t>
            </a:r>
          </a:p>
          <a:p>
            <a:r>
              <a:rPr lang="en-GB" sz="2800" dirty="0"/>
              <a:t>Leave gates and property as you find them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698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64317FD-D4C7-4754-B518-6E8F7339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3" y="786596"/>
            <a:ext cx="8665030" cy="74463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Respect Everyone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03513" y="1914145"/>
            <a:ext cx="7228116" cy="2378236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CEFB4E-4945-4780-B3EA-0DD57CB49A7A}"/>
              </a:ext>
            </a:extLst>
          </p:cNvPr>
          <p:cNvSpPr txBox="1">
            <a:spLocks/>
          </p:cNvSpPr>
          <p:nvPr/>
        </p:nvSpPr>
        <p:spPr>
          <a:xfrm>
            <a:off x="903513" y="266960"/>
            <a:ext cx="7962674" cy="64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The Countryside code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2DB66471-1851-4FBE-8FD9-F2CFE2C1E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13" y="1531231"/>
            <a:ext cx="4814716" cy="46391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3095B7-8584-4FE0-B652-91191C8250AC}"/>
              </a:ext>
            </a:extLst>
          </p:cNvPr>
          <p:cNvSpPr txBox="1">
            <a:spLocks/>
          </p:cNvSpPr>
          <p:nvPr/>
        </p:nvSpPr>
        <p:spPr>
          <a:xfrm>
            <a:off x="5718229" y="1817446"/>
            <a:ext cx="4387239" cy="406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Lots of sheep in field A, some sheep in field Z</a:t>
            </a:r>
          </a:p>
          <a:p>
            <a:r>
              <a:rPr lang="en-GB" sz="2800" dirty="0"/>
              <a:t>Gates at the yellow circles are both open.</a:t>
            </a:r>
          </a:p>
          <a:p>
            <a:r>
              <a:rPr lang="en-GB" sz="2800" dirty="0"/>
              <a:t>Would  you leave them open or close them as you pass through?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8418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64317FD-D4C7-4754-B518-6E8F7339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3" y="786596"/>
            <a:ext cx="8665030" cy="74463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Respect Everyone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03513" y="1914145"/>
            <a:ext cx="7228116" cy="2378236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CEFB4E-4945-4780-B3EA-0DD57CB49A7A}"/>
              </a:ext>
            </a:extLst>
          </p:cNvPr>
          <p:cNvSpPr txBox="1">
            <a:spLocks/>
          </p:cNvSpPr>
          <p:nvPr/>
        </p:nvSpPr>
        <p:spPr>
          <a:xfrm>
            <a:off x="903513" y="266960"/>
            <a:ext cx="7962674" cy="64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The Countryside code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95BB0B-BEE7-40E8-839A-2F416E62652D}"/>
              </a:ext>
            </a:extLst>
          </p:cNvPr>
          <p:cNvSpPr txBox="1">
            <a:spLocks/>
          </p:cNvSpPr>
          <p:nvPr/>
        </p:nvSpPr>
        <p:spPr>
          <a:xfrm>
            <a:off x="1047812" y="1628657"/>
            <a:ext cx="7620741" cy="406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Be considerate of those living, working and enjoying the countryside</a:t>
            </a:r>
          </a:p>
          <a:p>
            <a:r>
              <a:rPr lang="en-GB" sz="2800" dirty="0"/>
              <a:t>Leave gates and property as you find them</a:t>
            </a:r>
          </a:p>
          <a:p>
            <a:r>
              <a:rPr lang="en-GB" sz="2800" dirty="0"/>
              <a:t>Be nice, say hello</a:t>
            </a:r>
          </a:p>
          <a:p>
            <a:r>
              <a:rPr lang="en-GB" sz="2800" dirty="0"/>
              <a:t>Follow local signs and keep to paths unless on Access Land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430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64317FD-D4C7-4754-B518-6E8F7339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3" y="786596"/>
            <a:ext cx="8665030" cy="74463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Respect Everyone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03513" y="1914145"/>
            <a:ext cx="7228116" cy="2378236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CEFB4E-4945-4780-B3EA-0DD57CB49A7A}"/>
              </a:ext>
            </a:extLst>
          </p:cNvPr>
          <p:cNvSpPr txBox="1">
            <a:spLocks/>
          </p:cNvSpPr>
          <p:nvPr/>
        </p:nvSpPr>
        <p:spPr>
          <a:xfrm>
            <a:off x="903513" y="266960"/>
            <a:ext cx="7962674" cy="64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The Countryside code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8505D3E-5CF2-4D22-8AE3-FA5B91F1B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13" y="1432224"/>
            <a:ext cx="6215137" cy="5025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2725788-254C-46A5-9178-432D6BF66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891" y="2443016"/>
            <a:ext cx="3848596" cy="37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9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ECEFB4E-4945-4780-B3EA-0DD57CB49A7A}"/>
              </a:ext>
            </a:extLst>
          </p:cNvPr>
          <p:cNvSpPr txBox="1">
            <a:spLocks/>
          </p:cNvSpPr>
          <p:nvPr/>
        </p:nvSpPr>
        <p:spPr>
          <a:xfrm>
            <a:off x="903513" y="266960"/>
            <a:ext cx="7962674" cy="64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The Countryside code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4317FD-D4C7-4754-B518-6E8F7339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3" y="786596"/>
            <a:ext cx="8665030" cy="74463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Protect the environment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95BB0B-BEE7-40E8-839A-2F416E62652D}"/>
              </a:ext>
            </a:extLst>
          </p:cNvPr>
          <p:cNvSpPr txBox="1">
            <a:spLocks/>
          </p:cNvSpPr>
          <p:nvPr/>
        </p:nvSpPr>
        <p:spPr>
          <a:xfrm>
            <a:off x="1047812" y="1628657"/>
            <a:ext cx="7620741" cy="406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Take your litter home – Leave no trace</a:t>
            </a:r>
          </a:p>
          <a:p>
            <a:r>
              <a:rPr lang="en-GB" sz="2800" dirty="0"/>
              <a:t>Think about erosion</a:t>
            </a:r>
          </a:p>
          <a:p>
            <a:r>
              <a:rPr lang="en-GB" sz="2800" dirty="0"/>
              <a:t>Don’t go to the toilet close to streams</a:t>
            </a:r>
          </a:p>
          <a:p>
            <a:r>
              <a:rPr lang="en-GB" sz="2800" dirty="0"/>
              <a:t>Don’t wash up in streams</a:t>
            </a:r>
          </a:p>
          <a:p>
            <a:r>
              <a:rPr lang="en-GB" sz="2800" dirty="0"/>
              <a:t>Be careful with fire</a:t>
            </a:r>
          </a:p>
          <a:p>
            <a:r>
              <a:rPr lang="en-GB" sz="2800" dirty="0"/>
              <a:t>Take care around animals</a:t>
            </a:r>
          </a:p>
          <a:p>
            <a:endParaRPr lang="en-GB" sz="2800" dirty="0"/>
          </a:p>
        </p:txBody>
      </p:sp>
      <p:pic>
        <p:nvPicPr>
          <p:cNvPr id="8" name="Picture 7" descr="A picture containing sheep, mammal, standing, white&#10;&#10;Description automatically generated">
            <a:extLst>
              <a:ext uri="{FF2B5EF4-FFF2-40B4-BE49-F238E27FC236}">
                <a16:creationId xmlns:a16="http://schemas.microsoft.com/office/drawing/2014/main" id="{4FA63A58-C8E9-4B71-9B42-88B1623B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16" y="2772128"/>
            <a:ext cx="7386083" cy="37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2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64317FD-D4C7-4754-B518-6E8F7339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3" y="786596"/>
            <a:ext cx="8665030" cy="74463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Enjoy the outdoors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03513" y="1914145"/>
            <a:ext cx="7228116" cy="2378236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CEFB4E-4945-4780-B3EA-0DD57CB49A7A}"/>
              </a:ext>
            </a:extLst>
          </p:cNvPr>
          <p:cNvSpPr txBox="1">
            <a:spLocks/>
          </p:cNvSpPr>
          <p:nvPr/>
        </p:nvSpPr>
        <p:spPr>
          <a:xfrm>
            <a:off x="903513" y="266960"/>
            <a:ext cx="7962674" cy="64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The Countryside code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95BB0B-BEE7-40E8-839A-2F416E62652D}"/>
              </a:ext>
            </a:extLst>
          </p:cNvPr>
          <p:cNvSpPr txBox="1">
            <a:spLocks/>
          </p:cNvSpPr>
          <p:nvPr/>
        </p:nvSpPr>
        <p:spPr>
          <a:xfrm>
            <a:off x="1047812" y="1628657"/>
            <a:ext cx="7620741" cy="406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Check your route and local conditions</a:t>
            </a:r>
          </a:p>
          <a:p>
            <a:r>
              <a:rPr lang="en-GB" sz="2800" dirty="0"/>
              <a:t>Plan your adventure, know what to expect</a:t>
            </a:r>
          </a:p>
          <a:p>
            <a:r>
              <a:rPr lang="en-GB" sz="2800" dirty="0"/>
              <a:t>Enjoy your visit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71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B11E2004FF4C87E6233265E8D68A" ma:contentTypeVersion="13" ma:contentTypeDescription="Create a new document." ma:contentTypeScope="" ma:versionID="00f352a063be374e6bc079d76ad7b410">
  <xsd:schema xmlns:xsd="http://www.w3.org/2001/XMLSchema" xmlns:xs="http://www.w3.org/2001/XMLSchema" xmlns:p="http://schemas.microsoft.com/office/2006/metadata/properties" xmlns:ns2="763676ff-cff1-4af4-9ef1-33802cb5f8f5" xmlns:ns3="5fd1c1ac-76d6-4abb-a998-3d57ba86bee2" targetNamespace="http://schemas.microsoft.com/office/2006/metadata/properties" ma:root="true" ma:fieldsID="0d1728f3fb8f9f07084c8d726c92a670" ns2:_="" ns3:_="">
    <xsd:import namespace="763676ff-cff1-4af4-9ef1-33802cb5f8f5"/>
    <xsd:import namespace="5fd1c1ac-76d6-4abb-a998-3d57ba86be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676ff-cff1-4af4-9ef1-33802cb5f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1c1ac-76d6-4abb-a998-3d57ba86be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A0FB7-0963-4EC8-9642-5036A2B858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7CF4A2-6ABE-43E2-9C57-B070A49F6D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676ff-cff1-4af4-9ef1-33802cb5f8f5"/>
    <ds:schemaRef ds:uri="5fd1c1ac-76d6-4abb-a998-3d57ba86be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36A9F8-99C8-48D2-81F1-6B89263CE7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283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The Countryside Code</vt:lpstr>
      <vt:lpstr>PowerPoint Presentation</vt:lpstr>
      <vt:lpstr>Respect Everyone</vt:lpstr>
      <vt:lpstr>Respect Everyone</vt:lpstr>
      <vt:lpstr>Respect Everyone</vt:lpstr>
      <vt:lpstr>Respect Everyone</vt:lpstr>
      <vt:lpstr>Protect the environment</vt:lpstr>
      <vt:lpstr>Enjoy the outdoors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Godfrey</dc:creator>
  <cp:lastModifiedBy>Jenny Leonowicz</cp:lastModifiedBy>
  <cp:revision>38</cp:revision>
  <cp:lastPrinted>2020-12-02T16:27:02Z</cp:lastPrinted>
  <dcterms:created xsi:type="dcterms:W3CDTF">2020-11-30T21:54:27Z</dcterms:created>
  <dcterms:modified xsi:type="dcterms:W3CDTF">2024-05-21T14:10:25Z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0x0101003B24B11E2004FF4C87E6233265E8D68A</vt:lpwstr>
  </property>
</Properties>
</file>