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13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le10tF_3YWg" TargetMode="External"/><Relationship Id="rId13" Type="http://schemas.openxmlformats.org/officeDocument/2006/relationships/hyperlink" Target="https://www.youtube.com/watch?v=nxcC2H6HVyI" TargetMode="External"/><Relationship Id="rId3" Type="http://schemas.openxmlformats.org/officeDocument/2006/relationships/hyperlink" Target="https://www.youtube.com/watch?v=168Y5HiYeFw" TargetMode="External"/><Relationship Id="rId7" Type="http://schemas.openxmlformats.org/officeDocument/2006/relationships/hyperlink" Target="https://www.youtube.com/watch?t=33&amp;v=QNCIz-_QFrs" TargetMode="External"/><Relationship Id="rId12" Type="http://schemas.openxmlformats.org/officeDocument/2006/relationships/image" Target="../media/image6.jpeg"/><Relationship Id="rId17" Type="http://schemas.openxmlformats.org/officeDocument/2006/relationships/image" Target="../media/image8.png"/><Relationship Id="rId2" Type="http://schemas.openxmlformats.org/officeDocument/2006/relationships/image" Target="../media/image2.jpeg"/><Relationship Id="rId16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N2_ocC2A-Ko" TargetMode="External"/><Relationship Id="rId11" Type="http://schemas.openxmlformats.org/officeDocument/2006/relationships/hyperlink" Target="http://study.com/academy/lesson/musical-form-phrasing-binary-and-ternary-forms.html" TargetMode="External"/><Relationship Id="rId5" Type="http://schemas.openxmlformats.org/officeDocument/2006/relationships/image" Target="../media/image4.png"/><Relationship Id="rId15" Type="http://schemas.openxmlformats.org/officeDocument/2006/relationships/hyperlink" Target="https://www.youtube.com/watch?v=QoLWvT1iMoA" TargetMode="External"/><Relationship Id="rId10" Type="http://schemas.openxmlformats.org/officeDocument/2006/relationships/image" Target="../media/image5.jpeg"/><Relationship Id="rId4" Type="http://schemas.openxmlformats.org/officeDocument/2006/relationships/image" Target="../media/image3.png"/><Relationship Id="rId9" Type="http://schemas.openxmlformats.org/officeDocument/2006/relationships/hyperlink" Target="https://www.youtube.com/watch?v=PMk-q5LCiAs" TargetMode="External"/><Relationship Id="rId14" Type="http://schemas.openxmlformats.org/officeDocument/2006/relationships/hyperlink" Target="https://www.youtube.com/watch?v=JWu4-4gzsgQ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k-N4DibkFUE" TargetMode="External"/><Relationship Id="rId13" Type="http://schemas.openxmlformats.org/officeDocument/2006/relationships/image" Target="../media/image12.png"/><Relationship Id="rId3" Type="http://schemas.openxmlformats.org/officeDocument/2006/relationships/hyperlink" Target="https://www.youtube.com/watch?v=xsnR9AoSPTA" TargetMode="External"/><Relationship Id="rId7" Type="http://schemas.openxmlformats.org/officeDocument/2006/relationships/hyperlink" Target="https://www.youtube.com/watch?v=U9j7IFT0SWE" TargetMode="External"/><Relationship Id="rId12" Type="http://schemas.openxmlformats.org/officeDocument/2006/relationships/image" Target="../media/image11.jpeg"/><Relationship Id="rId2" Type="http://schemas.openxmlformats.org/officeDocument/2006/relationships/hyperlink" Target="https://www.youtube.com/watch?v=98S6pfQOa0M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vBRySDlreRE" TargetMode="External"/><Relationship Id="rId11" Type="http://schemas.openxmlformats.org/officeDocument/2006/relationships/image" Target="../media/image10.jpeg"/><Relationship Id="rId5" Type="http://schemas.openxmlformats.org/officeDocument/2006/relationships/hyperlink" Target="https://www.youtube.com/watch?v=T94yhoo3l1g" TargetMode="External"/><Relationship Id="rId10" Type="http://schemas.openxmlformats.org/officeDocument/2006/relationships/image" Target="../media/image9.png"/><Relationship Id="rId4" Type="http://schemas.openxmlformats.org/officeDocument/2006/relationships/hyperlink" Target="https://www.youtube.com/watch?v=ois7gZWtw2k" TargetMode="External"/><Relationship Id="rId9" Type="http://schemas.openxmlformats.org/officeDocument/2006/relationships/hyperlink" Target="https://www.youtube.com/watch?v=iX45FbIynmE" TargetMode="External"/><Relationship Id="rId1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6PTwsS0PbA" TargetMode="External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hyperlink" Target="https://www.youtube.com/watch?v=Iqry2zYPWfI" TargetMode="External"/><Relationship Id="rId7" Type="http://schemas.openxmlformats.org/officeDocument/2006/relationships/hyperlink" Target="https://www.youtube.com/watch?v=a1v_0TElJw4" TargetMode="External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hyperlink" Target="https://www.youtube.com/watch?v=Niw9Kv6_kkM" TargetMode="Externa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NutCfBXAFCw" TargetMode="External"/><Relationship Id="rId11" Type="http://schemas.openxmlformats.org/officeDocument/2006/relationships/image" Target="../media/image14.jpeg"/><Relationship Id="rId5" Type="http://schemas.openxmlformats.org/officeDocument/2006/relationships/hyperlink" Target="https://www.youtube.com/watch?v=yin2JSsm16U" TargetMode="External"/><Relationship Id="rId15" Type="http://schemas.openxmlformats.org/officeDocument/2006/relationships/image" Target="../media/image18.jpeg"/><Relationship Id="rId10" Type="http://schemas.openxmlformats.org/officeDocument/2006/relationships/hyperlink" Target="https://www.youtube.com/watch?v=YUDQurQ42VI" TargetMode="External"/><Relationship Id="rId19" Type="http://schemas.openxmlformats.org/officeDocument/2006/relationships/image" Target="../media/image22.jpeg"/><Relationship Id="rId4" Type="http://schemas.openxmlformats.org/officeDocument/2006/relationships/hyperlink" Target="https://www.youtube.com/watch?v=lxppa6sBYVo" TargetMode="External"/><Relationship Id="rId9" Type="http://schemas.openxmlformats.org/officeDocument/2006/relationships/hyperlink" Target="https://www.youtube.com/watch?v=e94kHC9jwYc" TargetMode="External"/><Relationship Id="rId1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v0p89aJXIK8" TargetMode="External"/><Relationship Id="rId13" Type="http://schemas.openxmlformats.org/officeDocument/2006/relationships/hyperlink" Target="https://www.youtube.com/watch?v=XBs9UCetgog" TargetMode="External"/><Relationship Id="rId18" Type="http://schemas.openxmlformats.org/officeDocument/2006/relationships/image" Target="../media/image28.jpeg"/><Relationship Id="rId3" Type="http://schemas.openxmlformats.org/officeDocument/2006/relationships/hyperlink" Target="https://www.youtube.com/watch?v=MP2_6OLummA" TargetMode="External"/><Relationship Id="rId7" Type="http://schemas.openxmlformats.org/officeDocument/2006/relationships/hyperlink" Target="https://www.youtube.com/watch?v=4wvpdBnfiZo" TargetMode="External"/><Relationship Id="rId12" Type="http://schemas.openxmlformats.org/officeDocument/2006/relationships/hyperlink" Target="https://www.youtube.com/watch?v=DVvQ0OAH5Do" TargetMode="External"/><Relationship Id="rId17" Type="http://schemas.openxmlformats.org/officeDocument/2006/relationships/image" Target="../media/image27.jpeg"/><Relationship Id="rId2" Type="http://schemas.openxmlformats.org/officeDocument/2006/relationships/hyperlink" Target="https://www.youtube.com/watch?v=ox5lZw8RLG4" TargetMode="Externa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watch?v=xGKpngesISI" TargetMode="External"/><Relationship Id="rId11" Type="http://schemas.openxmlformats.org/officeDocument/2006/relationships/hyperlink" Target="https://www.youtube.com/watch?v=m5TwT69i1lU" TargetMode="External"/><Relationship Id="rId5" Type="http://schemas.openxmlformats.org/officeDocument/2006/relationships/hyperlink" Target="https://www.youtube.com/watch?v=KEt1Mm8sSkA" TargetMode="External"/><Relationship Id="rId15" Type="http://schemas.openxmlformats.org/officeDocument/2006/relationships/image" Target="../media/image25.jpeg"/><Relationship Id="rId10" Type="http://schemas.openxmlformats.org/officeDocument/2006/relationships/hyperlink" Target="https://www.youtube.com/watch?v=6jqCuE7C3rg" TargetMode="External"/><Relationship Id="rId19" Type="http://schemas.openxmlformats.org/officeDocument/2006/relationships/image" Target="../media/image29.png"/><Relationship Id="rId4" Type="http://schemas.openxmlformats.org/officeDocument/2006/relationships/hyperlink" Target="https://www.youtube.com/watch?v=yE0aSxziNdY" TargetMode="External"/><Relationship Id="rId9" Type="http://schemas.openxmlformats.org/officeDocument/2006/relationships/hyperlink" Target="https://www.youtube.com/watch?v=5kH7wD11vQs" TargetMode="Externa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-7210" y="-13759"/>
            <a:ext cx="4491303" cy="529696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Shape 33"/>
          <p:cNvSpPr/>
          <p:nvPr/>
        </p:nvSpPr>
        <p:spPr>
          <a:xfrm>
            <a:off x="4256748" y="-13759"/>
            <a:ext cx="4491304" cy="529696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4" name="Shape 34"/>
          <p:cNvSpPr/>
          <p:nvPr/>
        </p:nvSpPr>
        <p:spPr>
          <a:xfrm>
            <a:off x="8707966" y="-13759"/>
            <a:ext cx="4299877" cy="529696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5" name="Shape 35"/>
          <p:cNvSpPr/>
          <p:nvPr/>
        </p:nvSpPr>
        <p:spPr>
          <a:xfrm>
            <a:off x="4256748" y="4854574"/>
            <a:ext cx="4491304" cy="5296960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6" name="Shape 36"/>
          <p:cNvSpPr/>
          <p:nvPr/>
        </p:nvSpPr>
        <p:spPr>
          <a:xfrm>
            <a:off x="-38100" y="4854575"/>
            <a:ext cx="4299877" cy="5296959"/>
          </a:xfrm>
          <a:prstGeom prst="rect">
            <a:avLst/>
          </a:prstGeom>
          <a:solidFill>
            <a:srgbClr val="773F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7" name="Shape 37"/>
          <p:cNvSpPr/>
          <p:nvPr/>
        </p:nvSpPr>
        <p:spPr>
          <a:xfrm>
            <a:off x="8707966" y="4854574"/>
            <a:ext cx="4299877" cy="5296960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8" name="Shape 38"/>
          <p:cNvSpPr/>
          <p:nvPr/>
        </p:nvSpPr>
        <p:spPr>
          <a:xfrm>
            <a:off x="2007029" y="2754774"/>
            <a:ext cx="8990741" cy="454375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4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3083336" y="4359804"/>
            <a:ext cx="7684796" cy="13336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0">
              <a:defRPr sz="1800"/>
            </a:pPr>
            <a:r>
              <a:rPr lang="en-GB" sz="8000" b="1" dirty="0" smtClean="0">
                <a:latin typeface="Helvetica"/>
                <a:ea typeface="Helvetica"/>
                <a:cs typeface="Helvetica"/>
                <a:sym typeface="Helvetica"/>
              </a:rPr>
              <a:t>All about </a:t>
            </a:r>
            <a:r>
              <a:rPr sz="8000" b="1" dirty="0" smtClean="0">
                <a:latin typeface="Helvetica"/>
                <a:ea typeface="Helvetica"/>
                <a:cs typeface="Helvetica"/>
                <a:sym typeface="Helvetica"/>
              </a:rPr>
              <a:t>Music</a:t>
            </a:r>
            <a:endParaRPr sz="8000" b="1" dirty="0">
              <a:latin typeface="Helvetica"/>
              <a:ea typeface="Helvetica"/>
              <a:cs typeface="Helvetica"/>
              <a:sym typeface="Helvetica"/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7210" y="-13759"/>
            <a:ext cx="4491303" cy="529696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42" name="Note-Values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9749" y="6679443"/>
            <a:ext cx="1824289" cy="1172758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43"/>
          <p:cNvSpPr/>
          <p:nvPr/>
        </p:nvSpPr>
        <p:spPr>
          <a:xfrm>
            <a:off x="4256748" y="-13759"/>
            <a:ext cx="4491303" cy="529696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8707966" y="-13759"/>
            <a:ext cx="4299878" cy="5296960"/>
          </a:xfrm>
          <a:prstGeom prst="rect">
            <a:avLst/>
          </a:prstGeom>
          <a:solidFill>
            <a:srgbClr val="B36AE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5" name="Shape 45"/>
          <p:cNvSpPr/>
          <p:nvPr/>
        </p:nvSpPr>
        <p:spPr>
          <a:xfrm>
            <a:off x="4256748" y="4854575"/>
            <a:ext cx="4491303" cy="5296959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6" name="Shape 46"/>
          <p:cNvSpPr/>
          <p:nvPr/>
        </p:nvSpPr>
        <p:spPr>
          <a:xfrm>
            <a:off x="-38100" y="4854575"/>
            <a:ext cx="4299877" cy="5296959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7" name="Shape 47"/>
          <p:cNvSpPr/>
          <p:nvPr/>
        </p:nvSpPr>
        <p:spPr>
          <a:xfrm>
            <a:off x="8707966" y="4854575"/>
            <a:ext cx="4299878" cy="5296959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8" name="Shape 48"/>
          <p:cNvSpPr/>
          <p:nvPr/>
        </p:nvSpPr>
        <p:spPr>
          <a:xfrm>
            <a:off x="3724473" y="4241800"/>
            <a:ext cx="5555854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ELEMENTS OF MUSIC</a:t>
            </a:r>
          </a:p>
        </p:txBody>
      </p:sp>
      <p:sp>
        <p:nvSpPr>
          <p:cNvPr id="49" name="Shape 49"/>
          <p:cNvSpPr/>
          <p:nvPr/>
        </p:nvSpPr>
        <p:spPr>
          <a:xfrm>
            <a:off x="-29501" y="-1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DURATION</a:t>
            </a:r>
          </a:p>
        </p:txBody>
      </p:sp>
      <p:sp>
        <p:nvSpPr>
          <p:cNvPr id="50" name="Shape 50"/>
          <p:cNvSpPr/>
          <p:nvPr/>
        </p:nvSpPr>
        <p:spPr>
          <a:xfrm>
            <a:off x="4195366" y="0"/>
            <a:ext cx="4491303" cy="734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DYNAMICS</a:t>
            </a:r>
          </a:p>
        </p:txBody>
      </p:sp>
      <p:sp>
        <p:nvSpPr>
          <p:cNvPr id="51" name="Shape 51"/>
          <p:cNvSpPr/>
          <p:nvPr/>
        </p:nvSpPr>
        <p:spPr>
          <a:xfrm>
            <a:off x="8581099" y="-1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PITCH</a:t>
            </a:r>
          </a:p>
        </p:txBody>
      </p:sp>
      <p:sp>
        <p:nvSpPr>
          <p:cNvPr id="52" name="Shape 52"/>
          <p:cNvSpPr/>
          <p:nvPr/>
        </p:nvSpPr>
        <p:spPr>
          <a:xfrm>
            <a:off x="-79706" y="9019513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STRUCTURE</a:t>
            </a:r>
          </a:p>
        </p:txBody>
      </p:sp>
      <p:sp>
        <p:nvSpPr>
          <p:cNvPr id="53" name="Shape 53"/>
          <p:cNvSpPr/>
          <p:nvPr/>
        </p:nvSpPr>
        <p:spPr>
          <a:xfrm>
            <a:off x="4145161" y="9019513"/>
            <a:ext cx="4491303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TEMPO</a:t>
            </a:r>
          </a:p>
        </p:txBody>
      </p:sp>
      <p:sp>
        <p:nvSpPr>
          <p:cNvPr id="54" name="Shape 54"/>
          <p:cNvSpPr/>
          <p:nvPr/>
        </p:nvSpPr>
        <p:spPr>
          <a:xfrm>
            <a:off x="8530894" y="9019513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TEXTURE</a:t>
            </a:r>
          </a:p>
        </p:txBody>
      </p:sp>
      <p:sp>
        <p:nvSpPr>
          <p:cNvPr id="55" name="Shape 55"/>
          <p:cNvSpPr/>
          <p:nvPr/>
        </p:nvSpPr>
        <p:spPr>
          <a:xfrm>
            <a:off x="550957" y="247048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/>
              </a:rPr>
              <a:t>Youtube Link 1</a:t>
            </a:r>
          </a:p>
        </p:txBody>
      </p:sp>
      <p:pic>
        <p:nvPicPr>
          <p:cNvPr id="56" name="77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03742" y="3235581"/>
            <a:ext cx="3932982" cy="1030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" name="musical-dynamics_MUSIC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506581" y="865022"/>
            <a:ext cx="2463371" cy="2463371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Note-Values2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547" y="810486"/>
            <a:ext cx="2463371" cy="158359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Shape 59"/>
          <p:cNvSpPr/>
          <p:nvPr/>
        </p:nvSpPr>
        <p:spPr>
          <a:xfrm>
            <a:off x="4256748" y="3459327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6"/>
              </a:rPr>
              <a:t>Youtube Link 1</a:t>
            </a:r>
          </a:p>
        </p:txBody>
      </p:sp>
      <p:sp>
        <p:nvSpPr>
          <p:cNvPr id="60" name="Shape 60"/>
          <p:cNvSpPr/>
          <p:nvPr/>
        </p:nvSpPr>
        <p:spPr>
          <a:xfrm rot="5397755">
            <a:off x="6347350" y="2164093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7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7"/>
              </a:rPr>
              <a:t>Youtube Link 2</a:t>
            </a:r>
          </a:p>
        </p:txBody>
      </p:sp>
      <p:sp>
        <p:nvSpPr>
          <p:cNvPr id="61" name="Shape 61"/>
          <p:cNvSpPr/>
          <p:nvPr/>
        </p:nvSpPr>
        <p:spPr>
          <a:xfrm>
            <a:off x="9246819" y="802216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8"/>
              </a:rPr>
              <a:t>Youtube Link 1</a:t>
            </a:r>
          </a:p>
        </p:txBody>
      </p:sp>
      <p:sp>
        <p:nvSpPr>
          <p:cNvPr id="62" name="Shape 62"/>
          <p:cNvSpPr/>
          <p:nvPr/>
        </p:nvSpPr>
        <p:spPr>
          <a:xfrm>
            <a:off x="9297024" y="4106333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9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9"/>
              </a:rPr>
              <a:t>Youtube Link 2</a:t>
            </a:r>
          </a:p>
        </p:txBody>
      </p:sp>
      <p:pic>
        <p:nvPicPr>
          <p:cNvPr id="63" name="higher-the-note-higher-the-sound.jp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8968076" y="1659152"/>
            <a:ext cx="3692979" cy="2237946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Shape 64"/>
          <p:cNvSpPr/>
          <p:nvPr/>
        </p:nvSpPr>
        <p:spPr>
          <a:xfrm rot="5380975">
            <a:off x="1341334" y="6644216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1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1"/>
              </a:rPr>
              <a:t>Youtube Link 1</a:t>
            </a:r>
          </a:p>
        </p:txBody>
      </p:sp>
      <p:pic>
        <p:nvPicPr>
          <p:cNvPr id="65" name="song-writing-for-a-chorus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03357" y="5204397"/>
            <a:ext cx="1930601" cy="3527339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Shape 66"/>
          <p:cNvSpPr/>
          <p:nvPr/>
        </p:nvSpPr>
        <p:spPr>
          <a:xfrm>
            <a:off x="4829931" y="8303683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3"/>
              </a:rPr>
              <a:t>Youtube Link 1</a:t>
            </a:r>
          </a:p>
        </p:txBody>
      </p:sp>
      <p:sp>
        <p:nvSpPr>
          <p:cNvPr id="67" name="Shape 67"/>
          <p:cNvSpPr/>
          <p:nvPr/>
        </p:nvSpPr>
        <p:spPr>
          <a:xfrm>
            <a:off x="9237825" y="4963269"/>
            <a:ext cx="3248864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4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4"/>
              </a:rPr>
              <a:t>Youtube Link 1 </a:t>
            </a:r>
          </a:p>
        </p:txBody>
      </p:sp>
      <p:sp>
        <p:nvSpPr>
          <p:cNvPr id="68" name="Shape 68"/>
          <p:cNvSpPr/>
          <p:nvPr/>
        </p:nvSpPr>
        <p:spPr>
          <a:xfrm>
            <a:off x="9297024" y="8303683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5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5"/>
              </a:rPr>
              <a:t>Youtube Link 2</a:t>
            </a:r>
          </a:p>
        </p:txBody>
      </p:sp>
      <p:pic>
        <p:nvPicPr>
          <p:cNvPr id="69" name="Unknown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489449" y="6141706"/>
            <a:ext cx="4025901" cy="2019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textureworksheet.pn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9770101" y="5515816"/>
            <a:ext cx="2285326" cy="29045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/>
        </p:nvSpPr>
        <p:spPr>
          <a:xfrm>
            <a:off x="-7210" y="-13759"/>
            <a:ext cx="6543742" cy="529696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3" name="Shape 73"/>
          <p:cNvSpPr/>
          <p:nvPr/>
        </p:nvSpPr>
        <p:spPr>
          <a:xfrm>
            <a:off x="6488442" y="-13759"/>
            <a:ext cx="6543743" cy="529696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4" name="Shape 74"/>
          <p:cNvSpPr/>
          <p:nvPr/>
        </p:nvSpPr>
        <p:spPr>
          <a:xfrm>
            <a:off x="6556175" y="4854575"/>
            <a:ext cx="6543743" cy="5296959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5" name="Shape 75"/>
          <p:cNvSpPr/>
          <p:nvPr/>
        </p:nvSpPr>
        <p:spPr>
          <a:xfrm>
            <a:off x="-38100" y="4854575"/>
            <a:ext cx="6605522" cy="5296959"/>
          </a:xfrm>
          <a:prstGeom prst="rect">
            <a:avLst/>
          </a:prstGeom>
          <a:solidFill>
            <a:srgbClr val="773F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76" name="Shape 76"/>
          <p:cNvSpPr/>
          <p:nvPr/>
        </p:nvSpPr>
        <p:spPr>
          <a:xfrm>
            <a:off x="3724473" y="4241800"/>
            <a:ext cx="5555854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THEORY OF MUSIC</a:t>
            </a:r>
          </a:p>
        </p:txBody>
      </p:sp>
      <p:sp>
        <p:nvSpPr>
          <p:cNvPr id="77" name="Shape 77"/>
          <p:cNvSpPr/>
          <p:nvPr/>
        </p:nvSpPr>
        <p:spPr>
          <a:xfrm>
            <a:off x="-29501" y="-1"/>
            <a:ext cx="6588324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NOTES</a:t>
            </a:r>
          </a:p>
        </p:txBody>
      </p:sp>
      <p:sp>
        <p:nvSpPr>
          <p:cNvPr id="78" name="Shape 78"/>
          <p:cNvSpPr/>
          <p:nvPr/>
        </p:nvSpPr>
        <p:spPr>
          <a:xfrm>
            <a:off x="6397425" y="-1"/>
            <a:ext cx="67257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SYMBOLS</a:t>
            </a:r>
          </a:p>
        </p:txBody>
      </p:sp>
      <p:sp>
        <p:nvSpPr>
          <p:cNvPr id="79" name="Shape 79"/>
          <p:cNvSpPr/>
          <p:nvPr/>
        </p:nvSpPr>
        <p:spPr>
          <a:xfrm>
            <a:off x="-73952" y="9019513"/>
            <a:ext cx="6588325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CHORDS</a:t>
            </a:r>
          </a:p>
        </p:txBody>
      </p:sp>
      <p:sp>
        <p:nvSpPr>
          <p:cNvPr id="80" name="Shape 80"/>
          <p:cNvSpPr/>
          <p:nvPr/>
        </p:nvSpPr>
        <p:spPr>
          <a:xfrm>
            <a:off x="6352974" y="9019513"/>
            <a:ext cx="6725778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SHARPS AND FLATS</a:t>
            </a:r>
          </a:p>
        </p:txBody>
      </p:sp>
      <p:sp>
        <p:nvSpPr>
          <p:cNvPr id="81" name="Shape 81"/>
          <p:cNvSpPr/>
          <p:nvPr/>
        </p:nvSpPr>
        <p:spPr>
          <a:xfrm>
            <a:off x="3143113" y="3437995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/>
              </a:rPr>
              <a:t>Youtube Link 2</a:t>
            </a:r>
          </a:p>
        </p:txBody>
      </p:sp>
      <p:sp>
        <p:nvSpPr>
          <p:cNvPr id="82" name="Shape 82"/>
          <p:cNvSpPr/>
          <p:nvPr/>
        </p:nvSpPr>
        <p:spPr>
          <a:xfrm>
            <a:off x="230580" y="802216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/>
              </a:rPr>
              <a:t>Youtube Link 1</a:t>
            </a:r>
          </a:p>
        </p:txBody>
      </p:sp>
      <p:sp>
        <p:nvSpPr>
          <p:cNvPr id="83" name="Shape 83"/>
          <p:cNvSpPr/>
          <p:nvPr/>
        </p:nvSpPr>
        <p:spPr>
          <a:xfrm>
            <a:off x="386452" y="499057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4"/>
              </a:rPr>
              <a:t>Youtube Link 1</a:t>
            </a:r>
          </a:p>
        </p:txBody>
      </p:sp>
      <p:sp>
        <p:nvSpPr>
          <p:cNvPr id="84" name="Shape 84"/>
          <p:cNvSpPr/>
          <p:nvPr/>
        </p:nvSpPr>
        <p:spPr>
          <a:xfrm>
            <a:off x="9496585" y="499057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5"/>
              </a:rPr>
              <a:t>Youtube Link 1</a:t>
            </a:r>
          </a:p>
        </p:txBody>
      </p:sp>
      <p:sp>
        <p:nvSpPr>
          <p:cNvPr id="85" name="Shape 85"/>
          <p:cNvSpPr/>
          <p:nvPr/>
        </p:nvSpPr>
        <p:spPr>
          <a:xfrm>
            <a:off x="386452" y="4241799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6"/>
              </a:rPr>
              <a:t>Youtube Link 3</a:t>
            </a:r>
          </a:p>
        </p:txBody>
      </p:sp>
      <p:sp>
        <p:nvSpPr>
          <p:cNvPr id="86" name="Shape 86"/>
          <p:cNvSpPr/>
          <p:nvPr/>
        </p:nvSpPr>
        <p:spPr>
          <a:xfrm>
            <a:off x="1703780" y="8195204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7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7"/>
              </a:rPr>
              <a:t>Youtube Link 2</a:t>
            </a:r>
          </a:p>
        </p:txBody>
      </p:sp>
      <p:sp>
        <p:nvSpPr>
          <p:cNvPr id="87" name="Shape 87"/>
          <p:cNvSpPr/>
          <p:nvPr/>
        </p:nvSpPr>
        <p:spPr>
          <a:xfrm>
            <a:off x="8267165" y="910695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8"/>
              </a:rPr>
              <a:t>Youtube Link 1</a:t>
            </a:r>
          </a:p>
        </p:txBody>
      </p:sp>
      <p:sp>
        <p:nvSpPr>
          <p:cNvPr id="88" name="Shape 88"/>
          <p:cNvSpPr/>
          <p:nvPr/>
        </p:nvSpPr>
        <p:spPr>
          <a:xfrm>
            <a:off x="9496585" y="391795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9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9"/>
              </a:rPr>
              <a:t>Youtube Link 2</a:t>
            </a:r>
          </a:p>
        </p:txBody>
      </p:sp>
      <p:pic>
        <p:nvPicPr>
          <p:cNvPr id="89" name="Unknown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7020698" y="6068177"/>
            <a:ext cx="2234977" cy="2166359"/>
          </a:xfrm>
          <a:prstGeom prst="rect">
            <a:avLst/>
          </a:prstGeom>
          <a:ln w="12700">
            <a:miter lim="400000"/>
          </a:ln>
        </p:spPr>
      </p:pic>
      <p:pic>
        <p:nvPicPr>
          <p:cNvPr id="90" name="notation_accidentals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9708951" y="5776581"/>
            <a:ext cx="3090108" cy="1444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91" name="c-major-to-c-minor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055740" y="5739341"/>
            <a:ext cx="4328941" cy="2506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Unknown.pn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067560" y="1541793"/>
            <a:ext cx="4305301" cy="1892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mixofmusicsymbolsimageformod2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7220313" y="1722172"/>
            <a:ext cx="5080001" cy="2032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-7210" y="-13759"/>
            <a:ext cx="4491303" cy="529696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6" name="Shape 96"/>
          <p:cNvSpPr/>
          <p:nvPr/>
        </p:nvSpPr>
        <p:spPr>
          <a:xfrm>
            <a:off x="4256748" y="-13759"/>
            <a:ext cx="4491303" cy="529696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707966" y="-13759"/>
            <a:ext cx="4299878" cy="5296960"/>
          </a:xfrm>
          <a:prstGeom prst="rect">
            <a:avLst/>
          </a:prstGeom>
          <a:solidFill>
            <a:srgbClr val="B36AE2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Shape 98"/>
          <p:cNvSpPr/>
          <p:nvPr/>
        </p:nvSpPr>
        <p:spPr>
          <a:xfrm>
            <a:off x="4256748" y="4854575"/>
            <a:ext cx="4491303" cy="5296959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9" name="Shape 99"/>
          <p:cNvSpPr/>
          <p:nvPr/>
        </p:nvSpPr>
        <p:spPr>
          <a:xfrm>
            <a:off x="-38100" y="4854575"/>
            <a:ext cx="4299877" cy="5296959"/>
          </a:xfrm>
          <a:prstGeom prst="rect">
            <a:avLst/>
          </a:prstGeom>
          <a:solidFill>
            <a:srgbClr val="F5D328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0" name="Shape 100"/>
          <p:cNvSpPr/>
          <p:nvPr/>
        </p:nvSpPr>
        <p:spPr>
          <a:xfrm>
            <a:off x="8707966" y="4854575"/>
            <a:ext cx="4299878" cy="5296959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1" name="Shape 101"/>
          <p:cNvSpPr/>
          <p:nvPr/>
        </p:nvSpPr>
        <p:spPr>
          <a:xfrm>
            <a:off x="3724473" y="4241800"/>
            <a:ext cx="5555854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MUSICAL PERIODS</a:t>
            </a:r>
          </a:p>
        </p:txBody>
      </p:sp>
      <p:sp>
        <p:nvSpPr>
          <p:cNvPr id="102" name="Shape 102"/>
          <p:cNvSpPr/>
          <p:nvPr/>
        </p:nvSpPr>
        <p:spPr>
          <a:xfrm>
            <a:off x="-29501" y="-1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MEDIEVAL</a:t>
            </a:r>
          </a:p>
        </p:txBody>
      </p:sp>
      <p:sp>
        <p:nvSpPr>
          <p:cNvPr id="103" name="Shape 103"/>
          <p:cNvSpPr/>
          <p:nvPr/>
        </p:nvSpPr>
        <p:spPr>
          <a:xfrm>
            <a:off x="4195366" y="0"/>
            <a:ext cx="4491303" cy="734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RENAISSANCE</a:t>
            </a:r>
          </a:p>
        </p:txBody>
      </p:sp>
      <p:sp>
        <p:nvSpPr>
          <p:cNvPr id="104" name="Shape 104"/>
          <p:cNvSpPr/>
          <p:nvPr/>
        </p:nvSpPr>
        <p:spPr>
          <a:xfrm>
            <a:off x="8581099" y="-1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BAROQUE</a:t>
            </a:r>
          </a:p>
        </p:txBody>
      </p:sp>
      <p:sp>
        <p:nvSpPr>
          <p:cNvPr id="105" name="Shape 105"/>
          <p:cNvSpPr/>
          <p:nvPr/>
        </p:nvSpPr>
        <p:spPr>
          <a:xfrm>
            <a:off x="-79706" y="9019513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CLASSICAL</a:t>
            </a:r>
          </a:p>
        </p:txBody>
      </p:sp>
      <p:sp>
        <p:nvSpPr>
          <p:cNvPr id="106" name="Shape 106"/>
          <p:cNvSpPr/>
          <p:nvPr/>
        </p:nvSpPr>
        <p:spPr>
          <a:xfrm>
            <a:off x="4145161" y="9019513"/>
            <a:ext cx="4491303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ROMANTIC</a:t>
            </a:r>
          </a:p>
        </p:txBody>
      </p:sp>
      <p:sp>
        <p:nvSpPr>
          <p:cNvPr id="107" name="Shape 107"/>
          <p:cNvSpPr/>
          <p:nvPr/>
        </p:nvSpPr>
        <p:spPr>
          <a:xfrm>
            <a:off x="8530894" y="9019513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MODERN</a:t>
            </a:r>
          </a:p>
        </p:txBody>
      </p:sp>
      <p:sp>
        <p:nvSpPr>
          <p:cNvPr id="108" name="Shape 108"/>
          <p:cNvSpPr/>
          <p:nvPr/>
        </p:nvSpPr>
        <p:spPr>
          <a:xfrm>
            <a:off x="509351" y="94648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/>
              </a:rPr>
              <a:t>Youtube Link 1</a:t>
            </a:r>
          </a:p>
        </p:txBody>
      </p:sp>
      <p:sp>
        <p:nvSpPr>
          <p:cNvPr id="109" name="Shape 109"/>
          <p:cNvSpPr/>
          <p:nvPr/>
        </p:nvSpPr>
        <p:spPr>
          <a:xfrm>
            <a:off x="153751" y="404495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/>
              </a:rPr>
              <a:t>Youtube Link 2</a:t>
            </a:r>
          </a:p>
        </p:txBody>
      </p:sp>
      <p:sp>
        <p:nvSpPr>
          <p:cNvPr id="110" name="Shape 110"/>
          <p:cNvSpPr/>
          <p:nvPr/>
        </p:nvSpPr>
        <p:spPr>
          <a:xfrm>
            <a:off x="5153682" y="946480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4"/>
              </a:rPr>
              <a:t>Youtube Link 1</a:t>
            </a:r>
          </a:p>
        </p:txBody>
      </p:sp>
      <p:sp>
        <p:nvSpPr>
          <p:cNvPr id="111" name="Shape 111"/>
          <p:cNvSpPr/>
          <p:nvPr/>
        </p:nvSpPr>
        <p:spPr>
          <a:xfrm>
            <a:off x="9297024" y="946480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5"/>
              </a:rPr>
              <a:t>Youtube Link 1</a:t>
            </a:r>
          </a:p>
        </p:txBody>
      </p:sp>
      <p:sp>
        <p:nvSpPr>
          <p:cNvPr id="112" name="Shape 112"/>
          <p:cNvSpPr/>
          <p:nvPr/>
        </p:nvSpPr>
        <p:spPr>
          <a:xfrm>
            <a:off x="9564319" y="4044950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6"/>
              </a:rPr>
              <a:t>Youtube Link 2</a:t>
            </a:r>
          </a:p>
        </p:txBody>
      </p:sp>
      <p:sp>
        <p:nvSpPr>
          <p:cNvPr id="113" name="Shape 113"/>
          <p:cNvSpPr/>
          <p:nvPr/>
        </p:nvSpPr>
        <p:spPr>
          <a:xfrm>
            <a:off x="550957" y="4982997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5"/>
              </a:rPr>
              <a:t>Youtube Link 1</a:t>
            </a:r>
          </a:p>
        </p:txBody>
      </p:sp>
      <p:sp>
        <p:nvSpPr>
          <p:cNvPr id="114" name="Shape 114"/>
          <p:cNvSpPr/>
          <p:nvPr/>
        </p:nvSpPr>
        <p:spPr>
          <a:xfrm>
            <a:off x="377985" y="8219016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7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7"/>
              </a:rPr>
              <a:t>Youtube Link 2</a:t>
            </a:r>
          </a:p>
        </p:txBody>
      </p:sp>
      <p:sp>
        <p:nvSpPr>
          <p:cNvPr id="115" name="Shape 115"/>
          <p:cNvSpPr/>
          <p:nvPr/>
        </p:nvSpPr>
        <p:spPr>
          <a:xfrm>
            <a:off x="4941519" y="5560483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8"/>
              </a:rPr>
              <a:t>Youtube Link 1</a:t>
            </a:r>
          </a:p>
        </p:txBody>
      </p:sp>
      <p:sp>
        <p:nvSpPr>
          <p:cNvPr id="116" name="Shape 116"/>
          <p:cNvSpPr/>
          <p:nvPr/>
        </p:nvSpPr>
        <p:spPr>
          <a:xfrm>
            <a:off x="4880136" y="8159419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9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9"/>
              </a:rPr>
              <a:t>Youtube Link 2</a:t>
            </a:r>
          </a:p>
        </p:txBody>
      </p:sp>
      <p:sp>
        <p:nvSpPr>
          <p:cNvPr id="117" name="Shape 117"/>
          <p:cNvSpPr/>
          <p:nvPr/>
        </p:nvSpPr>
        <p:spPr>
          <a:xfrm>
            <a:off x="9420385" y="4982997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0"/>
              </a:rPr>
              <a:t>Youtube Link 1</a:t>
            </a:r>
          </a:p>
        </p:txBody>
      </p:sp>
      <p:pic>
        <p:nvPicPr>
          <p:cNvPr id="118" name="lute-1dawsll1332358974093.jp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59451" y="1581083"/>
            <a:ext cx="2046976" cy="1137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Thomas-Tallis1.jpg"/>
          <p:cNvPicPr/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1654241" y="2403673"/>
            <a:ext cx="2462114" cy="1641410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Unknown.jpg"/>
          <p:cNvPicPr/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4407827" y="1756937"/>
            <a:ext cx="1579033" cy="232210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renaissance-oboe-tarakawa-piffaro-sopila.jp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6323925" y="1624302"/>
            <a:ext cx="2046976" cy="2587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250px-Harpsichord_VitalJulianFrey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8888445" y="1918709"/>
            <a:ext cx="1579033" cy="19643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Unknown.jp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10578471" y="2045030"/>
            <a:ext cx="2201723" cy="1709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Classical_music_composers_montage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818150" y="5714669"/>
            <a:ext cx="2587377" cy="25873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wagnersmall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4880136" y="6256866"/>
            <a:ext cx="1595601" cy="170957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berlioz_1213630273.jp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6881926" y="6198604"/>
            <a:ext cx="1214929" cy="1826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images.jpg"/>
          <p:cNvPicPr/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8972550" y="6006752"/>
            <a:ext cx="3670301" cy="2209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/>
        </p:nvSpPr>
        <p:spPr>
          <a:xfrm>
            <a:off x="-7210" y="-13759"/>
            <a:ext cx="4491303" cy="5296960"/>
          </a:xfrm>
          <a:prstGeom prst="rect">
            <a:avLst/>
          </a:prstGeom>
          <a:solidFill>
            <a:srgbClr val="EC5D57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0" name="Shape 130"/>
          <p:cNvSpPr/>
          <p:nvPr/>
        </p:nvSpPr>
        <p:spPr>
          <a:xfrm>
            <a:off x="4256748" y="-13759"/>
            <a:ext cx="4491303" cy="5296960"/>
          </a:xfrm>
          <a:prstGeom prst="rect">
            <a:avLst/>
          </a:prstGeom>
          <a:solidFill>
            <a:srgbClr val="F3901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1" name="Shape 131"/>
          <p:cNvSpPr/>
          <p:nvPr/>
        </p:nvSpPr>
        <p:spPr>
          <a:xfrm>
            <a:off x="8707966" y="-13759"/>
            <a:ext cx="4299878" cy="5296960"/>
          </a:xfrm>
          <a:prstGeom prst="rect">
            <a:avLst/>
          </a:prstGeom>
          <a:solidFill>
            <a:srgbClr val="51A7F9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2" name="Shape 132"/>
          <p:cNvSpPr/>
          <p:nvPr/>
        </p:nvSpPr>
        <p:spPr>
          <a:xfrm>
            <a:off x="4256748" y="4854575"/>
            <a:ext cx="4491303" cy="5296959"/>
          </a:xfrm>
          <a:prstGeom prst="rect">
            <a:avLst/>
          </a:prstGeom>
          <a:solidFill>
            <a:srgbClr val="DCBD23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3" name="Shape 133"/>
          <p:cNvSpPr/>
          <p:nvPr/>
        </p:nvSpPr>
        <p:spPr>
          <a:xfrm>
            <a:off x="-38100" y="4854575"/>
            <a:ext cx="4299877" cy="5296959"/>
          </a:xfrm>
          <a:prstGeom prst="rect">
            <a:avLst/>
          </a:prstGeom>
          <a:solidFill>
            <a:srgbClr val="773F9B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4" name="Shape 134"/>
          <p:cNvSpPr/>
          <p:nvPr/>
        </p:nvSpPr>
        <p:spPr>
          <a:xfrm>
            <a:off x="8707966" y="4854575"/>
            <a:ext cx="4299878" cy="5296959"/>
          </a:xfrm>
          <a:prstGeom prst="rect">
            <a:avLst/>
          </a:prstGeom>
          <a:solidFill>
            <a:srgbClr val="70BF41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24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Shape 135"/>
          <p:cNvSpPr/>
          <p:nvPr/>
        </p:nvSpPr>
        <p:spPr>
          <a:xfrm>
            <a:off x="3724473" y="4241800"/>
            <a:ext cx="5555854" cy="127000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700"/>
            </a:lvl1pPr>
          </a:lstStyle>
          <a:p>
            <a:pPr lvl="0">
              <a:defRPr sz="1800"/>
            </a:pPr>
            <a:r>
              <a:rPr sz="3700"/>
              <a:t>INSTRUMENTS OF THE ORCHESTRA</a:t>
            </a:r>
          </a:p>
        </p:txBody>
      </p:sp>
      <p:sp>
        <p:nvSpPr>
          <p:cNvPr id="136" name="Shape 136"/>
          <p:cNvSpPr/>
          <p:nvPr/>
        </p:nvSpPr>
        <p:spPr>
          <a:xfrm>
            <a:off x="-29501" y="-1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STRINGS</a:t>
            </a:r>
          </a:p>
        </p:txBody>
      </p:sp>
      <p:sp>
        <p:nvSpPr>
          <p:cNvPr id="137" name="Shape 137"/>
          <p:cNvSpPr/>
          <p:nvPr/>
        </p:nvSpPr>
        <p:spPr>
          <a:xfrm>
            <a:off x="4195366" y="0"/>
            <a:ext cx="4491303" cy="73408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WOODWIND</a:t>
            </a:r>
          </a:p>
        </p:txBody>
      </p:sp>
      <p:sp>
        <p:nvSpPr>
          <p:cNvPr id="138" name="Shape 138"/>
          <p:cNvSpPr/>
          <p:nvPr/>
        </p:nvSpPr>
        <p:spPr>
          <a:xfrm>
            <a:off x="8581099" y="-1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BRASS</a:t>
            </a:r>
          </a:p>
        </p:txBody>
      </p:sp>
      <p:sp>
        <p:nvSpPr>
          <p:cNvPr id="139" name="Shape 139"/>
          <p:cNvSpPr/>
          <p:nvPr/>
        </p:nvSpPr>
        <p:spPr>
          <a:xfrm>
            <a:off x="-79706" y="9019513"/>
            <a:ext cx="4299877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PERCUSSION</a:t>
            </a:r>
          </a:p>
        </p:txBody>
      </p:sp>
      <p:sp>
        <p:nvSpPr>
          <p:cNvPr id="140" name="Shape 140"/>
          <p:cNvSpPr/>
          <p:nvPr/>
        </p:nvSpPr>
        <p:spPr>
          <a:xfrm>
            <a:off x="4145161" y="9019513"/>
            <a:ext cx="4491303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4000"/>
            </a:lvl1pPr>
          </a:lstStyle>
          <a:p>
            <a:pPr lvl="0">
              <a:defRPr sz="1800"/>
            </a:pPr>
            <a:r>
              <a:rPr sz="4000"/>
              <a:t>VOICE</a:t>
            </a:r>
          </a:p>
        </p:txBody>
      </p:sp>
      <p:sp>
        <p:nvSpPr>
          <p:cNvPr id="141" name="Shape 141"/>
          <p:cNvSpPr/>
          <p:nvPr/>
        </p:nvSpPr>
        <p:spPr>
          <a:xfrm>
            <a:off x="8530894" y="9019513"/>
            <a:ext cx="4553612" cy="73408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 anchor="ctr"/>
          <a:lstStyle>
            <a:lvl1pPr>
              <a:defRPr sz="3000"/>
            </a:lvl1pPr>
          </a:lstStyle>
          <a:p>
            <a:pPr lvl="0">
              <a:defRPr sz="1800"/>
            </a:pPr>
            <a:r>
              <a:rPr sz="3000"/>
              <a:t>WORLD INSTRUMENTS</a:t>
            </a:r>
          </a:p>
        </p:txBody>
      </p:sp>
      <p:sp>
        <p:nvSpPr>
          <p:cNvPr id="142" name="Shape 142"/>
          <p:cNvSpPr/>
          <p:nvPr/>
        </p:nvSpPr>
        <p:spPr>
          <a:xfrm>
            <a:off x="559556" y="937683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2"/>
              </a:rPr>
              <a:t>Youtube Link 1</a:t>
            </a:r>
          </a:p>
        </p:txBody>
      </p:sp>
      <p:sp>
        <p:nvSpPr>
          <p:cNvPr id="143" name="Shape 143"/>
          <p:cNvSpPr/>
          <p:nvPr/>
        </p:nvSpPr>
        <p:spPr>
          <a:xfrm>
            <a:off x="559556" y="4019550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3"/>
              </a:rPr>
              <a:t>Youtube Link 2</a:t>
            </a:r>
          </a:p>
        </p:txBody>
      </p:sp>
      <p:sp>
        <p:nvSpPr>
          <p:cNvPr id="144" name="Shape 144"/>
          <p:cNvSpPr/>
          <p:nvPr/>
        </p:nvSpPr>
        <p:spPr>
          <a:xfrm>
            <a:off x="9297024" y="937683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4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4"/>
              </a:rPr>
              <a:t>Youtube Link 1</a:t>
            </a:r>
          </a:p>
        </p:txBody>
      </p:sp>
      <p:sp>
        <p:nvSpPr>
          <p:cNvPr id="145" name="Shape 145"/>
          <p:cNvSpPr/>
          <p:nvPr/>
        </p:nvSpPr>
        <p:spPr>
          <a:xfrm>
            <a:off x="4923990" y="937683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5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5"/>
              </a:rPr>
              <a:t>Youtube Link 1</a:t>
            </a:r>
          </a:p>
        </p:txBody>
      </p:sp>
      <p:sp>
        <p:nvSpPr>
          <p:cNvPr id="146" name="Shape 146"/>
          <p:cNvSpPr/>
          <p:nvPr/>
        </p:nvSpPr>
        <p:spPr>
          <a:xfrm>
            <a:off x="559556" y="4978598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6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6"/>
              </a:rPr>
              <a:t>Youtube Link 1</a:t>
            </a:r>
          </a:p>
        </p:txBody>
      </p:sp>
      <p:sp>
        <p:nvSpPr>
          <p:cNvPr id="147" name="Shape 147"/>
          <p:cNvSpPr/>
          <p:nvPr/>
        </p:nvSpPr>
        <p:spPr>
          <a:xfrm>
            <a:off x="9246819" y="4019550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7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7"/>
              </a:rPr>
              <a:t>Youtube Link 2</a:t>
            </a:r>
          </a:p>
        </p:txBody>
      </p:sp>
      <p:sp>
        <p:nvSpPr>
          <p:cNvPr id="148" name="Shape 148"/>
          <p:cNvSpPr/>
          <p:nvPr/>
        </p:nvSpPr>
        <p:spPr>
          <a:xfrm>
            <a:off x="4829931" y="3477683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8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8"/>
              </a:rPr>
              <a:t>Youtube Link 2</a:t>
            </a:r>
          </a:p>
        </p:txBody>
      </p:sp>
      <p:sp>
        <p:nvSpPr>
          <p:cNvPr id="149" name="Shape 149"/>
          <p:cNvSpPr/>
          <p:nvPr/>
        </p:nvSpPr>
        <p:spPr>
          <a:xfrm>
            <a:off x="677560" y="8168216"/>
            <a:ext cx="3121763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9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9"/>
              </a:rPr>
              <a:t>Youtube Link 2</a:t>
            </a:r>
          </a:p>
        </p:txBody>
      </p:sp>
      <p:sp>
        <p:nvSpPr>
          <p:cNvPr id="150" name="Shape 150"/>
          <p:cNvSpPr/>
          <p:nvPr/>
        </p:nvSpPr>
        <p:spPr>
          <a:xfrm>
            <a:off x="5068519" y="5626298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0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0"/>
              </a:rPr>
              <a:t>Youtube Link 1</a:t>
            </a:r>
          </a:p>
        </p:txBody>
      </p:sp>
      <p:sp>
        <p:nvSpPr>
          <p:cNvPr id="151" name="Shape 151"/>
          <p:cNvSpPr/>
          <p:nvPr/>
        </p:nvSpPr>
        <p:spPr>
          <a:xfrm>
            <a:off x="5068519" y="8168216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1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1"/>
              </a:rPr>
              <a:t>Youtube Link 2</a:t>
            </a:r>
          </a:p>
        </p:txBody>
      </p:sp>
      <p:sp>
        <p:nvSpPr>
          <p:cNvPr id="152" name="Shape 152"/>
          <p:cNvSpPr/>
          <p:nvPr/>
        </p:nvSpPr>
        <p:spPr>
          <a:xfrm>
            <a:off x="9323481" y="4978598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2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2"/>
              </a:rPr>
              <a:t>Youtube Link 1</a:t>
            </a:r>
          </a:p>
        </p:txBody>
      </p:sp>
      <p:sp>
        <p:nvSpPr>
          <p:cNvPr id="153" name="Shape 153"/>
          <p:cNvSpPr/>
          <p:nvPr/>
        </p:nvSpPr>
        <p:spPr>
          <a:xfrm>
            <a:off x="9323481" y="8168216"/>
            <a:ext cx="3121762" cy="647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u="sng">
                <a:hlinkClick r:id="rId13"/>
              </a:defRPr>
            </a:lvl1pPr>
          </a:lstStyle>
          <a:p>
            <a:pPr lvl="0">
              <a:defRPr sz="1800" u="none"/>
            </a:pPr>
            <a:r>
              <a:rPr sz="3600" u="sng">
                <a:hlinkClick r:id="rId13"/>
              </a:rPr>
              <a:t>Youtube Link 2</a:t>
            </a:r>
          </a:p>
        </p:txBody>
      </p:sp>
      <p:pic>
        <p:nvPicPr>
          <p:cNvPr id="154" name="9895687.png"/>
          <p:cNvPicPr/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482732" y="1706992"/>
            <a:ext cx="3175001" cy="229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Unknown.jpg"/>
          <p:cNvPicPr/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5284131" y="1815802"/>
            <a:ext cx="2313772" cy="1637838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BrassCollection.png"/>
          <p:cNvPicPr/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9735012" y="1644980"/>
            <a:ext cx="2298701" cy="229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Unknown.jpg"/>
          <p:cNvPicPr/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593791" y="5665357"/>
            <a:ext cx="3289301" cy="24638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5ced321e3aaf322c70f638726db5cd73401cc450.jpg"/>
          <p:cNvPicPr/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5829176" y="6299960"/>
            <a:ext cx="1600448" cy="1760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world_instruments.png"/>
          <p:cNvPicPr/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8997435" y="5831516"/>
            <a:ext cx="3667405" cy="21314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</Words>
  <Application>Microsoft Office PowerPoint</Application>
  <PresentationFormat>Custom</PresentationFormat>
  <Paragraphs>66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Helvetica</vt:lpstr>
      <vt:lpstr>Helvetica Light</vt:lpstr>
      <vt:lpstr>Helvetica Neue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Beverley Houghton</dc:creator>
  <cp:lastModifiedBy>Beverley Houghton</cp:lastModifiedBy>
  <cp:revision>2</cp:revision>
  <dcterms:modified xsi:type="dcterms:W3CDTF">2020-03-19T00:50:03Z</dcterms:modified>
</cp:coreProperties>
</file>