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</p:sldIdLst>
  <p:sldSz cy="10692000" cx="7560000"/>
  <p:notesSz cx="6858000" cy="9144000"/>
  <p:embeddedFontLst>
    <p:embeddedFont>
      <p:font typeface="Roboto"/>
      <p:regular r:id="rId6"/>
      <p:bold r:id="rId7"/>
      <p:italic r:id="rId8"/>
      <p:boldItalic r:id="rId9"/>
    </p:embeddedFont>
    <p:embeddedFont>
      <p:font typeface="Work Sans"/>
      <p:regular r:id="rId10"/>
      <p:bold r:id="rId11"/>
    </p:embeddedFont>
    <p:embeddedFont>
      <p:font typeface="Roboto Light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WorkSans-bold.fntdata"/><Relationship Id="rId10" Type="http://schemas.openxmlformats.org/officeDocument/2006/relationships/font" Target="fonts/WorkSans-regular.fntdata"/><Relationship Id="rId13" Type="http://schemas.openxmlformats.org/officeDocument/2006/relationships/font" Target="fonts/RobotoLight-bold.fntdata"/><Relationship Id="rId12" Type="http://schemas.openxmlformats.org/officeDocument/2006/relationships/font" Target="fonts/RobotoLigh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Roboto-boldItalic.fntdata"/><Relationship Id="rId15" Type="http://schemas.openxmlformats.org/officeDocument/2006/relationships/font" Target="fonts/RobotoLight-boldItalic.fntdata"/><Relationship Id="rId14" Type="http://schemas.openxmlformats.org/officeDocument/2006/relationships/font" Target="fonts/RobotoLight-italic.fntdata"/><Relationship Id="rId5" Type="http://schemas.openxmlformats.org/officeDocument/2006/relationships/slide" Target="slides/slide1.xml"/><Relationship Id="rId6" Type="http://schemas.openxmlformats.org/officeDocument/2006/relationships/font" Target="fonts/Roboto-regular.fntdata"/><Relationship Id="rId7" Type="http://schemas.openxmlformats.org/officeDocument/2006/relationships/font" Target="fonts/Roboto-bold.fntdata"/><Relationship Id="rId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6992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pload.wikimedia.org/wikipedia/commons/6/6d/Fisherman_and_his_catch_Seychelles.jp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5f391192_029:notes"/>
          <p:cNvSpPr/>
          <p:nvPr>
            <p:ph idx="2" type="sldImg"/>
          </p:nvPr>
        </p:nvSpPr>
        <p:spPr>
          <a:xfrm>
            <a:off x="2216992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Image Source: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https://upload.wikimedia.org/wikipedia/commons/6/6d/Fisherman_and_his_catch_Seychelles.jpg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58400" y="140700"/>
            <a:ext cx="7243200" cy="104106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5300" lIns="125300" spcFirstLastPara="1" rIns="125300" wrap="square" tIns="125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867056" y="6358087"/>
            <a:ext cx="4062900" cy="2411100"/>
          </a:xfrm>
          <a:prstGeom prst="rect">
            <a:avLst/>
          </a:prstGeom>
        </p:spPr>
        <p:txBody>
          <a:bodyPr anchorCtr="0" anchor="b" bIns="125300" lIns="125300" spcFirstLastPara="1" rIns="125300" wrap="square" tIns="1253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Font typeface="Roboto"/>
              <a:buNone/>
              <a:defRPr b="0" sz="49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17775" y="9967475"/>
            <a:ext cx="583826" cy="58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reverse">
  <p:cSld name="BLANK_1">
    <p:bg>
      <p:bgPr>
        <a:solidFill>
          <a:srgbClr val="000000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8400" y="140700"/>
            <a:ext cx="7243200" cy="10410600"/>
          </a:xfrm>
          <a:prstGeom prst="rect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5300" lIns="125300" spcFirstLastPara="1" rIns="125300" wrap="square" tIns="125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" name="Google Shape;5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62675" y="9913375"/>
            <a:ext cx="583826" cy="58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158400" y="140700"/>
            <a:ext cx="7243200" cy="104106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5300" lIns="125300" spcFirstLastPara="1" rIns="125300" wrap="square" tIns="125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17775" y="9967475"/>
            <a:ext cx="583826" cy="58382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/>
          <p:nvPr>
            <p:ph type="ctrTitle"/>
          </p:nvPr>
        </p:nvSpPr>
        <p:spPr>
          <a:xfrm>
            <a:off x="837354" y="5192173"/>
            <a:ext cx="4092600" cy="2411100"/>
          </a:xfrm>
          <a:prstGeom prst="rect">
            <a:avLst/>
          </a:prstGeom>
        </p:spPr>
        <p:txBody>
          <a:bodyPr anchorCtr="0" anchor="b" bIns="125300" lIns="125300" spcFirstLastPara="1" rIns="125300" wrap="square" tIns="1253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Font typeface="Roboto"/>
              <a:buNone/>
              <a:defRPr b="0" sz="41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837354" y="7646129"/>
            <a:ext cx="4092600" cy="1631400"/>
          </a:xfrm>
          <a:prstGeom prst="rect">
            <a:avLst/>
          </a:prstGeom>
        </p:spPr>
        <p:txBody>
          <a:bodyPr anchorCtr="0" anchor="t" bIns="125300" lIns="125300" spcFirstLastPara="1" rIns="125300" wrap="square" tIns="1253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158400" y="140700"/>
            <a:ext cx="7243200" cy="104106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5300" lIns="125300" spcFirstLastPara="1" rIns="125300" wrap="square" tIns="125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17775" y="9967475"/>
            <a:ext cx="583826" cy="58382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/>
          <p:nvPr>
            <p:ph idx="1" type="body"/>
          </p:nvPr>
        </p:nvSpPr>
        <p:spPr>
          <a:xfrm>
            <a:off x="1491930" y="1776855"/>
            <a:ext cx="4259700" cy="7286700"/>
          </a:xfrm>
          <a:prstGeom prst="rect">
            <a:avLst/>
          </a:prstGeom>
        </p:spPr>
        <p:txBody>
          <a:bodyPr anchorCtr="0" anchor="t" bIns="125300" lIns="125300" spcFirstLastPara="1" rIns="125300" wrap="square" tIns="125300">
            <a:noAutofit/>
          </a:bodyPr>
          <a:lstStyle>
            <a:lvl1pPr indent="-508000" lvl="0" marL="457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4400"/>
              <a:buChar char="▪"/>
              <a:defRPr i="1" sz="4400"/>
            </a:lvl1pPr>
            <a:lvl2pPr indent="-5080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□"/>
              <a:defRPr i="1" sz="4400"/>
            </a:lvl2pPr>
            <a:lvl3pPr indent="-5080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□"/>
              <a:defRPr i="1" sz="4400"/>
            </a:lvl3pPr>
            <a:lvl4pPr indent="-5080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□"/>
              <a:defRPr i="1" sz="4400"/>
            </a:lvl4pPr>
            <a:lvl5pPr indent="-5080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○"/>
              <a:defRPr i="1" sz="4400"/>
            </a:lvl5pPr>
            <a:lvl6pPr indent="-5080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■"/>
              <a:defRPr i="1" sz="4400"/>
            </a:lvl6pPr>
            <a:lvl7pPr indent="-5080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●"/>
              <a:defRPr i="1" sz="4400"/>
            </a:lvl7pPr>
            <a:lvl8pPr indent="-5080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○"/>
              <a:defRPr i="1" sz="4400"/>
            </a:lvl8pPr>
            <a:lvl9pPr indent="-5080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■"/>
              <a:defRPr i="1" sz="4400"/>
            </a:lvl9pPr>
          </a:lstStyle>
          <a:p/>
        </p:txBody>
      </p:sp>
      <p:sp>
        <p:nvSpPr>
          <p:cNvPr id="21" name="Google Shape;21;p4"/>
          <p:cNvSpPr/>
          <p:nvPr/>
        </p:nvSpPr>
        <p:spPr>
          <a:xfrm>
            <a:off x="416750" y="1711925"/>
            <a:ext cx="957600" cy="863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125300" lIns="125300" spcFirstLastPara="1" rIns="125300" wrap="square" tIns="125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617757" y="1861649"/>
            <a:ext cx="555538" cy="5641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FFFF"/>
                </a:solidFill>
                <a:latin typeface="Arial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158400" y="140700"/>
            <a:ext cx="7243200" cy="104106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5300" lIns="125300" spcFirstLastPara="1" rIns="125300" wrap="square" tIns="125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" name="Google Shape;2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17775" y="9967475"/>
            <a:ext cx="583826" cy="58382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/>
          <p:nvPr>
            <p:ph idx="1" type="body"/>
          </p:nvPr>
        </p:nvSpPr>
        <p:spPr>
          <a:xfrm>
            <a:off x="718589" y="4807970"/>
            <a:ext cx="6123000" cy="4166100"/>
          </a:xfrm>
          <a:prstGeom prst="rect">
            <a:avLst/>
          </a:prstGeom>
        </p:spPr>
        <p:txBody>
          <a:bodyPr anchorCtr="0" anchor="t" bIns="125300" lIns="125300" spcFirstLastPara="1" rIns="125300" wrap="square" tIns="125300">
            <a:noAutofit/>
          </a:bodyPr>
          <a:lstStyle>
            <a:lvl1pPr indent="-400050" lvl="0" marL="457200">
              <a:spcBef>
                <a:spcPts val="800"/>
              </a:spcBef>
              <a:spcAft>
                <a:spcPts val="0"/>
              </a:spcAft>
              <a:buSzPts val="2700"/>
              <a:buChar char="▪"/>
              <a:defRPr/>
            </a:lvl1pPr>
            <a:lvl2pPr indent="-400050" lvl="1" marL="914400">
              <a:spcBef>
                <a:spcPts val="0"/>
              </a:spcBef>
              <a:spcAft>
                <a:spcPts val="0"/>
              </a:spcAft>
              <a:buSzPts val="2700"/>
              <a:buChar char="□"/>
              <a:defRPr/>
            </a:lvl2pPr>
            <a:lvl3pPr indent="-400050" lvl="2" marL="1371600">
              <a:spcBef>
                <a:spcPts val="0"/>
              </a:spcBef>
              <a:spcAft>
                <a:spcPts val="0"/>
              </a:spcAft>
              <a:buSzPts val="2700"/>
              <a:buChar char="□"/>
              <a:defRPr/>
            </a:lvl3pPr>
            <a:lvl4pPr indent="-400050" lvl="3" marL="1828800">
              <a:spcBef>
                <a:spcPts val="0"/>
              </a:spcBef>
              <a:spcAft>
                <a:spcPts val="0"/>
              </a:spcAft>
              <a:buSzPts val="2700"/>
              <a:buChar char="□"/>
              <a:defRPr/>
            </a:lvl4pPr>
            <a:lvl5pPr indent="-400050" lvl="4" marL="228600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5pPr>
            <a:lvl6pPr indent="-400050" lvl="5" marL="274320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6pPr>
            <a:lvl7pPr indent="-400050" lvl="6" marL="320040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7pPr>
            <a:lvl8pPr indent="-400050" lvl="7" marL="365760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8pPr>
            <a:lvl9pPr indent="-400050" lvl="8" marL="411480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type="ctrTitle"/>
          </p:nvPr>
        </p:nvSpPr>
        <p:spPr>
          <a:xfrm>
            <a:off x="777372" y="1970230"/>
            <a:ext cx="4092600" cy="2411100"/>
          </a:xfrm>
          <a:prstGeom prst="rect">
            <a:avLst/>
          </a:prstGeom>
        </p:spPr>
        <p:txBody>
          <a:bodyPr anchorCtr="0" anchor="b" bIns="125300" lIns="125300" spcFirstLastPara="1" rIns="125300" wrap="square" tIns="1253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Font typeface="Roboto"/>
              <a:buNone/>
              <a:defRPr b="0" sz="41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158400" y="140700"/>
            <a:ext cx="7243200" cy="104106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5300" lIns="125300" spcFirstLastPara="1" rIns="125300" wrap="square" tIns="125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" name="Google Shape;3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17775" y="9967475"/>
            <a:ext cx="583826" cy="58382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"/>
          <p:cNvSpPr txBox="1"/>
          <p:nvPr>
            <p:ph idx="1" type="body"/>
          </p:nvPr>
        </p:nvSpPr>
        <p:spPr>
          <a:xfrm>
            <a:off x="718589" y="4807970"/>
            <a:ext cx="2972100" cy="4434600"/>
          </a:xfrm>
          <a:prstGeom prst="rect">
            <a:avLst/>
          </a:prstGeom>
        </p:spPr>
        <p:txBody>
          <a:bodyPr anchorCtr="0" anchor="t" bIns="125300" lIns="125300" spcFirstLastPara="1" rIns="125300" wrap="square" tIns="125300">
            <a:noAutofit/>
          </a:bodyPr>
          <a:lstStyle>
            <a:lvl1pPr indent="-368300" lvl="0" marL="457200">
              <a:spcBef>
                <a:spcPts val="800"/>
              </a:spcBef>
              <a:spcAft>
                <a:spcPts val="0"/>
              </a:spcAft>
              <a:buSzPts val="2200"/>
              <a:buChar char="▪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□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□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□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3869480" y="4807970"/>
            <a:ext cx="2972100" cy="4434600"/>
          </a:xfrm>
          <a:prstGeom prst="rect">
            <a:avLst/>
          </a:prstGeom>
        </p:spPr>
        <p:txBody>
          <a:bodyPr anchorCtr="0" anchor="t" bIns="125300" lIns="125300" spcFirstLastPara="1" rIns="125300" wrap="square" tIns="125300">
            <a:noAutofit/>
          </a:bodyPr>
          <a:lstStyle>
            <a:lvl1pPr indent="-368300" lvl="0" marL="457200">
              <a:spcBef>
                <a:spcPts val="800"/>
              </a:spcBef>
              <a:spcAft>
                <a:spcPts val="0"/>
              </a:spcAft>
              <a:buSzPts val="2200"/>
              <a:buChar char="▪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□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□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□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3" name="Google Shape;33;p6"/>
          <p:cNvSpPr txBox="1"/>
          <p:nvPr>
            <p:ph type="ctrTitle"/>
          </p:nvPr>
        </p:nvSpPr>
        <p:spPr>
          <a:xfrm>
            <a:off x="777372" y="1970230"/>
            <a:ext cx="4092600" cy="2411100"/>
          </a:xfrm>
          <a:prstGeom prst="rect">
            <a:avLst/>
          </a:prstGeom>
        </p:spPr>
        <p:txBody>
          <a:bodyPr anchorCtr="0" anchor="b" bIns="125300" lIns="125300" spcFirstLastPara="1" rIns="125300" wrap="square" tIns="1253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Font typeface="Roboto"/>
              <a:buNone/>
              <a:defRPr b="0" sz="41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158400" y="140700"/>
            <a:ext cx="7243200" cy="104106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5300" lIns="125300" spcFirstLastPara="1" rIns="125300" wrap="square" tIns="125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" name="Google Shape;3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17775" y="9967475"/>
            <a:ext cx="583826" cy="58382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7"/>
          <p:cNvSpPr txBox="1"/>
          <p:nvPr>
            <p:ph idx="1" type="body"/>
          </p:nvPr>
        </p:nvSpPr>
        <p:spPr>
          <a:xfrm>
            <a:off x="718589" y="4807970"/>
            <a:ext cx="1956300" cy="4240800"/>
          </a:xfrm>
          <a:prstGeom prst="rect">
            <a:avLst/>
          </a:prstGeom>
        </p:spPr>
        <p:txBody>
          <a:bodyPr anchorCtr="0" anchor="t" bIns="125300" lIns="125300" spcFirstLastPara="1" rIns="125300" wrap="square" tIns="125300">
            <a:noAutofit/>
          </a:bodyPr>
          <a:lstStyle>
            <a:lvl1pPr indent="-349250" lvl="0" marL="457200" rtl="0">
              <a:spcBef>
                <a:spcPts val="800"/>
              </a:spcBef>
              <a:spcAft>
                <a:spcPts val="0"/>
              </a:spcAft>
              <a:buSzPts val="1900"/>
              <a:buChar char="▪"/>
              <a:defRPr sz="1900"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□"/>
              <a:defRPr sz="1900"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□"/>
              <a:defRPr sz="1900"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SzPts val="1900"/>
              <a:buChar char="□"/>
              <a:defRPr sz="1900"/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38" name="Google Shape;38;p7"/>
          <p:cNvSpPr txBox="1"/>
          <p:nvPr>
            <p:ph idx="2" type="body"/>
          </p:nvPr>
        </p:nvSpPr>
        <p:spPr>
          <a:xfrm>
            <a:off x="2775257" y="4807970"/>
            <a:ext cx="1956300" cy="4240800"/>
          </a:xfrm>
          <a:prstGeom prst="rect">
            <a:avLst/>
          </a:prstGeom>
        </p:spPr>
        <p:txBody>
          <a:bodyPr anchorCtr="0" anchor="t" bIns="125300" lIns="125300" spcFirstLastPara="1" rIns="125300" wrap="square" tIns="125300">
            <a:noAutofit/>
          </a:bodyPr>
          <a:lstStyle>
            <a:lvl1pPr indent="-349250" lvl="0" marL="457200" rtl="0">
              <a:spcBef>
                <a:spcPts val="800"/>
              </a:spcBef>
              <a:spcAft>
                <a:spcPts val="0"/>
              </a:spcAft>
              <a:buSzPts val="1900"/>
              <a:buChar char="▪"/>
              <a:defRPr sz="1900"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□"/>
              <a:defRPr sz="1900"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□"/>
              <a:defRPr sz="1900"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SzPts val="1900"/>
              <a:buChar char="□"/>
              <a:defRPr sz="1900"/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39" name="Google Shape;39;p7"/>
          <p:cNvSpPr txBox="1"/>
          <p:nvPr>
            <p:ph idx="3" type="body"/>
          </p:nvPr>
        </p:nvSpPr>
        <p:spPr>
          <a:xfrm>
            <a:off x="4831925" y="4807970"/>
            <a:ext cx="1956300" cy="4240800"/>
          </a:xfrm>
          <a:prstGeom prst="rect">
            <a:avLst/>
          </a:prstGeom>
        </p:spPr>
        <p:txBody>
          <a:bodyPr anchorCtr="0" anchor="t" bIns="125300" lIns="125300" spcFirstLastPara="1" rIns="125300" wrap="square" tIns="125300">
            <a:noAutofit/>
          </a:bodyPr>
          <a:lstStyle>
            <a:lvl1pPr indent="-349250" lvl="0" marL="457200" rtl="0">
              <a:spcBef>
                <a:spcPts val="800"/>
              </a:spcBef>
              <a:spcAft>
                <a:spcPts val="0"/>
              </a:spcAft>
              <a:buSzPts val="1900"/>
              <a:buChar char="▪"/>
              <a:defRPr sz="1900"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□"/>
              <a:defRPr sz="1900"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□"/>
              <a:defRPr sz="1900"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SzPts val="1900"/>
              <a:buChar char="□"/>
              <a:defRPr sz="1900"/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40" name="Google Shape;40;p7"/>
          <p:cNvSpPr txBox="1"/>
          <p:nvPr>
            <p:ph type="ctrTitle"/>
          </p:nvPr>
        </p:nvSpPr>
        <p:spPr>
          <a:xfrm>
            <a:off x="777372" y="1970230"/>
            <a:ext cx="4092600" cy="2411100"/>
          </a:xfrm>
          <a:prstGeom prst="rect">
            <a:avLst/>
          </a:prstGeom>
        </p:spPr>
        <p:txBody>
          <a:bodyPr anchorCtr="0" anchor="b" bIns="125300" lIns="125300" spcFirstLastPara="1" rIns="125300" wrap="square" tIns="1253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Font typeface="Roboto"/>
              <a:buNone/>
              <a:defRPr b="0" sz="41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158400" y="140700"/>
            <a:ext cx="7243200" cy="104106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5300" lIns="125300" spcFirstLastPara="1" rIns="125300" wrap="square" tIns="125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" name="Google Shape;4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17775" y="9967475"/>
            <a:ext cx="583826" cy="583826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777372" y="1970230"/>
            <a:ext cx="4092600" cy="2411100"/>
          </a:xfrm>
          <a:prstGeom prst="rect">
            <a:avLst/>
          </a:prstGeom>
        </p:spPr>
        <p:txBody>
          <a:bodyPr anchorCtr="0" anchor="b" bIns="125300" lIns="125300" spcFirstLastPara="1" rIns="125300" wrap="square" tIns="1253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Font typeface="Roboto"/>
              <a:buNone/>
              <a:defRPr b="0" sz="41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158400" y="140700"/>
            <a:ext cx="7243200" cy="104106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5300" lIns="125300" spcFirstLastPara="1" rIns="125300" wrap="square" tIns="125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" name="Google Shape;4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17775" y="9967475"/>
            <a:ext cx="583826" cy="58382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9"/>
          <p:cNvSpPr txBox="1"/>
          <p:nvPr>
            <p:ph idx="1" type="body"/>
          </p:nvPr>
        </p:nvSpPr>
        <p:spPr>
          <a:xfrm>
            <a:off x="694840" y="8209153"/>
            <a:ext cx="6170400" cy="1080000"/>
          </a:xfrm>
          <a:prstGeom prst="rect">
            <a:avLst/>
          </a:prstGeom>
        </p:spPr>
        <p:txBody>
          <a:bodyPr anchorCtr="0" anchor="t" bIns="125300" lIns="125300" spcFirstLastPara="1" rIns="125300" wrap="square" tIns="125300">
            <a:noAutofit/>
          </a:bodyPr>
          <a:lstStyle>
            <a:lvl1pPr indent="-228600" lvl="0" marL="457200">
              <a:spcBef>
                <a:spcPts val="500"/>
              </a:spcBef>
              <a:spcAft>
                <a:spcPts val="0"/>
              </a:spcAft>
              <a:buSzPts val="2500"/>
              <a:buFont typeface="Roboto"/>
              <a:buNone/>
              <a:defRPr sz="2500">
                <a:latin typeface="Roboto"/>
                <a:ea typeface="Roboto"/>
                <a:cs typeface="Roboto"/>
                <a:sym typeface="Roboto"/>
              </a:defRPr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>
            <a:off x="158400" y="140700"/>
            <a:ext cx="7243200" cy="104106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5300" lIns="125300" spcFirstLastPara="1" rIns="125300" wrap="square" tIns="125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" name="Google Shape;5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17775" y="9967475"/>
            <a:ext cx="583826" cy="58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8589" y="1761940"/>
            <a:ext cx="4209900" cy="28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125300" lIns="125300" spcFirstLastPara="1" rIns="125300" wrap="square" tIns="1253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Roboto"/>
              <a:buNone/>
              <a:defRPr sz="4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Work Sans"/>
              <a:buNone/>
              <a:defRPr b="1" sz="5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Work Sans"/>
              <a:buNone/>
              <a:defRPr b="1" sz="5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Work Sans"/>
              <a:buNone/>
              <a:defRPr b="1" sz="5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Work Sans"/>
              <a:buNone/>
              <a:defRPr b="1" sz="5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Work Sans"/>
              <a:buNone/>
              <a:defRPr b="1" sz="5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Work Sans"/>
              <a:buNone/>
              <a:defRPr b="1" sz="5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Work Sans"/>
              <a:buNone/>
              <a:defRPr b="1" sz="5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Work Sans"/>
              <a:buNone/>
              <a:defRPr b="1" sz="5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8589" y="4807970"/>
            <a:ext cx="6123000" cy="4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5300" lIns="125300" spcFirstLastPara="1" rIns="125300" wrap="square" tIns="125300">
            <a:noAutofit/>
          </a:bodyPr>
          <a:lstStyle>
            <a:lvl1pPr indent="-400050" lvl="0" marL="457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 Light"/>
              <a:buChar char="▪"/>
              <a:defRPr sz="2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000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 Light"/>
              <a:buChar char="□"/>
              <a:defRPr sz="2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4000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 Light"/>
              <a:buChar char="□"/>
              <a:defRPr sz="2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4000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 Light"/>
              <a:buChar char="□"/>
              <a:defRPr sz="2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4000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 Light"/>
              <a:buChar char="○"/>
              <a:defRPr sz="2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4000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 Light"/>
              <a:buChar char="■"/>
              <a:defRPr sz="2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4000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 Light"/>
              <a:buChar char="●"/>
              <a:defRPr sz="2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4000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 Light"/>
              <a:buChar char="○"/>
              <a:defRPr sz="2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4000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 Light"/>
              <a:buChar char="■"/>
              <a:defRPr sz="2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/>
          <p:nvPr/>
        </p:nvSpPr>
        <p:spPr>
          <a:xfrm>
            <a:off x="327100" y="364825"/>
            <a:ext cx="6889500" cy="10701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FIRST CONTACT WITH INDIA AND AMERICA </a:t>
            </a:r>
            <a:r>
              <a:rPr b="1" lang="en" sz="3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ACTIVITY 3</a:t>
            </a:r>
            <a:endParaRPr b="1" sz="3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0" name="Google Shape;60;p12"/>
          <p:cNvGrpSpPr/>
          <p:nvPr/>
        </p:nvGrpSpPr>
        <p:grpSpPr>
          <a:xfrm>
            <a:off x="310648" y="1483002"/>
            <a:ext cx="927126" cy="1070003"/>
            <a:chOff x="1922075" y="1629000"/>
            <a:chExt cx="437200" cy="437200"/>
          </a:xfrm>
        </p:grpSpPr>
        <p:sp>
          <p:nvSpPr>
            <p:cNvPr id="61" name="Google Shape;61;p12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2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" name="Google Shape;63;p12"/>
          <p:cNvSpPr/>
          <p:nvPr/>
        </p:nvSpPr>
        <p:spPr>
          <a:xfrm>
            <a:off x="1237775" y="1606075"/>
            <a:ext cx="5969400" cy="10701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Study the topography of Seychelles. Afterward, analyse its importance towards the objectives of the foreign powers during the Age of Exploration.</a:t>
            </a:r>
            <a:endParaRPr sz="2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4" name="Google Shape;64;p12"/>
          <p:cNvSpPr txBox="1"/>
          <p:nvPr/>
        </p:nvSpPr>
        <p:spPr>
          <a:xfrm>
            <a:off x="327100" y="9532900"/>
            <a:ext cx="4068300" cy="9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RENAISSANCE AND REFORMATION</a:t>
            </a:r>
            <a:endParaRPr b="1"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p12"/>
          <p:cNvSpPr txBox="1"/>
          <p:nvPr/>
        </p:nvSpPr>
        <p:spPr>
          <a:xfrm>
            <a:off x="4547800" y="9314775"/>
            <a:ext cx="21708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Roboto"/>
                <a:ea typeface="Roboto"/>
                <a:cs typeface="Roboto"/>
                <a:sym typeface="Roboto"/>
              </a:rPr>
              <a:t>Analysation</a:t>
            </a:r>
            <a:endParaRPr b="1"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" name="Google Shape;66;p12"/>
          <p:cNvSpPr/>
          <p:nvPr/>
        </p:nvSpPr>
        <p:spPr>
          <a:xfrm>
            <a:off x="327100" y="9533000"/>
            <a:ext cx="4068300" cy="975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FIRST CONTACT WITH INDIA AND AMERICA</a:t>
            </a:r>
            <a:endParaRPr sz="2500">
              <a:solidFill>
                <a:srgbClr val="FFFFFF"/>
              </a:solidFill>
            </a:endParaRPr>
          </a:p>
        </p:txBody>
      </p:sp>
      <p:sp>
        <p:nvSpPr>
          <p:cNvPr id="67" name="Google Shape;67;p12"/>
          <p:cNvSpPr/>
          <p:nvPr/>
        </p:nvSpPr>
        <p:spPr>
          <a:xfrm>
            <a:off x="1471108" y="3150585"/>
            <a:ext cx="5623800" cy="58077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2"/>
          <p:cNvSpPr/>
          <p:nvPr/>
        </p:nvSpPr>
        <p:spPr>
          <a:xfrm>
            <a:off x="1730277" y="3445501"/>
            <a:ext cx="5112600" cy="51057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r>
              <a:rPr lang="en" sz="2000">
                <a:solidFill>
                  <a:schemeClr val="dk1"/>
                </a:solidFill>
              </a:rPr>
              <a:t>______________________________________________________________________________________________________</a:t>
            </a:r>
            <a:r>
              <a:rPr lang="en" sz="2000"/>
              <a:t>___________</a:t>
            </a:r>
            <a:r>
              <a:rPr lang="en" sz="2000">
                <a:solidFill>
                  <a:schemeClr val="dk1"/>
                </a:solidFill>
              </a:rPr>
              <a:t>____________________________________________________________________________________________________________________________________</a:t>
            </a:r>
            <a:endParaRPr sz="2000"/>
          </a:p>
        </p:txBody>
      </p:sp>
      <p:sp>
        <p:nvSpPr>
          <p:cNvPr id="69" name="Google Shape;69;p12"/>
          <p:cNvSpPr txBox="1"/>
          <p:nvPr/>
        </p:nvSpPr>
        <p:spPr>
          <a:xfrm>
            <a:off x="1654375" y="8992775"/>
            <a:ext cx="5493300" cy="2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Light"/>
                <a:ea typeface="Roboto Light"/>
                <a:cs typeface="Roboto Light"/>
                <a:sym typeface="Roboto Light"/>
              </a:rPr>
              <a:t>Image source: https://upload.wikimedia.org/wikipedia/commons/6/6d/Fisherman_and_his_catch_Seychelles.jpg</a:t>
            </a:r>
            <a:endParaRPr sz="8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70" name="Google Shape;7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868" y="3676225"/>
            <a:ext cx="2501758" cy="3615450"/>
          </a:xfrm>
          <a:prstGeom prst="rect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1" name="Google Shape;71;p12"/>
          <p:cNvSpPr/>
          <p:nvPr/>
        </p:nvSpPr>
        <p:spPr>
          <a:xfrm>
            <a:off x="638526" y="6553002"/>
            <a:ext cx="25599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500">
                <a:solidFill>
                  <a:srgbClr val="FFFFFF"/>
                </a:solidFill>
                <a:highlight>
                  <a:srgbClr val="980000"/>
                </a:highlight>
                <a:latin typeface="Roboto"/>
                <a:ea typeface="Roboto"/>
                <a:cs typeface="Roboto"/>
                <a:sym typeface="Roboto"/>
              </a:rPr>
              <a:t>Fisherman at Seychelles, 1977</a:t>
            </a:r>
            <a:endParaRPr b="1" i="1" sz="1500">
              <a:solidFill>
                <a:srgbClr val="FFFFFF"/>
              </a:solidFill>
              <a:highlight>
                <a:srgbClr val="9800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acquenett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