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Roboto"/>
      <p:regular r:id="rId6"/>
      <p:bold r:id="rId7"/>
      <p:italic r:id="rId8"/>
      <p:boldItalic r:id="rId9"/>
    </p:embeddedFont>
    <p:embeddedFont>
      <p:font typeface="Work Sans"/>
      <p:regular r:id="rId10"/>
      <p:bold r:id="rId11"/>
    </p:embeddedFont>
    <p:embeddedFont>
      <p:font typeface="Roboto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WorkSans-bold.fntdata"/><Relationship Id="rId10" Type="http://schemas.openxmlformats.org/officeDocument/2006/relationships/font" Target="fonts/WorkSans-regular.fntdata"/><Relationship Id="rId13" Type="http://schemas.openxmlformats.org/officeDocument/2006/relationships/font" Target="fonts/RobotoLight-bold.fntdata"/><Relationship Id="rId12" Type="http://schemas.openxmlformats.org/officeDocument/2006/relationships/font" Target="fonts/RobotoLigh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boldItalic.fntdata"/><Relationship Id="rId15" Type="http://schemas.openxmlformats.org/officeDocument/2006/relationships/font" Target="fonts/RobotoLight-boldItalic.fntdata"/><Relationship Id="rId14" Type="http://schemas.openxmlformats.org/officeDocument/2006/relationships/font" Target="fonts/RobotoLight-italic.fntdata"/><Relationship Id="rId5" Type="http://schemas.openxmlformats.org/officeDocument/2006/relationships/slide" Target="slides/slide1.xml"/><Relationship Id="rId6" Type="http://schemas.openxmlformats.org/officeDocument/2006/relationships/font" Target="fonts/Roboto-regular.fntdata"/><Relationship Id="rId7" Type="http://schemas.openxmlformats.org/officeDocument/2006/relationships/font" Target="fonts/Roboto-bold.fntdata"/><Relationship Id="rId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6992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upload.wikimedia.org/wikipedia/commons/b/be/Bonney%2C_Anne_%281697-1720%29.jpg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5f391192_029:notes"/>
          <p:cNvSpPr/>
          <p:nvPr>
            <p:ph idx="2" type="sldImg"/>
          </p:nvPr>
        </p:nvSpPr>
        <p:spPr>
          <a:xfrm>
            <a:off x="2216992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Image Source: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https://upload.wikimedia.org/wikipedia/commons/b/be/Bonney%2C_Anne_%281697-1720%29.jpg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58400" y="140700"/>
            <a:ext cx="7243200" cy="104106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5300" lIns="125300" spcFirstLastPara="1" rIns="125300" wrap="square" tIns="12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867056" y="6358087"/>
            <a:ext cx="4062900" cy="2411100"/>
          </a:xfrm>
          <a:prstGeom prst="rect">
            <a:avLst/>
          </a:prstGeom>
        </p:spPr>
        <p:txBody>
          <a:bodyPr anchorCtr="0" anchor="b" bIns="125300" lIns="125300" spcFirstLastPara="1" rIns="125300" wrap="square" tIns="1253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900"/>
              <a:buFont typeface="Roboto"/>
              <a:buNone/>
              <a:defRPr b="0" sz="4900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pic>
        <p:nvPicPr>
          <p:cNvPr id="11" name="Google Shape;1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17775" y="9967475"/>
            <a:ext cx="583826" cy="583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reverse">
  <p:cSld name="BLANK_1">
    <p:bg>
      <p:bgPr>
        <a:solidFill>
          <a:srgbClr val="000000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8400" y="140700"/>
            <a:ext cx="7243200" cy="10410600"/>
          </a:xfrm>
          <a:prstGeom prst="rect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5300" lIns="125300" spcFirstLastPara="1" rIns="125300" wrap="square" tIns="12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4" name="Google Shape;54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62675" y="9913375"/>
            <a:ext cx="583826" cy="583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158400" y="140700"/>
            <a:ext cx="7243200" cy="104106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5300" lIns="125300" spcFirstLastPara="1" rIns="125300" wrap="square" tIns="12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" name="Google Shape;1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17775" y="9967475"/>
            <a:ext cx="583826" cy="58382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/>
          <p:nvPr>
            <p:ph type="ctrTitle"/>
          </p:nvPr>
        </p:nvSpPr>
        <p:spPr>
          <a:xfrm>
            <a:off x="837354" y="5192173"/>
            <a:ext cx="4092600" cy="2411100"/>
          </a:xfrm>
          <a:prstGeom prst="rect">
            <a:avLst/>
          </a:prstGeom>
        </p:spPr>
        <p:txBody>
          <a:bodyPr anchorCtr="0" anchor="b" bIns="125300" lIns="125300" spcFirstLastPara="1" rIns="125300" wrap="square" tIns="1253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Font typeface="Roboto"/>
              <a:buNone/>
              <a:defRPr b="0" sz="4100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837354" y="7646129"/>
            <a:ext cx="4092600" cy="1631400"/>
          </a:xfrm>
          <a:prstGeom prst="rect">
            <a:avLst/>
          </a:prstGeom>
        </p:spPr>
        <p:txBody>
          <a:bodyPr anchorCtr="0" anchor="t" bIns="125300" lIns="125300" spcFirstLastPara="1" rIns="125300" wrap="square" tIns="1253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158400" y="140700"/>
            <a:ext cx="7243200" cy="104106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5300" lIns="125300" spcFirstLastPara="1" rIns="125300" wrap="square" tIns="12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" name="Google Shape;1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17775" y="9967475"/>
            <a:ext cx="583826" cy="58382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>
            <p:ph idx="1" type="body"/>
          </p:nvPr>
        </p:nvSpPr>
        <p:spPr>
          <a:xfrm>
            <a:off x="1491930" y="1776855"/>
            <a:ext cx="4259700" cy="7286700"/>
          </a:xfrm>
          <a:prstGeom prst="rect">
            <a:avLst/>
          </a:prstGeom>
        </p:spPr>
        <p:txBody>
          <a:bodyPr anchorCtr="0" anchor="t" bIns="125300" lIns="125300" spcFirstLastPara="1" rIns="125300" wrap="square" tIns="125300">
            <a:noAutofit/>
          </a:bodyPr>
          <a:lstStyle>
            <a:lvl1pPr indent="-508000" lvl="0" marL="4572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4400"/>
              <a:buChar char="▪"/>
              <a:defRPr i="1" sz="4400"/>
            </a:lvl1pPr>
            <a:lvl2pPr indent="-5080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Char char="□"/>
              <a:defRPr i="1" sz="4400"/>
            </a:lvl2pPr>
            <a:lvl3pPr indent="-5080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Char char="□"/>
              <a:defRPr i="1" sz="4400"/>
            </a:lvl3pPr>
            <a:lvl4pPr indent="-5080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Char char="□"/>
              <a:defRPr i="1" sz="4400"/>
            </a:lvl4pPr>
            <a:lvl5pPr indent="-5080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Char char="○"/>
              <a:defRPr i="1" sz="4400"/>
            </a:lvl5pPr>
            <a:lvl6pPr indent="-5080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Char char="■"/>
              <a:defRPr i="1" sz="4400"/>
            </a:lvl6pPr>
            <a:lvl7pPr indent="-5080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Char char="●"/>
              <a:defRPr i="1" sz="4400"/>
            </a:lvl7pPr>
            <a:lvl8pPr indent="-5080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Char char="○"/>
              <a:defRPr i="1" sz="4400"/>
            </a:lvl8pPr>
            <a:lvl9pPr indent="-5080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Char char="■"/>
              <a:defRPr i="1" sz="4400"/>
            </a:lvl9pPr>
          </a:lstStyle>
          <a:p/>
        </p:txBody>
      </p:sp>
      <p:sp>
        <p:nvSpPr>
          <p:cNvPr id="21" name="Google Shape;21;p4"/>
          <p:cNvSpPr/>
          <p:nvPr/>
        </p:nvSpPr>
        <p:spPr>
          <a:xfrm>
            <a:off x="416750" y="1711925"/>
            <a:ext cx="957600" cy="863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125300" lIns="125300" spcFirstLastPara="1" rIns="125300" wrap="square" tIns="12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617757" y="1861649"/>
            <a:ext cx="555538" cy="5641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FFFFFF"/>
                </a:solidFill>
                <a:latin typeface="Arial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>
            <a:off x="158400" y="140700"/>
            <a:ext cx="7243200" cy="104106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5300" lIns="125300" spcFirstLastPara="1" rIns="125300" wrap="square" tIns="12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" name="Google Shape;25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17775" y="9967475"/>
            <a:ext cx="583826" cy="58382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/>
          <p:nvPr>
            <p:ph idx="1" type="body"/>
          </p:nvPr>
        </p:nvSpPr>
        <p:spPr>
          <a:xfrm>
            <a:off x="718589" y="4807970"/>
            <a:ext cx="6123000" cy="4166100"/>
          </a:xfrm>
          <a:prstGeom prst="rect">
            <a:avLst/>
          </a:prstGeom>
        </p:spPr>
        <p:txBody>
          <a:bodyPr anchorCtr="0" anchor="t" bIns="125300" lIns="125300" spcFirstLastPara="1" rIns="125300" wrap="square" tIns="125300">
            <a:noAutofit/>
          </a:bodyPr>
          <a:lstStyle>
            <a:lvl1pPr indent="-400050" lvl="0" marL="457200">
              <a:spcBef>
                <a:spcPts val="800"/>
              </a:spcBef>
              <a:spcAft>
                <a:spcPts val="0"/>
              </a:spcAft>
              <a:buSzPts val="2700"/>
              <a:buChar char="▪"/>
              <a:defRPr/>
            </a:lvl1pPr>
            <a:lvl2pPr indent="-400050" lvl="1" marL="914400">
              <a:spcBef>
                <a:spcPts val="0"/>
              </a:spcBef>
              <a:spcAft>
                <a:spcPts val="0"/>
              </a:spcAft>
              <a:buSzPts val="2700"/>
              <a:buChar char="□"/>
              <a:defRPr/>
            </a:lvl2pPr>
            <a:lvl3pPr indent="-400050" lvl="2" marL="1371600">
              <a:spcBef>
                <a:spcPts val="0"/>
              </a:spcBef>
              <a:spcAft>
                <a:spcPts val="0"/>
              </a:spcAft>
              <a:buSzPts val="2700"/>
              <a:buChar char="□"/>
              <a:defRPr/>
            </a:lvl3pPr>
            <a:lvl4pPr indent="-400050" lvl="3" marL="1828800">
              <a:spcBef>
                <a:spcPts val="0"/>
              </a:spcBef>
              <a:spcAft>
                <a:spcPts val="0"/>
              </a:spcAft>
              <a:buSzPts val="2700"/>
              <a:buChar char="□"/>
              <a:defRPr/>
            </a:lvl4pPr>
            <a:lvl5pPr indent="-400050" lvl="4" marL="22860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type="ctrTitle"/>
          </p:nvPr>
        </p:nvSpPr>
        <p:spPr>
          <a:xfrm>
            <a:off x="777372" y="1970230"/>
            <a:ext cx="4092600" cy="2411100"/>
          </a:xfrm>
          <a:prstGeom prst="rect">
            <a:avLst/>
          </a:prstGeom>
        </p:spPr>
        <p:txBody>
          <a:bodyPr anchorCtr="0" anchor="b" bIns="125300" lIns="125300" spcFirstLastPara="1" rIns="125300" wrap="square" tIns="1253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Font typeface="Roboto"/>
              <a:buNone/>
              <a:defRPr b="0" sz="4100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/>
          <p:nvPr/>
        </p:nvSpPr>
        <p:spPr>
          <a:xfrm>
            <a:off x="158400" y="140700"/>
            <a:ext cx="7243200" cy="104106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5300" lIns="125300" spcFirstLastPara="1" rIns="125300" wrap="square" tIns="12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17775" y="9967475"/>
            <a:ext cx="583826" cy="583826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/>
          <p:nvPr>
            <p:ph idx="1" type="body"/>
          </p:nvPr>
        </p:nvSpPr>
        <p:spPr>
          <a:xfrm>
            <a:off x="718589" y="4807970"/>
            <a:ext cx="2972100" cy="4434600"/>
          </a:xfrm>
          <a:prstGeom prst="rect">
            <a:avLst/>
          </a:prstGeom>
        </p:spPr>
        <p:txBody>
          <a:bodyPr anchorCtr="0" anchor="t" bIns="125300" lIns="125300" spcFirstLastPara="1" rIns="125300" wrap="square" tIns="125300">
            <a:noAutofit/>
          </a:bodyPr>
          <a:lstStyle>
            <a:lvl1pPr indent="-368300" lvl="0" marL="457200">
              <a:spcBef>
                <a:spcPts val="800"/>
              </a:spcBef>
              <a:spcAft>
                <a:spcPts val="0"/>
              </a:spcAft>
              <a:buSzPts val="2200"/>
              <a:buChar char="▪"/>
              <a:defRPr sz="2200"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□"/>
              <a:defRPr sz="2200"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□"/>
              <a:defRPr sz="2200"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□"/>
              <a:defRPr sz="2200"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869480" y="4807970"/>
            <a:ext cx="2972100" cy="4434600"/>
          </a:xfrm>
          <a:prstGeom prst="rect">
            <a:avLst/>
          </a:prstGeom>
        </p:spPr>
        <p:txBody>
          <a:bodyPr anchorCtr="0" anchor="t" bIns="125300" lIns="125300" spcFirstLastPara="1" rIns="125300" wrap="square" tIns="125300">
            <a:noAutofit/>
          </a:bodyPr>
          <a:lstStyle>
            <a:lvl1pPr indent="-368300" lvl="0" marL="457200">
              <a:spcBef>
                <a:spcPts val="800"/>
              </a:spcBef>
              <a:spcAft>
                <a:spcPts val="0"/>
              </a:spcAft>
              <a:buSzPts val="2200"/>
              <a:buChar char="▪"/>
              <a:defRPr sz="2200"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□"/>
              <a:defRPr sz="2200"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□"/>
              <a:defRPr sz="2200"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□"/>
              <a:defRPr sz="2200"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/>
        </p:txBody>
      </p:sp>
      <p:sp>
        <p:nvSpPr>
          <p:cNvPr id="33" name="Google Shape;33;p6"/>
          <p:cNvSpPr txBox="1"/>
          <p:nvPr>
            <p:ph type="ctrTitle"/>
          </p:nvPr>
        </p:nvSpPr>
        <p:spPr>
          <a:xfrm>
            <a:off x="777372" y="1970230"/>
            <a:ext cx="4092600" cy="2411100"/>
          </a:xfrm>
          <a:prstGeom prst="rect">
            <a:avLst/>
          </a:prstGeom>
        </p:spPr>
        <p:txBody>
          <a:bodyPr anchorCtr="0" anchor="b" bIns="125300" lIns="125300" spcFirstLastPara="1" rIns="125300" wrap="square" tIns="1253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Font typeface="Roboto"/>
              <a:buNone/>
              <a:defRPr b="0" sz="4100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/>
          <p:nvPr/>
        </p:nvSpPr>
        <p:spPr>
          <a:xfrm>
            <a:off x="158400" y="140700"/>
            <a:ext cx="7243200" cy="104106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5300" lIns="125300" spcFirstLastPara="1" rIns="125300" wrap="square" tIns="12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6" name="Google Shape;36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17775" y="9967475"/>
            <a:ext cx="583826" cy="583826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7"/>
          <p:cNvSpPr txBox="1"/>
          <p:nvPr>
            <p:ph idx="1" type="body"/>
          </p:nvPr>
        </p:nvSpPr>
        <p:spPr>
          <a:xfrm>
            <a:off x="718589" y="4807970"/>
            <a:ext cx="1956300" cy="4240800"/>
          </a:xfrm>
          <a:prstGeom prst="rect">
            <a:avLst/>
          </a:prstGeom>
        </p:spPr>
        <p:txBody>
          <a:bodyPr anchorCtr="0" anchor="t" bIns="125300" lIns="125300" spcFirstLastPara="1" rIns="125300" wrap="square" tIns="125300">
            <a:noAutofit/>
          </a:bodyPr>
          <a:lstStyle>
            <a:lvl1pPr indent="-349250" lvl="0" marL="457200" rtl="0">
              <a:spcBef>
                <a:spcPts val="800"/>
              </a:spcBef>
              <a:spcAft>
                <a:spcPts val="0"/>
              </a:spcAft>
              <a:buSzPts val="1900"/>
              <a:buChar char="▪"/>
              <a:defRPr sz="1900"/>
            </a:lvl1pPr>
            <a:lvl2pPr indent="-349250" lvl="1" marL="914400" rtl="0">
              <a:spcBef>
                <a:spcPts val="0"/>
              </a:spcBef>
              <a:spcAft>
                <a:spcPts val="0"/>
              </a:spcAft>
              <a:buSzPts val="1900"/>
              <a:buChar char="□"/>
              <a:defRPr sz="1900"/>
            </a:lvl2pPr>
            <a:lvl3pPr indent="-349250" lvl="2" marL="1371600" rtl="0">
              <a:spcBef>
                <a:spcPts val="0"/>
              </a:spcBef>
              <a:spcAft>
                <a:spcPts val="0"/>
              </a:spcAft>
              <a:buSzPts val="1900"/>
              <a:buChar char="□"/>
              <a:defRPr sz="1900"/>
            </a:lvl3pPr>
            <a:lvl4pPr indent="-349250" lvl="3" marL="1828800" rtl="0">
              <a:spcBef>
                <a:spcPts val="0"/>
              </a:spcBef>
              <a:spcAft>
                <a:spcPts val="0"/>
              </a:spcAft>
              <a:buSzPts val="1900"/>
              <a:buChar char="□"/>
              <a:defRPr sz="1900"/>
            </a:lvl4pPr>
            <a:lvl5pPr indent="-349250" lvl="4" marL="2286000" rtl="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 rtl="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 rtl="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 rtl="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2775257" y="4807970"/>
            <a:ext cx="1956300" cy="4240800"/>
          </a:xfrm>
          <a:prstGeom prst="rect">
            <a:avLst/>
          </a:prstGeom>
        </p:spPr>
        <p:txBody>
          <a:bodyPr anchorCtr="0" anchor="t" bIns="125300" lIns="125300" spcFirstLastPara="1" rIns="125300" wrap="square" tIns="125300">
            <a:noAutofit/>
          </a:bodyPr>
          <a:lstStyle>
            <a:lvl1pPr indent="-349250" lvl="0" marL="457200" rtl="0">
              <a:spcBef>
                <a:spcPts val="800"/>
              </a:spcBef>
              <a:spcAft>
                <a:spcPts val="0"/>
              </a:spcAft>
              <a:buSzPts val="1900"/>
              <a:buChar char="▪"/>
              <a:defRPr sz="1900"/>
            </a:lvl1pPr>
            <a:lvl2pPr indent="-349250" lvl="1" marL="914400" rtl="0">
              <a:spcBef>
                <a:spcPts val="0"/>
              </a:spcBef>
              <a:spcAft>
                <a:spcPts val="0"/>
              </a:spcAft>
              <a:buSzPts val="1900"/>
              <a:buChar char="□"/>
              <a:defRPr sz="1900"/>
            </a:lvl2pPr>
            <a:lvl3pPr indent="-349250" lvl="2" marL="1371600" rtl="0">
              <a:spcBef>
                <a:spcPts val="0"/>
              </a:spcBef>
              <a:spcAft>
                <a:spcPts val="0"/>
              </a:spcAft>
              <a:buSzPts val="1900"/>
              <a:buChar char="□"/>
              <a:defRPr sz="1900"/>
            </a:lvl3pPr>
            <a:lvl4pPr indent="-349250" lvl="3" marL="1828800" rtl="0">
              <a:spcBef>
                <a:spcPts val="0"/>
              </a:spcBef>
              <a:spcAft>
                <a:spcPts val="0"/>
              </a:spcAft>
              <a:buSzPts val="1900"/>
              <a:buChar char="□"/>
              <a:defRPr sz="1900"/>
            </a:lvl4pPr>
            <a:lvl5pPr indent="-349250" lvl="4" marL="2286000" rtl="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 rtl="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 rtl="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 rtl="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9" name="Google Shape;39;p7"/>
          <p:cNvSpPr txBox="1"/>
          <p:nvPr>
            <p:ph idx="3" type="body"/>
          </p:nvPr>
        </p:nvSpPr>
        <p:spPr>
          <a:xfrm>
            <a:off x="4831925" y="4807970"/>
            <a:ext cx="1956300" cy="4240800"/>
          </a:xfrm>
          <a:prstGeom prst="rect">
            <a:avLst/>
          </a:prstGeom>
        </p:spPr>
        <p:txBody>
          <a:bodyPr anchorCtr="0" anchor="t" bIns="125300" lIns="125300" spcFirstLastPara="1" rIns="125300" wrap="square" tIns="125300">
            <a:noAutofit/>
          </a:bodyPr>
          <a:lstStyle>
            <a:lvl1pPr indent="-349250" lvl="0" marL="457200" rtl="0">
              <a:spcBef>
                <a:spcPts val="800"/>
              </a:spcBef>
              <a:spcAft>
                <a:spcPts val="0"/>
              </a:spcAft>
              <a:buSzPts val="1900"/>
              <a:buChar char="▪"/>
              <a:defRPr sz="1900"/>
            </a:lvl1pPr>
            <a:lvl2pPr indent="-349250" lvl="1" marL="914400" rtl="0">
              <a:spcBef>
                <a:spcPts val="0"/>
              </a:spcBef>
              <a:spcAft>
                <a:spcPts val="0"/>
              </a:spcAft>
              <a:buSzPts val="1900"/>
              <a:buChar char="□"/>
              <a:defRPr sz="1900"/>
            </a:lvl2pPr>
            <a:lvl3pPr indent="-349250" lvl="2" marL="1371600" rtl="0">
              <a:spcBef>
                <a:spcPts val="0"/>
              </a:spcBef>
              <a:spcAft>
                <a:spcPts val="0"/>
              </a:spcAft>
              <a:buSzPts val="1900"/>
              <a:buChar char="□"/>
              <a:defRPr sz="1900"/>
            </a:lvl3pPr>
            <a:lvl4pPr indent="-349250" lvl="3" marL="1828800" rtl="0">
              <a:spcBef>
                <a:spcPts val="0"/>
              </a:spcBef>
              <a:spcAft>
                <a:spcPts val="0"/>
              </a:spcAft>
              <a:buSzPts val="1900"/>
              <a:buChar char="□"/>
              <a:defRPr sz="1900"/>
            </a:lvl4pPr>
            <a:lvl5pPr indent="-349250" lvl="4" marL="2286000" rtl="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 rtl="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 rtl="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 rtl="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40" name="Google Shape;40;p7"/>
          <p:cNvSpPr txBox="1"/>
          <p:nvPr>
            <p:ph type="ctrTitle"/>
          </p:nvPr>
        </p:nvSpPr>
        <p:spPr>
          <a:xfrm>
            <a:off x="777372" y="1970230"/>
            <a:ext cx="4092600" cy="2411100"/>
          </a:xfrm>
          <a:prstGeom prst="rect">
            <a:avLst/>
          </a:prstGeom>
        </p:spPr>
        <p:txBody>
          <a:bodyPr anchorCtr="0" anchor="b" bIns="125300" lIns="125300" spcFirstLastPara="1" rIns="125300" wrap="square" tIns="1253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Font typeface="Roboto"/>
              <a:buNone/>
              <a:defRPr b="0" sz="4100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158400" y="140700"/>
            <a:ext cx="7243200" cy="104106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5300" lIns="125300" spcFirstLastPara="1" rIns="125300" wrap="square" tIns="12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3" name="Google Shape;43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17775" y="9967475"/>
            <a:ext cx="583826" cy="583826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8"/>
          <p:cNvSpPr txBox="1"/>
          <p:nvPr>
            <p:ph type="ctrTitle"/>
          </p:nvPr>
        </p:nvSpPr>
        <p:spPr>
          <a:xfrm>
            <a:off x="777372" y="1970230"/>
            <a:ext cx="4092600" cy="2411100"/>
          </a:xfrm>
          <a:prstGeom prst="rect">
            <a:avLst/>
          </a:prstGeom>
        </p:spPr>
        <p:txBody>
          <a:bodyPr anchorCtr="0" anchor="b" bIns="125300" lIns="125300" spcFirstLastPara="1" rIns="125300" wrap="square" tIns="1253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Font typeface="Roboto"/>
              <a:buNone/>
              <a:defRPr b="0" sz="4100"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158400" y="140700"/>
            <a:ext cx="7243200" cy="104106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5300" lIns="125300" spcFirstLastPara="1" rIns="125300" wrap="square" tIns="12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7" name="Google Shape;47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17775" y="9967475"/>
            <a:ext cx="583826" cy="583826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9"/>
          <p:cNvSpPr txBox="1"/>
          <p:nvPr>
            <p:ph idx="1" type="body"/>
          </p:nvPr>
        </p:nvSpPr>
        <p:spPr>
          <a:xfrm>
            <a:off x="694840" y="8209153"/>
            <a:ext cx="6170400" cy="1080000"/>
          </a:xfrm>
          <a:prstGeom prst="rect">
            <a:avLst/>
          </a:prstGeom>
        </p:spPr>
        <p:txBody>
          <a:bodyPr anchorCtr="0" anchor="t" bIns="125300" lIns="125300" spcFirstLastPara="1" rIns="125300" wrap="square" tIns="125300">
            <a:noAutofit/>
          </a:bodyPr>
          <a:lstStyle>
            <a:lvl1pPr indent="-228600" lvl="0" marL="457200">
              <a:spcBef>
                <a:spcPts val="500"/>
              </a:spcBef>
              <a:spcAft>
                <a:spcPts val="0"/>
              </a:spcAft>
              <a:buSzPts val="2500"/>
              <a:buFont typeface="Roboto"/>
              <a:buNone/>
              <a:defRPr sz="2500">
                <a:latin typeface="Roboto"/>
                <a:ea typeface="Roboto"/>
                <a:cs typeface="Roboto"/>
                <a:sym typeface="Roboto"/>
              </a:defRPr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/>
          <p:nvPr/>
        </p:nvSpPr>
        <p:spPr>
          <a:xfrm>
            <a:off x="158400" y="140700"/>
            <a:ext cx="7243200" cy="104106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5300" lIns="125300" spcFirstLastPara="1" rIns="125300" wrap="square" tIns="125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1" name="Google Shape;51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17775" y="9967475"/>
            <a:ext cx="583826" cy="583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18589" y="1761940"/>
            <a:ext cx="4209900" cy="28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125300" lIns="125300" spcFirstLastPara="1" rIns="125300" wrap="square" tIns="1253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Roboto"/>
              <a:buNone/>
              <a:defRPr sz="4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Work Sans"/>
              <a:buNone/>
              <a:defRPr b="1" sz="55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Work Sans"/>
              <a:buNone/>
              <a:defRPr b="1" sz="55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Work Sans"/>
              <a:buNone/>
              <a:defRPr b="1" sz="55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Work Sans"/>
              <a:buNone/>
              <a:defRPr b="1" sz="55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Work Sans"/>
              <a:buNone/>
              <a:defRPr b="1" sz="55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Work Sans"/>
              <a:buNone/>
              <a:defRPr b="1" sz="55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Work Sans"/>
              <a:buNone/>
              <a:defRPr b="1" sz="55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Work Sans"/>
              <a:buNone/>
              <a:defRPr b="1" sz="55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18589" y="4807970"/>
            <a:ext cx="6123000" cy="41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300" lIns="125300" spcFirstLastPara="1" rIns="125300" wrap="square" tIns="125300">
            <a:noAutofit/>
          </a:bodyPr>
          <a:lstStyle>
            <a:lvl1pPr indent="-400050" lvl="0" marL="45720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oboto Light"/>
              <a:buChar char="▪"/>
              <a:defRPr sz="27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4000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oboto Light"/>
              <a:buChar char="□"/>
              <a:defRPr sz="27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4000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oboto Light"/>
              <a:buChar char="□"/>
              <a:defRPr sz="27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4000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oboto Light"/>
              <a:buChar char="□"/>
              <a:defRPr sz="27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4000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oboto Light"/>
              <a:buChar char="○"/>
              <a:defRPr sz="27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4000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oboto Light"/>
              <a:buChar char="■"/>
              <a:defRPr sz="27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4000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oboto Light"/>
              <a:buChar char="●"/>
              <a:defRPr sz="27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4000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oboto Light"/>
              <a:buChar char="○"/>
              <a:defRPr sz="27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4000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Roboto Light"/>
              <a:buChar char="■"/>
              <a:defRPr sz="27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/>
          <p:nvPr/>
        </p:nvSpPr>
        <p:spPr>
          <a:xfrm>
            <a:off x="327100" y="364825"/>
            <a:ext cx="6889500" cy="1070100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5720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980000"/>
                </a:solidFill>
                <a:latin typeface="Roboto"/>
                <a:ea typeface="Roboto"/>
                <a:cs typeface="Roboto"/>
                <a:sym typeface="Roboto"/>
              </a:rPr>
              <a:t>FIRST CONTACT WITH INDIA AND AMERICA </a:t>
            </a:r>
            <a:r>
              <a:rPr b="1" lang="en" sz="33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ACTIVITY 4</a:t>
            </a:r>
            <a:endParaRPr b="1" sz="33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60" name="Google Shape;60;p12"/>
          <p:cNvGrpSpPr/>
          <p:nvPr/>
        </p:nvGrpSpPr>
        <p:grpSpPr>
          <a:xfrm>
            <a:off x="310648" y="1483002"/>
            <a:ext cx="927126" cy="1070003"/>
            <a:chOff x="1922075" y="1629000"/>
            <a:chExt cx="437200" cy="437200"/>
          </a:xfrm>
        </p:grpSpPr>
        <p:sp>
          <p:nvSpPr>
            <p:cNvPr id="61" name="Google Shape;61;p12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2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Google Shape;63;p12"/>
          <p:cNvSpPr/>
          <p:nvPr/>
        </p:nvSpPr>
        <p:spPr>
          <a:xfrm>
            <a:off x="1237775" y="1606075"/>
            <a:ext cx="5969400" cy="24729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1C1E29"/>
                </a:solidFill>
                <a:latin typeface="Roboto Light"/>
                <a:ea typeface="Roboto Light"/>
                <a:cs typeface="Roboto Light"/>
                <a:sym typeface="Roboto Light"/>
              </a:rPr>
              <a:t>One of the well-known pirates during the 18th century was Anne Bonny. Their trial (together with Mary Read) was recorded and published through a transcript. Analyse one of her famous statements, "</a:t>
            </a:r>
            <a:r>
              <a:rPr i="1" lang="en" sz="2000">
                <a:solidFill>
                  <a:srgbClr val="1C1E29"/>
                </a:solidFill>
                <a:latin typeface="Roboto Light"/>
                <a:ea typeface="Roboto Light"/>
                <a:cs typeface="Roboto Light"/>
                <a:sym typeface="Roboto Light"/>
              </a:rPr>
              <a:t>As to hanging, it is no great hardship. For were it not for that, every cowardly fellow would turn pirate and so unfit the sea, that men of courage must starve.</a:t>
            </a:r>
            <a:r>
              <a:rPr lang="en" sz="2000">
                <a:solidFill>
                  <a:srgbClr val="1C1E29"/>
                </a:solidFill>
                <a:latin typeface="Roboto Light"/>
                <a:ea typeface="Roboto Light"/>
                <a:cs typeface="Roboto Light"/>
                <a:sym typeface="Roboto Light"/>
              </a:rPr>
              <a:t>"</a:t>
            </a:r>
            <a:endParaRPr sz="200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4" name="Google Shape;64;p12"/>
          <p:cNvSpPr txBox="1"/>
          <p:nvPr/>
        </p:nvSpPr>
        <p:spPr>
          <a:xfrm>
            <a:off x="327100" y="9532900"/>
            <a:ext cx="4068300" cy="9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RENAISSANCE AND REFORMATION</a:t>
            </a:r>
            <a:endParaRPr b="1" sz="3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2"/>
          <p:cNvSpPr txBox="1"/>
          <p:nvPr/>
        </p:nvSpPr>
        <p:spPr>
          <a:xfrm>
            <a:off x="4547800" y="9314775"/>
            <a:ext cx="21708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latin typeface="Roboto"/>
                <a:ea typeface="Roboto"/>
                <a:cs typeface="Roboto"/>
                <a:sym typeface="Roboto"/>
              </a:rPr>
              <a:t>Analysation</a:t>
            </a:r>
            <a:endParaRPr b="1" sz="25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2"/>
          <p:cNvSpPr/>
          <p:nvPr/>
        </p:nvSpPr>
        <p:spPr>
          <a:xfrm>
            <a:off x="327100" y="9533000"/>
            <a:ext cx="4068300" cy="975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FIRST CONTACT WITH INDIA AND AMERICA</a:t>
            </a:r>
            <a:endParaRPr sz="2500">
              <a:solidFill>
                <a:srgbClr val="FFFFFF"/>
              </a:solidFill>
            </a:endParaRPr>
          </a:p>
        </p:txBody>
      </p:sp>
      <p:sp>
        <p:nvSpPr>
          <p:cNvPr id="67" name="Google Shape;67;p12"/>
          <p:cNvSpPr/>
          <p:nvPr/>
        </p:nvSpPr>
        <p:spPr>
          <a:xfrm>
            <a:off x="1471100" y="4410052"/>
            <a:ext cx="5623800" cy="45483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2"/>
          <p:cNvSpPr/>
          <p:nvPr/>
        </p:nvSpPr>
        <p:spPr>
          <a:xfrm>
            <a:off x="1730269" y="4641011"/>
            <a:ext cx="5112600" cy="39984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__________________________________________________________________________________________________________________________________</a:t>
            </a:r>
            <a:r>
              <a:rPr lang="en" sz="2000">
                <a:solidFill>
                  <a:schemeClr val="dk1"/>
                </a:solidFill>
              </a:rPr>
              <a:t>_____________________________________________________________________________________________________</a:t>
            </a:r>
            <a:r>
              <a:rPr lang="en" sz="2000"/>
              <a:t>___________</a:t>
            </a:r>
            <a:r>
              <a:rPr lang="en" sz="2000">
                <a:solidFill>
                  <a:schemeClr val="dk1"/>
                </a:solidFill>
              </a:rPr>
              <a:t>____________________________________________________________________________________________________________________________________</a:t>
            </a:r>
            <a:endParaRPr sz="2000"/>
          </a:p>
        </p:txBody>
      </p:sp>
      <p:sp>
        <p:nvSpPr>
          <p:cNvPr id="69" name="Google Shape;69;p12"/>
          <p:cNvSpPr txBox="1"/>
          <p:nvPr/>
        </p:nvSpPr>
        <p:spPr>
          <a:xfrm>
            <a:off x="1685700" y="8927050"/>
            <a:ext cx="5493300" cy="2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Roboto Light"/>
                <a:ea typeface="Roboto Light"/>
                <a:cs typeface="Roboto Light"/>
                <a:sym typeface="Roboto Light"/>
              </a:rPr>
              <a:t>Image source: https://upload.wikimedia.org/wikipedia/commons/b/be/Bonney%2C_Anne_%281697-1720%29.jpg</a:t>
            </a:r>
            <a:endParaRPr sz="8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70" name="Google Shape;70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200" y="4911301"/>
            <a:ext cx="2021463" cy="2870462"/>
          </a:xfrm>
          <a:prstGeom prst="rect">
            <a:avLst/>
          </a:prstGeom>
          <a:noFill/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1" name="Google Shape;71;p12"/>
          <p:cNvSpPr txBox="1"/>
          <p:nvPr/>
        </p:nvSpPr>
        <p:spPr>
          <a:xfrm>
            <a:off x="721200" y="7781775"/>
            <a:ext cx="2021400" cy="5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500">
                <a:solidFill>
                  <a:srgbClr val="FFFFFF"/>
                </a:solidFill>
                <a:highlight>
                  <a:srgbClr val="980000"/>
                </a:highlight>
                <a:latin typeface="Roboto"/>
                <a:ea typeface="Roboto"/>
                <a:cs typeface="Roboto"/>
                <a:sym typeface="Roboto"/>
              </a:rPr>
              <a:t>Anne Bonny as depicted in A General History of the Pyrates </a:t>
            </a:r>
            <a:endParaRPr b="1" i="1" sz="1500">
              <a:solidFill>
                <a:srgbClr val="FFFFFF"/>
              </a:solidFill>
              <a:highlight>
                <a:srgbClr val="980000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Jacquenett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