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63A69-E4EB-4FBA-A861-40FE495F370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87AF2-874E-492A-BCE8-21FE2A00213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Click on the picture for</a:t>
            </a:r>
            <a:r>
              <a:rPr lang="en-GB" baseline="0" dirty="0" smtClean="0"/>
              <a:t> a template of the brainstorm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87AF2-874E-492A-BCE8-21FE2A00213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881F5D0-4789-49CD-A691-757B8B3A88EC}" type="datetimeFigureOut">
              <a:rPr lang="en-GB" smtClean="0"/>
              <a:pPr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F76AAC1-221A-44DC-943F-D0FB21B6551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POP MUSIC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3</a:t>
            </a:r>
            <a:endParaRPr lang="en-GB" dirty="0"/>
          </a:p>
        </p:txBody>
      </p:sp>
      <p:pic>
        <p:nvPicPr>
          <p:cNvPr id="22530" name="Picture 2" descr="https://encrypted-tbn0.gstatic.com/images?q=tbn:ANd9GcRou6CWg3KLe_NbV45H_xpi2G-EHfpgBiO8kp6pXqCidtjm0XLM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221088"/>
            <a:ext cx="2724150" cy="1676400"/>
          </a:xfrm>
          <a:prstGeom prst="rect">
            <a:avLst/>
          </a:prstGeom>
          <a:noFill/>
        </p:spPr>
      </p:pic>
      <p:pic>
        <p:nvPicPr>
          <p:cNvPr id="22532" name="Picture 4" descr="https://encrypted-tbn0.gstatic.com/images?q=tbn:ANd9GcQ7L7RwqatJer0QbB7qZhYhHatn8Osdj2IJSFMid0cW4rHMKKg3C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620688"/>
            <a:ext cx="2619375" cy="1743076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8077200" cy="1673352"/>
          </a:xfrm>
        </p:spPr>
        <p:txBody>
          <a:bodyPr/>
          <a:lstStyle/>
          <a:p>
            <a:r>
              <a:rPr lang="en-GB" dirty="0" smtClean="0"/>
              <a:t>LO: To plan your song about someone that inspires </a:t>
            </a:r>
            <a:r>
              <a:rPr lang="en-GB" dirty="0" smtClean="0"/>
              <a:t>you.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</a:rPr>
              <a:t>Use the first five minutes to reflect on what we did in lesson 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endParaRPr lang="en-GB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pic>
        <p:nvPicPr>
          <p:cNvPr id="4" name="Picture 3" descr="Critical Thinking Skills Semina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73016"/>
            <a:ext cx="1489231" cy="2696716"/>
          </a:xfrm>
          <a:prstGeom prst="rect">
            <a:avLst/>
          </a:prstGeom>
        </p:spPr>
      </p:pic>
      <p:pic>
        <p:nvPicPr>
          <p:cNvPr id="5" name="Picture 4" descr="Countdown (game show) - Wikipedi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268" y="3715947"/>
            <a:ext cx="3941532" cy="2159960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4" idx="3"/>
          </p:cNvCxnSpPr>
          <p:nvPr/>
        </p:nvCxnSpPr>
        <p:spPr>
          <a:xfrm>
            <a:off x="2316815" y="4921374"/>
            <a:ext cx="2111169" cy="19794"/>
          </a:xfrm>
          <a:prstGeom prst="straightConnector1">
            <a:avLst/>
          </a:prstGeom>
          <a:ln w="247650" cmpd="sng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12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task...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Think about 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who or what 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your song is going to be about and why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marL="118872" indent="0">
              <a:buNone/>
            </a:pPr>
            <a:endParaRPr lang="en-GB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Think about this for 1 minute 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then jot your ideas down.</a:t>
            </a:r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pic>
        <p:nvPicPr>
          <p:cNvPr id="6" name="Picture 5" descr="File:Essay.svg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20" y="4437112"/>
            <a:ext cx="1777380" cy="21328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Reflecting and focusing…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Remember your song is about a musician or a style of music that inspires you.</a:t>
            </a:r>
          </a:p>
          <a:p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Before you start planning, recap on the musician or 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style of</a:t>
            </a:r>
          </a:p>
          <a:p>
            <a:pPr marL="118872" indent="0">
              <a:buNone/>
            </a:pP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   music that inspires you.</a:t>
            </a:r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pic>
        <p:nvPicPr>
          <p:cNvPr id="6" name="Picture 5" descr="File:Noto Emoji Oreo 1f914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5" y="4557815"/>
            <a:ext cx="2209999" cy="22099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encrypted-tbn0.gstatic.com/images?q=tbn:ANd9GcQ7L7RwqatJer0QbB7qZhYhHatn8Osdj2IJSFMid0cW4rHMKKg3C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522779"/>
            <a:ext cx="3030504" cy="2016664"/>
          </a:xfrm>
          <a:prstGeom prst="rect">
            <a:avLst/>
          </a:prstGeom>
          <a:noFill/>
        </p:spPr>
      </p:pic>
      <p:pic>
        <p:nvPicPr>
          <p:cNvPr id="4" name="Picture 3" descr="Juan Badaya, domador de dinosaurios: diciembre 20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522779"/>
            <a:ext cx="2332230" cy="2146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t</a:t>
            </a:r>
            <a:r>
              <a:rPr lang="en-GB" dirty="0" smtClean="0"/>
              <a:t>ask</a:t>
            </a:r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Now it is time to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plan your song – 2 verses and a chorus</a:t>
            </a:r>
          </a:p>
          <a:p>
            <a:pPr marL="118872" indent="0">
              <a:buNone/>
            </a:pP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Use the song planning sheet to write your lyrics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Remember the following words: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Song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Inspire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Music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447" y="3212976"/>
            <a:ext cx="3120364" cy="34083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7355160" cy="3742041"/>
          </a:xfrm>
        </p:spPr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en-GB" sz="3400" b="1" dirty="0" smtClean="0">
                <a:solidFill>
                  <a:schemeClr val="accent6">
                    <a:lumMod val="75000"/>
                  </a:schemeClr>
                </a:solidFill>
              </a:rPr>
              <a:t>What Went Well?</a:t>
            </a:r>
          </a:p>
          <a:p>
            <a:pPr marL="633222" indent="-514350">
              <a:buFont typeface="+mj-lt"/>
              <a:buAutoNum type="arabicPeriod"/>
            </a:pPr>
            <a:r>
              <a:rPr lang="en-GB" sz="3400" b="1" dirty="0" smtClean="0">
                <a:solidFill>
                  <a:schemeClr val="accent6">
                    <a:lumMod val="75000"/>
                  </a:schemeClr>
                </a:solidFill>
              </a:rPr>
              <a:t>Even Better If?</a:t>
            </a:r>
          </a:p>
          <a:p>
            <a:endParaRPr lang="en-GB" sz="3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3400" b="1" i="1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hat 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did you do well and what </a:t>
            </a:r>
            <a:endParaRPr lang="en-GB" sz="3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8872" indent="0">
              <a:buNone/>
            </a:pPr>
            <a:r>
              <a:rPr lang="en-GB" sz="3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could 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you improve </a:t>
            </a:r>
            <a:r>
              <a:rPr lang="en-GB" sz="3400" b="1" i="1" dirty="0" smtClean="0">
                <a:solidFill>
                  <a:schemeClr val="accent6">
                    <a:lumMod val="75000"/>
                  </a:schemeClr>
                </a:solidFill>
              </a:rPr>
              <a:t>on</a:t>
            </a:r>
            <a:r>
              <a:rPr lang="en-GB" sz="3400" b="1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3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42" y="155448"/>
            <a:ext cx="2054273" cy="4519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ysClr val="windowText" lastClr="000000"/>
      </a:dk1>
      <a:lt1>
        <a:sysClr val="window" lastClr="FFFFFF"/>
      </a:lt1>
      <a:dk2>
        <a:srgbClr val="366092"/>
      </a:dk2>
      <a:lt2>
        <a:srgbClr val="EEECE1"/>
      </a:lt2>
      <a:accent1>
        <a:srgbClr val="FF5050"/>
      </a:accent1>
      <a:accent2>
        <a:srgbClr val="66CCFF"/>
      </a:accent2>
      <a:accent3>
        <a:srgbClr val="666699"/>
      </a:accent3>
      <a:accent4>
        <a:srgbClr val="9933FF"/>
      </a:accent4>
      <a:accent5>
        <a:srgbClr val="008080"/>
      </a:accent5>
      <a:accent6>
        <a:srgbClr val="0000CC"/>
      </a:accent6>
      <a:hlink>
        <a:srgbClr val="FF0000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108</TotalTime>
  <Words>170</Words>
  <Application>Microsoft Office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POP MUSIC</vt:lpstr>
      <vt:lpstr>LO: To plan your song about someone that inspires you.</vt:lpstr>
      <vt:lpstr>Starter…</vt:lpstr>
      <vt:lpstr>Thinking task...</vt:lpstr>
      <vt:lpstr>Reflecting and focusing…</vt:lpstr>
      <vt:lpstr>Planning task...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 MUSIC</dc:title>
  <dc:creator>jasrai</dc:creator>
  <cp:lastModifiedBy>Beverley Houghton</cp:lastModifiedBy>
  <cp:revision>5</cp:revision>
  <dcterms:created xsi:type="dcterms:W3CDTF">2013-03-18T17:36:39Z</dcterms:created>
  <dcterms:modified xsi:type="dcterms:W3CDTF">2020-04-23T14:04:33Z</dcterms:modified>
</cp:coreProperties>
</file>