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1" r:id="rId9"/>
    <p:sldId id="265" r:id="rId10"/>
    <p:sldId id="262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622" units="cm"/>
          <inkml:channel name="Y" type="integer" max="13850" units="cm"/>
          <inkml:channel name="T" type="integer" max="2.14748E9" units="dev"/>
        </inkml:traceFormat>
        <inkml:channelProperties>
          <inkml:channelProperty channel="X" name="resolution" value="159.99741" units="1/cm"/>
          <inkml:channelProperty channel="Y" name="resolution" value="160.00462" units="1/cm"/>
          <inkml:channelProperty channel="T" name="resolution" value="1" units="1/dev"/>
        </inkml:channelProperties>
      </inkml:inkSource>
      <inkml:timestamp xml:id="ts0" timeString="2018-04-18T08:04:23.9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1286 750 0,'0'0'0,"0"0"15,0 0-15,0 0 16,2 12-16,-1 7 0,1 3 15,0 2-15,1 9 16,0 15-16,-6 23 0,2-5 16,-6-2-16,-1 2 15,1 1-15,-2-9 16,-1 16-16,-1-18 0,1 1 16,-2-3-16,1-4 15,6-14-15,0-1 0,2-4 16,3-5-16,3-6 15,-2-5-15,0-3 0,2-1 16,-2-4-16,-1-2 16,2 0-16,-2-4 0,2 0 15,1 1-15,2-2 16,6-4 0</inkml:trace>
  <inkml:trace contextRef="#ctx0" brushRef="#br0" timeOffset="796.6668">2461 641 0,'-11'-7'0,"-11"-4"15,-5 1-15,-16-2 0,-12 7 16,2 9-16,7 7 0,14 1 15,4 3-15,4 7 16,7 0-16,12-3 16,2 1-16,4 7 0,1-2 15,7 3-15,2 2 16,15 8-16,9 2 16,10 6-16,3-5 0,4-1 0,-5-7 15,10 13-15,-13-8 16,-4-1-16,-7 3 15,-14 2 1,-8-11-16,-7 2 0,-8 6 16,-3-10-16,-12 7 15,-6-4-15,-6-6 0,-6-3 16,-5-5-16,-4-3 16,-21-1-16,17-7 0,-18-4 15,12-3 1,1-9-16,1-6 0,7-3 15,2-11-15,13-4 16,17 3-16,5-14 16,17 0-16,9 2 0,12-8 15,32-17-15,8 1 16,10 2-16,-9 15 16,23-12-16,-21 20 0,4 0 15,-3 2-15,-2 1 16,-9 5-16,-32 13 15,-9 3-15,-11 1 0,-4 5 16,-5 5-16,-4 0 16,3 2-16,-3 3 15,-1-1-15,2 4 0,-2-1 16,1 2-16,0 2 0,2-3 16,0 2-1,2 1-15,0-3 0,0 2 16,4 3-16,5-1 15,-9-6-15</inkml:trace>
  <inkml:trace contextRef="#ctx0" brushRef="#br0" timeOffset="1417.656">3574 274 0,'0'0'16,"0"0"-16,-4 13 0,-3 8 15,-2 5-15,-1 7 16,-4 13-16,-8 24 16,3-1-16,0-5 0,-2 8 15,0-4-15,-4 14 16,-3 10-16,-4 3 16,-2 9-16,2-14 0,-10 35 15,10-26-15,-2 1 16,1 1-16,1-2 15,-2-2-15,3-2 0,4-4 16,2-7-16,17-41 16,-4 3-16,6-10 15,3-6-15,4-10 0,0-9 16,0-4-16,2-3 16,-3-4-16,2-2 15,-1 0-15,2-5 0,-2 0 16,3 1-16,-3-3 0,-1 0 15,3 0-15,-3-1 16,0 3-16,0-1 0,0 1 16,0 2-16,-3 0 15,3 3-15,0-1 16,0 2-16,0 1 0,0 0 16,0 1-16,0 0 15,0 1-15,3 0 0,-3 4 16,0-6-16</inkml:trace>
  <inkml:trace contextRef="#ctx0" brushRef="#br0" timeOffset="4374.8089">4325 729 0,'0'0'0,"0"0"0,0 0 16,0 0-16,0 0 15,0 0-15,0 0 16,0 0-16,0 0 0,0 0 16,-6 8-16,3-2 0,0-1 15,-1 1-15,3-5 16,1 3-16,0-2 0,0-1 15,0-1-15,1 0 16,-1-1-16,3-1 16,-2 2-16,-1-3 0,1 2 15,1 0-15,-2 1 0,0-3 16,1 2-16,-1-1 16,0 2-16,0-3 0,1 2 15,-1 0-15,0 1 16,0 0-16,0-3 15,0 3-15,0 0 0,-1-1 32,1 1-32,0-2 0,0 2 15,0 0-15,0 0 16,0 2-16,1 2 16,-3 3-16,0 8 0,-3-4 15,0 7-15,-2 11 16,-3 6-16,-2 5 15,-4-3-15,1 7 0,-6 2 16,1-6-16,4-9 0,-3-1 16,2 1-16,1-5 0,2 0 15,11-12-15,-2-3 16,2-3-16,-1 2 16,3-5-16,1-1 0,0-1 31,0-2-31,0 1 0,0-2 0,1-2 0,-1 1 31,-1 0-31,1-1 16,0 1-16,0 0 0,0-1 15,0 1-15,0-1 16,0 1-16,0 1 16,0-1-16,0-1 0,0 2 15,1-1-15,-1 1 0,0-1 16,3 1-16,-2-2 15,7-2-15,37-1 16,54-11-16,-1 5 0,-10 3 16,-7 1-16,-20 2 15,4-5-15,-3-1 0,-3 0 16,-6-1-16,-27 5 0,-12 3 31,-4 2-31,-5 2 0,-5 0 16,0 0-16,0 2 15,-4-2-15,3 2 16,-2-2-16,-2 0 0,3 2 16,-2-2-16,-1-2 15,0 1-15,-2-2 16,-2-1-16,1-3 0,8 7 16</inkml:trace>
  <inkml:trace contextRef="#ctx0" brushRef="#br0" timeOffset="4723.181">4753 616 0,'0'0'0,"0"0"0,0 0 16,-4 8-16,0 6 15,-3 3-15,-1 7 16,-4 14-16,-9 24 0,-5 2 15,2 2-15,-2 0 16,-2 0-16,8-12 0,-7 23 16,6-19-16,0 1 15,1 0-15,0-1 0,3-3 16,-3-3-16,5-5 16,5-13-16,2-2 15,-1-5-15,3-2 0,2-8 16,0-4-16,1 0 15,3-6 1,-2-1-16,2-1 16,2-3-16,-2 0 0,3-2 15,1-4-15,6-3 16</inkml:trace>
  <inkml:trace contextRef="#ctx0" brushRef="#br0" timeOffset="5180.9915">5669 363 0,'0'0'0,"0"0"16,0 0-16,0 0 0,0 0 15,-7 10-15,0 4 16,-4 10-16,-3 7 16,-14 33-16,-2 8 0,0 5 15,1-3-15,-1 7 16,0 6-16,-4 2 0,4-13 16,-9 27-16,6-22 15,1 2-15,-2-2 16,7 0-16,4-3 0,3-2 15,8-6 1,4-29-16,2 5 0,2-12 16,0-8-16,3-2 15,1-11-15,1-4 16,-1-4-16,3-3 0,-3-2 16,0-3-16,0-1 15,1 0-15,2-3 0,-2 0 16,0-1-16,2 1 15,-1-4-15,4-2 0</inkml:trace>
  <inkml:trace contextRef="#ctx0" brushRef="#br0" timeOffset="5609.3145">6239 652 0,'0'0'0,"0"0"0,-3 11 15,-1 5-15,-1 9 16,-5 8-16,-5 31 15,-3 10-15,-1-8 0,-1-3 16,-2 6-16,6-16 16,-14 23-16,8-17 15,-3 5-15,-3 14 0,9-18 16,-1 2-16,4-4 16,0-1-16,6-19 0,4-1 15,1-2-15,5-7 16,-1-6-1,2-2-15,3-2 16,-2-3-16,-1 0 16,7 1-16,1-1 0,7-2 15,0-10-15</inkml:trace>
  <inkml:trace contextRef="#ctx0" brushRef="#br0">7620 534 0,'0'0'0,"-5"-15"15,-16 4-15,-43-17 16,-54 5-16,0 21 0,-2 11 16,10 15-16,27 0 15,4 3-15,3 6 16,9 2-16,30-2 0,16-6 16,19-5-16,7 1 15,4 4-15,16 7 0,12 2 16,23 8-16,21 5 0,15-7 15,10-1-15,8 0 16,-22-8-16,4 1 16,-5 5-16,-8 1 0,-14 12 15,-17 2-15,-32-21 16,-4 4-16,-11-3 16,-6-1-16,-12-2 0,-7-1 15,-11 4-15,-8-12 16,-5 2-16,-4-6 0,-24 1 15,10-12-15,1-5 0,-1-7 16,5-7-16,5-9 16,8-11-16,9-2 15,16-13-15,3 0 0,13-5 32,7 0-32,8-5 0,8 2 0,11-20 0,1 18 15,19-18-15,-6 18 16,7 0-16,1 2 0,-1 2 15,-3-2-15,-4 3 16,-8 5-16,-18 17 16,-3 5-16,-3 3 0,-9 6 15,-1 5-15,-2 5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622" units="cm"/>
          <inkml:channel name="Y" type="integer" max="13850" units="cm"/>
          <inkml:channel name="T" type="integer" max="2.14748E9" units="dev"/>
        </inkml:traceFormat>
        <inkml:channelProperties>
          <inkml:channelProperty channel="X" name="resolution" value="159.99741" units="1/cm"/>
          <inkml:channelProperty channel="Y" name="resolution" value="160.00462" units="1/cm"/>
          <inkml:channelProperty channel="T" name="resolution" value="1" units="1/dev"/>
        </inkml:channelProperties>
      </inkml:inkSource>
      <inkml:timestamp xml:id="ts0" timeString="2018-04-18T08:30:51.2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11994 4817 0,'0'0'0,"0"0"16,0 0 0,0 0-16,0 0 0,15-6 15,4-1-15,3 2 0,5-2 16,14 0-16,12-1 15,8 0-15,8 2 0,4 2 16,-2 3-16,2-1 0,-11 2 31,27-1-31,-17-2 0,24-2 16,-20-1-16,6 1 16,20-6-16,-15 4 0,29-4 15,-22 4-15,-1 1 16,8-2-16,37-1 15,-33 3-15,1 1 0,3 2 16,-3 1-16,1 0 16,-2 0-16,-1 4 15,1-4-15,4 2 0,-3 0 16,-3-1-16,2 2 16,-1-1-16,-1 4 0,1-1 15,-1 0-15,6 2 16,0 0-16,0 1 0,1 0 15,-3-2-15,1 0 16,-3 2-16,1 1 16,-10-3-16,-24 0 0,17 3 15,-36-3-15,7 0 16,-7 1-16,-7 0 0,-3 0 16,-2-2-1,-15 1-15,2-1 0,-7-1 0,-3-2 16,-2 0-16,-4 2 15,-2-2-15,-2 0 0,-1-2 32,-2 2-32,1 0 0,-3 0 15,0 0-15,2 0 16,2-2-16,-4-4 0</inkml:trace>
  <inkml:trace contextRef="#ctx0" brushRef="#br0" timeOffset="699.1062">14827 3439 0,'0'0'0,"1"-14"0,3-3 16,3-5-16,4-1 15,2-11-15,5-13 16,14-19-16,-3 5 0,1-1 16,5-2-16,4-5 15,4-1-15,-9 8 0,11-16 16,-5 7-16,13-22 16,-7 20-16,2-3 15,3 1-15,16-22 0,-11 26 16,1-1-16,3 6 15,-3 3-15,-1 1 16,-18 21-16,9-11 0,-19 20 16,-6 7-16,-7 5 15,-4 6-15,-5 6 16,-4 2-16,0 2 0,-2 3 16,0-1-16,-2 2 15,2 0-15,-1 0 0,1 2 16,-1-1-16,1 0 15,-1 2-15,1 0 16,-4 5-16,-1 4 0,5-12 16</inkml:trace>
  <inkml:trace contextRef="#ctx0" brushRef="#br0">17541 1440 0,'-1'-7'0,"-4"-22"15,2-1-15,-6 0 16,-10 1-16,-15 1 16,-38-3-16,-5 20 0,-2 15 15,-4 8-15,-9 14 0,6 6 16,15 2-16,-18 17 15,23-4-15,0 8 16,6 2-16,3 4 0,11 1 16,17 3-16,16-20 15,11-12-15,7-8 16,8-4 0,2-3-16,10-7 0,12-4 15,3-7-15,6-10 16,17-7-16,7-13 15,5-4-15,0-9 0,-17 0 16,-2-5-16,-7-4 16,-3-3-16,-5-3 0,-5-2 15,-8 3-15,-15 22 16,-1 3-16,-11 11 0,1 9 16,-2 5-16,0 4 15,1 3-15,-2 2 16,1 2-16,-2 3 0,0 5 15,-3 5-15,-1 9 16,-8 42-16,-3 11 0,2 1 16,5-2-16,6-20 15,1 23 1,6-21-16,6 1 0,8-9 16,8-8-16,0-20 15,1-4-15,-3-10 0,7-7 16,9-10-16,-6-10 15,2-2-15,-2-8 0,2-8 16,12-17-16,-15 8 16,10-21-16,-10 10 15,7-25-15,-17 19 0,-1-4 16,-2 2-16,-3 1 16,-4 5-16,-3 20 0,-4 6 15,2 11-15,-6 9 16,3 7-1,-3 3-15,2 4 0,-3 2 0,0 5 16,0 3-16,1 11 16,1 6-16,0 32 0,-2 0 15,-2-4-15,-1-13 16,3 17-16,3-15 0,6-2 16,8 0-16,6-2 15,4-9 1,4-5-16,5-11 0,-8-14 15,11-4-15,-2-9 16,1-5-16,0-5 0,12-18 16,-10 2-16,3-12 15,-11 5-15,-2-5 16,0-16-16,-8 13 16,-4-2-16,0 1 0,-6 0 15,-1 3-15,-5 21 16,-4 6-16,-1 9 0,0 3 15,-1 5-15,0 4 0,0 2 16,0 0-16,0 7 16,0-1-16,0 7 0,1 7 15,-1 4-15,4 19 16,-4 10-16,4 9 16,0 2-16,-1-7 0,2-12 31,4 16-31,0-14 0,7-2 15,1-1-15,8-2 16,6-7-16,5-8 0,8-7 16,7-11-16,28-10 15,-17-11-15,30-18 16,-26 0-16,22-16 0,-25 7 16,3-6-16,-3-5 15,-1-6-15,-6-1 16,-4-5-16,-5-1 0,-3-2 15,-9 4-15,-20 19 0,-5-4 16,-5 8-16,-8 10 16,-4 0-16,-9 4 15,-5 3-15,-13 0 0,-4 14 16,-7 3-16,1 6 0,-19 10 16,13 3-16,-14 15 15,13-2-15,-10 21 16,18-11-16,2 5 0,8 9 15,1 0-15,6 4 16,8-1-16,15 1 16,10-6-1,7-16-15,15 3 0,12-16 16,-9-12-16,15-3 0,4-9 0,2-13 16,3-5-16,15-18 15,-17-2-15,12-19 16,-13 8-16,11-29 0,-19 13 15,-4-5-15,-7-8 0,-5 1 32,-3-2-32,-6 0 0,-3 7 15,-5-4-15,-2 7 16,-7 21-16,-2 3 16,-1 5-16,-2 16 0,-5 9 15,4 6-15,0 9 16,-1 1-16,3 2 0,-3 7 15,1 7-15,-6 6 16,-2 9-16,-10 39 16,1-3-16,5 2 15,3 2-15,4-2 16,5-8-16,2 20 0,3-18 0,5 2 16,5-3-16,5-2 15,10-6-15,8-7 16,4-12-16,5-9 0,-8-15 15,13-1-15,3-14 16,-4-10-16,1-5 16,-4-9-16,-5-6 0,-2-7 15,-2-6-15,10-20 16,-19 9-16,-3-4 16,-5-4-16,-6 3 0,-5 2 15,-5 7-15,-5 19 16,-2 11-16,-1 2 0,1 9 15,1 7-15,1 5 16,-1 5-16,2 1 16,-1 4-16,-1 4 0,-4 12 15,2 3-15,2 11 16,-5 29 0,7-2-16,6-1 0,6-2 15,4-12-15,4 1 16,10 7-16,2-16 15,3-1-15,6-6 16,6-6-16,4-6 0,18-6 16,-12-11-16,-1-10 15,21-10-15,-18-7 16,1-4-16,-3-9 0,-4-4 0,-6-7 16,11-15-16,-15 12 15,-5-4-15,-5-4 16,-9 0-16,-11 3 0,-10 19 15,1 2-15,-9 3 16,-4 10-16,-3 6 16,-1 5-16,-6 5 0,-12 7 15,1 0-15,2 10 16,-2 11-16,-6 14 0,6 7 16,9-4-16,2 12 15,10-9 1,6 3-16,8-1 0,10 11 0,6-14 0,18 6 15,-5-12-15,26 6 16,-6-19-16,24 0 16,-8-12-1,22-6-15,-19-6 16,4-11-16,-3-6 16,-3-7-16,-10-8 0,-6-7 15,-8-4-15,-19 6 0,7-13 16,-19 15-16,-1-3 15,-2 2-15,-5 0 16,-2 5-16,-5 4 0,-5 11 16,1 5-16,1 3 15,0 5-15,2 2 0,-2 6 16,-2 0-16,2 5 16,-5 3-16,2 6 15,-1 0-15,0 2 0,1 3 16,3-1-16,-1-2 15,0 1-15,8-5 16,-4-4-16,4-4 0,-3-7 16,1-1-16,2-4 15,-2-5-15,2-2 16,-1-5-16,3-4 0,5-5 16,14-32-16,3-8 15,2 0-15,0 4 16,-4 6-16,0 9 15,2 1-15,4 1 16,-2 2-16,2 7 16,-3 2-16,-12 19 0,-6 6 0,-3 5 0,-3 2 15,-3 4-15,0 5 16,0 1-16,-2 9 16,1 6-16,0-1 0,-2 38 15,-3-2-15,-2 2 16,-1-5-1,-2-8-15</inkml:trace>
  <inkml:trace contextRef="#ctx0" brushRef="#br0" timeOffset="16746.056">7788 16126 0,'22'11'0,"46"20"16,0 1-16,-4-4 0,-4-8 16,0-10-1,-7-5-15,20-2 0,-17 0 0,1-5 0,-1 0 16,1-2-16,0-3 15,0 0-15,15-4 16,-16 3-16,0-2 0,-2 2 31,0 4-31,-3 2 16,-3 4-16,-12 0 0,11 4 16,-12-3-16,11-1 15,-13 0-15,9-2 16,-9 0-16,-4-2 0,11 1 15,-12-2-15,-2 0 0,9 1 16,-11 0 0,9 0-16,-16 4 0,-1-2 0,1 2 15,-1 0-15,-3 0 16,0-1-16,-4-1 0,1-1 16,0 1-16,-2-4 15,-1 2-15,1 0 16,-3-3-16,2 1 0,2 0 15,-3-1-15,2-2 0,1 1 32,0 1-32,-3-1 15,1 1-15,0 1 0,-4 0 16,4 1-16,-1-1 16,-1 2-16,-2 0 15,1 0-15,1 1 0,1-1 16,-2 1-16,0-2 15,1 2-15,-2-2 16,0-1-16,1 0 0,-1 0 16,0-2-16,-1-1 15,1 2-15,-2 1 0,1 0 16,1 0-16,-2 1 16,0 0-16,1-1 15,-1 1-15,-1 2 0,1 1 16,2 0-16,-2 1 15,0 2-15,0-2 16,0 2-16,1 0 0,-1-2 16,1 1-16,0-2 15,-2 0-15,1-2 0,-1-2 16,0 1-16,1 2 16,-1-3-16,0 1 15,0 2-15,1-2 0,-1 0 16,0 2-16,2-5 15,-2 4-15,0-1 0,0 0 16,0 2-16,0-3 16,2 1-16,-2 1 15,0 1-15,1 0 0,-1 1 16,3 0-16,-2 1 16,0 0-16,3 2 15,-2 0-15,3 0 0,-1 1 16,0-1-16,1 1 15,0 0-15,0 1 16,1-2-16,-2 1 0,1-1 16,-2 1-16,2-1 15,-4 0-15,3-2 16,0 2-16,0-1 0,-3 1 16,3 0-16,-2 0 15,2-1-15,1 1 0,-2 0 16,0 0-16,1-1 15,-1 0-15,1 1 16,0-2-16,-1 0 0,0 1 16,-2-1-16,2 0 0,-2-1 31,3 2-31,-3-2 0,1 1 16,0 1-16,-2 0 15,1 0-15,0-1 0,1 0 0,-8 4 0,4-3 16,-1 1-16,1 0 15,1-2-15,1 1 16,6-1-16,-1 0 0,0 2 31,-2-2-31,2 2 16,-1 0-16,0-2 0,0 2 16,0 0-16,-1 0 15,-1 1-15,2-2 16,-1 3-16,-1 0 0,-1-2 15,2 0-15,1 1 16,-3 1-16,1-1 16,-1 2-16,2-2 0,-2-1 15,2 1-15,-2 0 16,1 0-16,0 0 0,-2-1 16,1 1-16,-1-1 15,-9 2-15,4 1 0,2-2 16,12-7-16,1 2 15,-3 1-15,0 0 16,-3 1-16,1 1 0,-3-1 16,1 0-16,0 1 15,-1-1-15,-1 0 0,0 1 16,-1-1-16,0 2 16,0-2-16,1 2 0,-1-2 15,0 2-15,0-3 16,0 4-16,0-4 0,1 3 15,-2-3-15,2 1 16,-1-1-16,-1 0 16,1 0-16,0 3 0,0-3 15,0 2-15,0 0 16,0-2-16,1 2 16,-10 7-16,4 0 0,8-9 15,0 0-15,-1 4 16,-2-2-16,2 4 15,-2-2-15,0 0 0,-2 3 16,0 0-16,1 3 16,-13 10-16,-8 19 15,7 8-15,-24 50 0,23-60 16,24-24-16,5-8 16,-6 2-1,-4 3-15,0-2 0,-1 3 0,4-4 16,-2 1-16,-5 3 0,1-1 31,0-1-31,2 1 16,-2-2-16,3-1 0,-2 1 15,0-1-15,-2 4 16,1 0-16,-1-1 0,1 2 16,0 1-16,0-2 15,-1 0-15,1 0 0,0-2 16,1 1-16,-1-2 15,0 0-15,1 1 16,0-1-16,-1 2 0,2-2 16,-2 3-16,1-4 15,-1 4-15,-1-3 16,1 0-16,-2 0 0,0 1 16,-1-2-16,0 1 15,0-3-15,-2 4 16,2-3-16,0 1 0,-2 2 15,4 2-15,-2-3 16,-2 3-16,2-2 16,-2 0-16,2 0 15,-2 1-15,2-2 0,0 2 16,-1-2-16,2 2 16,1-2-16,-3 2 15,4 2-15,-1-1 0,-2 0 16,3 1-16,-1 1 15,1 1-15,-2-2 0,2 3 16,0 0-16,0 0 16,-2 0-16,1 3 0,0-1 15,-2-1-15,2 1 16,1 2-16,-1-1 0,0 1 16,-1 0-16,1-1 15,-1 0-15,-2 1 0,0 3 16,1-5-16,-2 4 15,0-3-15,1 1 16,2 1-16,-1 0 0,1-1 16,0 3-16,-1-3 0,0 0 31,3 3-31,-1-1 16,1 2-16,-3-2 0,3 0 15,0-1-15,3 2 16,-3 0-16,0 2 15,0-4-15,0 0 0,1 0 16,2 2-16,0 0 16,1-2-16,0-1 0,-1 3 15,4-6-15,-1 5 16,2 1-16,-3-4 0,-1 2 16,0-4-16,1 1 15,-3 4-15,3-2 16,-2 2-16,-1-6 15,-1-1-15,-2 2 0,5 4 16,-3-1-16,-1-3 0,-2 1 16,0-1-16,2 0 0,-2-4 15,-1 3-15,1 0 16,2 2-16,0-1 0,-4-2 16,2 1-16,-2-4 15,3 3-15,0 1 0,-2 1 16,4 1-16,-2-1 15,0 0-15,-2 1 16,3-1-16,-1 0 0,1-3 16,3 7-16,-3-6 15,2 7-15,1-6 32,-1 3-32,3-1 0,0 4 15,-1 1-15,3 0 16,-2 0-16,3-1 0,-1 2 0,0-1 15,3 1-15,-1-1 16,2 0-16,-1 0 16,4 3-1,-1-12-15,5-13 0,-2 0 16,1 0-16,0 0 0,-13 0 16</inkml:trace>
  <inkml:trace contextRef="#ctx0" brushRef="#br0" timeOffset="17279.3998">10700 15809 0,'-2'0'15,"7"0"-15,-4 0 0,2-4 16,-1-3-16,-3 6 16,6-6-16,-1-2 15,0 2-15,50 3 0,-22-1 16,-16-7-16,-11 2 0,-2 4 15,-2 0-15,0 1 16,0-4-16,-1 1 0,0 1 16,-1 0-16,0 0 31,1 1-31,-1 0 0,1 1 16,-1-1-16,-1 1 15,1 2-15,-1 0 16,-1 0-16,-1 2 0,1 1 15,0-1-15,1 1 16,-2 0-16,2 0 16,-2 0-16,1-2 0,1 1 15,-1 1-15,1 0 16,-1-2-16,1 1 16,-1 1-16,1-3 0,-2 2 15,-1 0-15,0-1 16,-1 1-16,0-1 0,-1 2 0,-1-2 0,-1 2 15,2 0-15,-2-2 32,-1 2-32,2 0 0,-2 0 0,-1 2 0,0-2 15,-1 1-15,-2 0 32,-2 5-32,-2-1 0,-3 2 0,24-11 0</inkml:trace>
  <inkml:trace contextRef="#ctx0" brushRef="#br0" timeOffset="17739.6177">10821 19042 0,'0'0'16,"0"0"-16,0 0 0,0 0 15,0 0-15,0 0 16,0 0-16,0 0 0,0 0 16,0 0-16,4-11 0,-1 1 15,-1 9-15,-2-3 16,0 4-16,-2-2 15,-10-39-15,2 8 0,1 5 16,3 9-16,2 8 16,2 3-16,-1 2 15,2 4-15,0-2 0,1 2 16,-1-1 0,1 2-16,0 1 15,-1-1-15,1-2 16,0 24-16,0-5 0,1-1 0,-1-2 15,1 2-15,0-4 0,0 0 32</inkml:trace>
  <inkml:trace contextRef="#ctx0" brushRef="#br0" timeOffset="19506.2109">10523 15507 0,'0'0'16,"0"0"-16,0 0 0,0 0 0,0 0 16,0 0-16,0 0 15,0 0-15,0 0 0,0 0 32,0 0-32</inkml:trace>
  <inkml:trace contextRef="#ctx0" brushRef="#br0" timeOffset="25491.9016">22383 1007 0,'0'0'0,"0"0"0,0 0 15,0 0-15,0 0 16,0 0-16,-7 11 0,-3 3 16,1 5-16,-2 0 15,0 6-15,2-6 16,-5 9-16,-2 10 0,1 1 16,-3 6-16,2-1 15,-2-4-15,7-6 0,-2-2 0,-2 11 16,2-12-16,2 2 15,0 2-15,0-2 16,1 1-16,-1-2 0,1-2 16,-1 0-16,4-8 15,0-5-15,2 1 16,-2-6-16,3-1 0,-1-3 31,3-2-31,1-5 0,-1 2 16,1-3-16,1-3 15,0 2-15,0-3 16,1-2-16,-1 2 0,3-7 16,1-6-16,3-5 15,3-8-15,6-14 0,8-9 16,0-5-16,3 3 0,1 1 16,-4 13-16,6-10 15,-4 10-15,0 1 0,1 1 16,2 1-16,-1-2 15,3 5-15,3 0 0,2 3 16,2 2-16,2 2 16,-2 4-16,-8 10 15,-4 4-15,-8 9 16,-2 1-16,-2 0 0,-2 5 16,0 1-16,-3 2 15,0 6-15,2-2 16,-3 12-16,2 0 0,-2 4 15,0-1-15,0 8 16,-2 10-16,-3-1 0,-3 2 16,-1-1-16,-4-8 15,1 13 1,0-12-16,-1 12 16,0-15-16,3 3 0,1-1 15,0-4-15,3-14 16,-1-4-16,0-1 15,3-3-15,-1-3 16,-2-1-16,1 0 0,2-3 16,0 1-16,-3-3 15,5 1-15,2-3 0,-1-3 16,0-4-16</inkml:trace>
  <inkml:trace contextRef="#ctx0" brushRef="#br0" timeOffset="26358.5301">23613 755 0,'0'0'0,"0"0"16,0 0-16,-13 15 15,-3 2-15,-4-1 16,-1 6-16,-5 2 0,-5 13 15,-5 8-15,-1 10 16,6 0-16,5 3 0,11-22 16,-3 19-16,3-14 15,4 3-15,-1-3 16,6 3-16,3-2 0,4-4 16,7 1-16,5-13 15,7 5-15,6-6 16,1-4-16,5-3 15,4-3-15,5-4 0,2-3 16,26-1-16,2-6 16,-12-5-16,28-7 0,-25 0 15,1-5-15,0-5 16,-2-2-16,0-3 0,-5-5 16,0-5-16,-3-1 15,-3-7-15,-3-1 16,-4-5-16,-2-2 15,-5 1-15,-4-2 0,-6 0 16,-2-7-16,-12 16 16,-7-3-16,0 6 15,-7 2-15,-2 9 0,-2 5 16,-7 6-16,2 5 16,0 3-16,-4 0 0,-5 2 15,2 2-15,-11 3 0,-2 2 16,-1 9-16,-21 8 15,0 13-15,6 5 16,12-3 0,-13 17-16,13-3 0,-6 14 15,14-9-15,3 6 16,1 7-16,14-10 16,3 1-16,7 0 0,7-2 15,8-3-15,7-2 16,3-7-16,8-3 15,3-5-15,6-5 0,1-6 16,4-2-16,4-3 16,18 0-16,-10-2 0,22-1 15,-18-4-15,0-1 16</inkml:trace>
  <inkml:trace contextRef="#ctx0" brushRef="#br0" timeOffset="53894.1">9398 6946 0,'0'0'16,"13"-1"-16,-1-1 16,3 1-1,5-2-15,8 2 16,10-1-16,11 2 0,3-2 15,5 4-15,4-2 16,-6 2-16,-8 1 0,18-1 16,-16 0-16,24 0 15,-16 1-15,22-1 16,-15-1-16,0 0 16,24 1-16,-16-1 0,2 0 15,20-1-15,-22 0 16,1 0-16,2 0 0,6 2 0,1-1 15,-3 1-15,4 0 16,2 0-16,4 0 16,24-2-1,-25 2-15,-3-1 0,4 1 16,5-1-16,0 2 0,1-3 16,0 0-16,-2 0 0,1 1 15,4 0-15,2 1 16,-1-1-16,0 2 0,4-2 15,-2 1-15,-1-1 16,6-1-16,1 3 16,-3 0-16,5 1 0,-1 0 15,-3 3-15,2-3 16,-1 3-16,-1-3 16,1 1-16,0-1 0,-1 1 15,2-1-15,0 3 16,2-2-16,0-1 0,-2-1 15,0 2-15,2 1 16,0-2-16,2 2 16,-1-1-16,-1 1 0,2 0 15,-2-1-15,-3 1 16,5 0-16,0 1 16,-1-2-16,0-1 0,1 2 15,-1-3-15,0-1 31,3 0-31,-3-1 0,-4 2 16,3 0-16,5 1 16,-1-1-16,-1 1 15,1 0-15,2-1 0,1-1 16,-2 1-16,3 1 0,0 0 0,0 0 16,-1 2-16,2-1 15,3 1 1,3 1-16,3-3 15,1 0-15,-4 0 0,1 0 16,3 0-16,-1 3 16,-2 0-16,0 3 15,0 0-15,0-1 0,0 2 16,-5 0-16,0 0 0,-2-1 16,-5-1-16,-10 4 15,-22-5-15,13 2 16,-35-5-16,25 5 0,-27-3 15,-6 0-15,-3-1 16,20 5-16,-38-5 16,-1-1-16,-2 1 0,-12-2 15,-4 0-15,-8-1 0,-4 2 16,-9 2-16,-5-7 16</inkml:trace>
  <inkml:trace contextRef="#ctx0" brushRef="#br0" timeOffset="55616.3064">13834 7379 0,'0'0'0,"0"0"0,7 9 16,4 2-16,4 8 0,5 4 15,6 14-15,5 10 0,14 29 32,-22-10-32,-1-3 0,-9-13 15,4 17-15,-2-12 16,-4-1-16,3 1 15,-2-3-15,6-1 0,-1-4 16,5-5-16,-8-14 16,2-1-16,6 9 0,-2-10 15,1 8-15,-7-9 16,2-1-16,8-12 0,-3-12 16</inkml:trace>
  <inkml:trace contextRef="#ctx0" brushRef="#br0" timeOffset="56222.8966">14921 8001 0,'0'0'0,"0"0"16,0 0-16,0 12 15,1 5-15,2 5 0,-1 5 16,2 8-16,4 32 16,2 7-16,-1-1 15,-2-9-15,-2-13 0,0-1 16,-3-1-16,0-4 16,-2-18-16,0-5 0,-1-8 15,2-7 1,-1-3-16,0-4 0,0 0 15,0-3-15,0 1 0,0-7 16,1-10-16,3-7 16,0-43-16,1-8 0,-2-3 15,2 2-15,3-9 16,4 1-16,4 16 16,6 2-16,11 4 15,4 9-15,10 6 16,12 16-16,7 9 15,4 13-15,27 9 0,-30 13 16,-21 0-16,-9 7 16,-11-1-16,-9 2 0,-8 3 15,-3 0-15,-10 1 16,-6 10-16,-9-4 16,-11-3-16,-4 3 15,-20 11-15,-3-4 0,14-13 16,-4-2-16,-2-3 0,5-3 15,2-3-15,19-5 16,6-7-16,5-4 16,5 0-16,7 4 15,0 0-15</inkml:trace>
  <inkml:trace contextRef="#ctx0" brushRef="#br0" timeOffset="56676.472">15838 7876 0,'0'0'0,"0"0"0,0 0 16,0 16-16,-2 8 16,-3 2-16,3 7 15,-1 14-15,2 6 0,5 4 16,10-8-16,11-6 15,-2-14-15,12 1 0,-2-16 16,2-7-16,2-7 16,13-11-16,-12-6 0,17-15 15,-7-7-15,-12 4 16,11-18-16,-17 4 0,-4 3 16,-5 0-1,-5 1-15,-10 20 0,-4 9 16,-2 6-16,0 6 0,0 4 15,0 0-15,0 3 16,0 3-16,0 5 16,3 6-16,1 2 0,-2 6 15,4 11-15,3 2 16,1 5 0,1-3-16,1-2 0,2-7 15,6-7-15,2-7 16,-2-17-16,-20 0 15,0 0-15</inkml:trace>
  <inkml:trace contextRef="#ctx0" brushRef="#br0" timeOffset="56998.62">16821 7905 0,'0'0'16,"0"12"-16,0 6 15,1 3-15,3 5 16,0 3-16,-1 1 0,4-1 16,-4-6-16,2-1 15,3-3-15,-3-6 0,0-4 16,-3-3-16,1-3 0,-1-5 16,0 1-16,2-7 15,5-3-15,0-4 0,4-6 16,4-11-16,6-5 15,18-23-15,-3 14 0,0 9 16,6 1-16,-3 12 16,13 0-16,-7 6 15,-2 5-15,-12 8 0,-33 5 16,0 0-16</inkml:trace>
  <inkml:trace contextRef="#ctx0" brushRef="#br0" timeOffset="57490.8713">17546 7987 0,'0'14'0,"-2"1"31,1 7-31,1 0 0,0 22 16,-2 14-16,4 22 0,1-7 16,2-3-16,0-3 15,2-12-15,-3-1 0,3 1 0,-6-7 16,0-18-16,-3-15 15,-1-6-15,3-7 0,0 0 16,0-5-16,0 0 31,0-6-31,-2-13 0,0-9 16,2-39-16,-2-4 16,2 2-16,2-3 15,2-9-15,2 21 0,10-25 16,-2 17-16,10 3 15,7 7-15,4 10 16,6 17-16,-13 16 0,5 7 16,13 7-16,-18 9 0,-1 5 15,-4 8 1,2 9-16,-17-2 0,0 11 16,-16 1-16,-4 0 15,-9 2-15,-25 17 16,-7-1-16,9-14 0,-4-4 15,-16 12-15,15-15 0,6-4 16,4-4-16,24-19 16,4-1-16,4-6 15,9-9-15,10-10 0,7-1 16,-19 20-16,0 0 16</inkml:trace>
  <inkml:trace contextRef="#ctx0" brushRef="#br0" timeOffset="58509.4618">18616 7821 0,'0'0'16,"-15"0"-16,-10 1 0,-15 3 16,-35 6-16,3 8 15,8 12-15,16 0 0,16 5 16,3 0-16,8 5 15,14 4-15,14-4 16,17-7-16,5-8 0,5-8 16,7-12-1,-1-1-15,4-9 0,5-8 16,-3-2-16,-3-8 16,-3-2-16,-10-7 15,-3 2-15,-13-6 0,-7 9 16,-8-3-16,-4-8 15,-8 5-15,-4 0 0,-3 5 16,5 14-16,6 0 16,4 6-16,8-2 15,5 3-15,7 2 0,11 1 16,8 0-16,42-1 16,1 3-16,5 3 0,9 2 15,-6 0-15,-17 1 16,-3 1-16,-11-1 15,-39-9-15,-6 2 0,-6 0 16,-3 1 0,-3 0-16,-3 1 0,-12-2 15,-8 0-15,-7 1 16,-20 0-16,15 2 0,3 7 16,6 5-16,17 6 0,8 2 15,11 8-15,7 3 0,8 11 16,8 6-16,6-2 15,-5-12 1,-3 1-16,0-2 16,-16-7-16,-12-7 0,-8-4 15,-3 2-15,-11 6 16,-8-1-16,-19 7 16,-1-10-16,11-9 15,2-3-15,17-9 0,11 1 16,4 0-16,5-1 0,6-2 15,10 0-15,24-3 16,44-7-16,-1 2 0,12-3 16,14-2-16,4 1 15,1-1-15,-22 5 0,-2-3 16,2-3 0,-8-4-16,-4-6 0,-13-2 15,-36 3-15,-11 7 16,-5 0-16,-10-4 15,-3-9-15,-17-9 0,-13 2 16,-7 4-16,-3 7 16,-8 6-16,-5 5 15,-17 4-15,16 13 0,1 8 16,6 5-16,17 6 0,12-2 16,3 5-16,5 4 15,4 11 1,6-2-16,8 4 0,7 4 15,15 20-15,-3-18 16,9 15-16,-5-15 16,13 12-16,-5-17 0,0-4 15,3 1-15,1-4 16,2-3-16,6-4 0,4-12 16,-5-17-16</inkml:trace>
  <inkml:trace contextRef="#ctx0" brushRef="#br0" timeOffset="58743.8585">20941 8408 0,'0'0'15,"0"0"-15,-1 11 0,-2 7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0301EE-8BCF-47C8-B4B2-6C7DD76EB711}" type="datetimeFigureOut">
              <a:rPr lang="en-AU" smtClean="0"/>
              <a:t>18/04/2018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Report Writing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LO: To revise the skill of report writing</a:t>
            </a:r>
            <a:endParaRPr lang="en-AU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30920" y="98640"/>
              <a:ext cx="2361600" cy="732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1560" y="89280"/>
                <a:ext cx="2380320" cy="75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43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Steps in report-writing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Define your topic;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Research the topic, making notes;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Think about your research and decide on appropriate headings;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Draft the body of the report using the headings;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Draft the conclusion;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Draft the introduction;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Edit your drafts;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Write the final report.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828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229600" cy="4525963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altLang="en-US" sz="2800" b="1" i="1" smtClean="0">
                <a:latin typeface="Calibri" panose="020F0502020204030204" pitchFamily="34" charset="0"/>
              </a:rPr>
              <a:t>Question- </a:t>
            </a:r>
          </a:p>
          <a:p>
            <a:pPr marL="609600" indent="-609600" eaLnBrk="1" hangingPunct="1"/>
            <a:r>
              <a:rPr lang="en-GB" altLang="en-US" sz="2800" b="1" i="1" smtClean="0">
                <a:latin typeface="Calibri" panose="020F0502020204030204" pitchFamily="34" charset="0"/>
              </a:rPr>
              <a:t>Write a report for the Governors of your school, informing them of changes that the Student council would recommend to the school buildings.</a:t>
            </a:r>
          </a:p>
          <a:p>
            <a:pPr marL="609600" indent="-609600" eaLnBrk="1" hangingPunct="1"/>
            <a:endParaRPr lang="en-GB" altLang="en-US" sz="2800" b="1" i="1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GB" altLang="en-US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Discuss: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What is the purpose of reports?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How should it be structured/look on a page?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63575" y="5451475"/>
            <a:ext cx="7737475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latin typeface="Calibri" panose="020F0502020204030204" pitchFamily="34" charset="0"/>
              </a:rPr>
              <a:t>Draw up a success criteria for writing reports.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803680" y="257400"/>
              <a:ext cx="6082920" cy="6600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94320" y="248040"/>
                <a:ext cx="6101640" cy="661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117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altLang="en-US" smtClean="0">
                <a:latin typeface="Calibri" panose="020F0502020204030204" pitchFamily="34" charset="0"/>
              </a:rPr>
              <a:t>Success criteria:</a:t>
            </a:r>
            <a:r>
              <a:rPr lang="en-GB" altLang="en-US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altLang="en-US" smtClean="0">
                <a:latin typeface="Calibri" panose="020F0502020204030204" pitchFamily="34" charset="0"/>
              </a:rPr>
              <a:t>Usually 3rd person</a:t>
            </a:r>
          </a:p>
          <a:p>
            <a:pPr eaLnBrk="1" hangingPunct="1"/>
            <a:r>
              <a:rPr lang="en-GB" altLang="en-US" smtClean="0">
                <a:latin typeface="Calibri" panose="020F0502020204030204" pitchFamily="34" charset="0"/>
              </a:rPr>
              <a:t>Formal</a:t>
            </a:r>
          </a:p>
          <a:p>
            <a:pPr eaLnBrk="1" hangingPunct="1"/>
            <a:r>
              <a:rPr lang="en-GB" altLang="en-US" smtClean="0">
                <a:latin typeface="Calibri" panose="020F0502020204030204" pitchFamily="34" charset="0"/>
              </a:rPr>
              <a:t>Introductory paragraph- overview of the report’s topic</a:t>
            </a:r>
          </a:p>
          <a:p>
            <a:pPr eaLnBrk="1" hangingPunct="1"/>
            <a:r>
              <a:rPr lang="en-GB" altLang="en-US" smtClean="0">
                <a:latin typeface="Calibri" panose="020F0502020204030204" pitchFamily="34" charset="0"/>
              </a:rPr>
              <a:t>Divide the topic into sub-topics (use sub-titles) </a:t>
            </a:r>
          </a:p>
          <a:p>
            <a:pPr eaLnBrk="1" hangingPunct="1"/>
            <a:r>
              <a:rPr lang="en-GB" altLang="en-US" smtClean="0">
                <a:latin typeface="Calibri" panose="020F0502020204030204" pitchFamily="34" charset="0"/>
              </a:rPr>
              <a:t>Write a conclusion with some recommendations of how to improve</a:t>
            </a:r>
            <a:r>
              <a:rPr lang="en-GB" altLang="en-US" smtClean="0"/>
              <a:t> </a:t>
            </a:r>
          </a:p>
          <a:p>
            <a:pPr eaLnBrk="1" hangingPunct="1"/>
            <a:r>
              <a:rPr lang="en-GB" altLang="en-US" smtClean="0">
                <a:latin typeface="Calibri" panose="020F0502020204030204" pitchFamily="34" charset="0"/>
              </a:rPr>
              <a:t>Needs to be accurate and detailed</a:t>
            </a:r>
            <a:r>
              <a:rPr lang="en-GB" altLang="en-US" smtClean="0"/>
              <a:t> </a:t>
            </a:r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42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altLang="en-US" dirty="0" smtClean="0">
                <a:latin typeface="Calibri" panose="020F0502020204030204" pitchFamily="34" charset="0"/>
              </a:rPr>
              <a:t>Look at the 5 grade model answer: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altLang="en-US" smtClean="0">
                <a:latin typeface="Calibri" panose="020F0502020204030204" pitchFamily="34" charset="0"/>
              </a:rPr>
              <a:t>The question:</a:t>
            </a:r>
          </a:p>
          <a:p>
            <a:pPr marL="609600" indent="-609600" algn="ctr" eaLnBrk="1" hangingPunct="1">
              <a:buFontTx/>
              <a:buNone/>
            </a:pPr>
            <a:r>
              <a:rPr lang="en-GB" altLang="en-US" smtClean="0">
                <a:solidFill>
                  <a:srgbClr val="FF0000"/>
                </a:solidFill>
                <a:latin typeface="Calibri" panose="020F0502020204030204" pitchFamily="34" charset="0"/>
              </a:rPr>
              <a:t>Write a report for the Governors of your school informing them of the facilities available for students and teachers and the community. </a:t>
            </a:r>
          </a:p>
          <a:p>
            <a:pPr marL="609600" indent="-609600" algn="ctr" eaLnBrk="1" hangingPunct="1">
              <a:buFontTx/>
              <a:buNone/>
            </a:pPr>
            <a:endParaRPr lang="en-GB" altLang="en-US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GB" altLang="en-US" smtClean="0">
                <a:latin typeface="Calibri" panose="020F0502020204030204" pitchFamily="34" charset="0"/>
              </a:rPr>
              <a:t>Task: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smtClean="0">
                <a:latin typeface="Calibri" panose="020F0502020204030204" pitchFamily="34" charset="0"/>
              </a:rPr>
              <a:t>Read the report and the examiner’s comments</a:t>
            </a:r>
          </a:p>
        </p:txBody>
      </p:sp>
    </p:spTree>
    <p:extLst>
      <p:ext uri="{BB962C8B-B14F-4D97-AF65-F5344CB8AC3E}">
        <p14:creationId xmlns:p14="http://schemas.microsoft.com/office/powerpoint/2010/main" val="394361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reports?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sz="4000" dirty="0" smtClean="0"/>
              <a:t>Reports are intended to present information in as clear a way as possible.</a:t>
            </a:r>
          </a:p>
          <a:p>
            <a:r>
              <a:rPr lang="en-AU" sz="4000" dirty="0" smtClean="0"/>
              <a:t>They use headings and sub-headings to make it easier for the reader to follow.</a:t>
            </a:r>
          </a:p>
          <a:p>
            <a:r>
              <a:rPr lang="en-AU" sz="4000" dirty="0" smtClean="0"/>
              <a:t>Reports are written in very direct and straightforward language.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949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Purpose of a Report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Explain a process</a:t>
            </a:r>
          </a:p>
          <a:p>
            <a:r>
              <a:rPr lang="en-AU" sz="4000" dirty="0" smtClean="0"/>
              <a:t>Report an event</a:t>
            </a:r>
          </a:p>
          <a:p>
            <a:r>
              <a:rPr lang="en-AU" sz="4000" dirty="0" smtClean="0"/>
              <a:t>Impart information on a topic</a:t>
            </a:r>
          </a:p>
          <a:p>
            <a:r>
              <a:rPr lang="en-AU" sz="4000" dirty="0" smtClean="0"/>
              <a:t>Present results of an investigation.</a:t>
            </a:r>
          </a:p>
          <a:p>
            <a:endParaRPr lang="en-AU" sz="4000" dirty="0"/>
          </a:p>
          <a:p>
            <a:r>
              <a:rPr lang="en-AU" sz="4000" dirty="0" smtClean="0"/>
              <a:t>What is the purpose of </a:t>
            </a:r>
            <a:r>
              <a:rPr lang="en-AU" sz="4000" i="1" dirty="0" smtClean="0"/>
              <a:t>your</a:t>
            </a:r>
            <a:r>
              <a:rPr lang="en-AU" sz="4000" dirty="0" smtClean="0"/>
              <a:t> report?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21367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Reports normally follow the following pattern: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The Introduction:</a:t>
            </a:r>
          </a:p>
          <a:p>
            <a:pPr lvl="1"/>
            <a:r>
              <a:rPr lang="en-AU" sz="3200" dirty="0" smtClean="0"/>
              <a:t>This explains the topic and purpose of the report.</a:t>
            </a:r>
          </a:p>
          <a:p>
            <a:pPr lvl="1"/>
            <a:r>
              <a:rPr lang="en-AU" sz="3200" dirty="0" smtClean="0"/>
              <a:t>It should give an indication of why the report has been written.</a:t>
            </a:r>
          </a:p>
          <a:p>
            <a:pPr lvl="1"/>
            <a:r>
              <a:rPr lang="en-AU" sz="3200" dirty="0" smtClean="0"/>
              <a:t>It’s best to write your introduction last, after you know exactly what the report says.</a:t>
            </a:r>
          </a:p>
        </p:txBody>
      </p:sp>
    </p:spTree>
    <p:extLst>
      <p:ext uri="{BB962C8B-B14F-4D97-AF65-F5344CB8AC3E}">
        <p14:creationId xmlns:p14="http://schemas.microsoft.com/office/powerpoint/2010/main" val="128893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2227" y="1891079"/>
            <a:ext cx="5554960" cy="326611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“Recently there have been many reports in the newspapers about attacks on people by savage dogs.  As a result, many people are calling for stricter laws governing the control of dogs.  Are savage dogs a problem and are stricter laws needed?  To answer these questions, it is necessary to…”</a:t>
            </a:r>
            <a:endParaRPr lang="en-AU" dirty="0"/>
          </a:p>
        </p:txBody>
      </p:sp>
      <p:sp>
        <p:nvSpPr>
          <p:cNvPr id="4" name="Right Brace 3"/>
          <p:cNvSpPr/>
          <p:nvPr/>
        </p:nvSpPr>
        <p:spPr>
          <a:xfrm>
            <a:off x="5940152" y="3950289"/>
            <a:ext cx="45719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6228184" y="3950289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writer has used a question to indicate what the report is about.</a:t>
            </a:r>
            <a:endParaRPr lang="en-AU" dirty="0"/>
          </a:p>
        </p:txBody>
      </p:sp>
      <p:sp>
        <p:nvSpPr>
          <p:cNvPr id="6" name="Right Brace 5"/>
          <p:cNvSpPr/>
          <p:nvPr/>
        </p:nvSpPr>
        <p:spPr>
          <a:xfrm>
            <a:off x="5940152" y="2168860"/>
            <a:ext cx="45719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6228184" y="2168860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first two sentences indicate the reason/ background for the report.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157192"/>
            <a:ext cx="55903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3200" dirty="0" smtClean="0"/>
              <a:t>How would </a:t>
            </a:r>
            <a:r>
              <a:rPr lang="en-AU" sz="3200" i="1" dirty="0" smtClean="0"/>
              <a:t>you</a:t>
            </a:r>
            <a:r>
              <a:rPr lang="en-AU" sz="3200" dirty="0" smtClean="0"/>
              <a:t> start your introduction?</a:t>
            </a:r>
            <a:endParaRPr lang="en-A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19675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Topic: “Are savage dogs a problem in our community</a:t>
            </a:r>
            <a:r>
              <a:rPr lang="en-AU" sz="2800" dirty="0" smtClean="0"/>
              <a:t>?”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6642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Reports normally follow the following pattern: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sz="3600" dirty="0"/>
              <a:t>The Body:</a:t>
            </a:r>
          </a:p>
          <a:p>
            <a:pPr lvl="1"/>
            <a:r>
              <a:rPr lang="en-AU" sz="3600" dirty="0"/>
              <a:t>This is divided into a number of different sections which will vary with the topic.</a:t>
            </a:r>
          </a:p>
          <a:p>
            <a:pPr lvl="1"/>
            <a:r>
              <a:rPr lang="en-AU" sz="3600" dirty="0"/>
              <a:t>A brief description of each section can serve as a heading.</a:t>
            </a:r>
          </a:p>
          <a:p>
            <a:pPr lvl="1"/>
            <a:r>
              <a:rPr lang="en-AU" sz="3600" dirty="0"/>
              <a:t>They can be numbered 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24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Topic: “Are savage dogs a problem in our community?”</a:t>
            </a:r>
          </a:p>
          <a:p>
            <a:r>
              <a:rPr lang="en-AU" sz="3600" dirty="0" smtClean="0"/>
              <a:t>Headings: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600" dirty="0" smtClean="0"/>
              <a:t>Recent attacks on people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600" dirty="0" smtClean="0"/>
              <a:t>Responses to these attacks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600" dirty="0" smtClean="0"/>
              <a:t>The scientific evidence about various breeds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600" dirty="0" smtClean="0"/>
              <a:t>Current laws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23081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Reports normally follow the following pattern: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The Conclusion:</a:t>
            </a:r>
          </a:p>
          <a:p>
            <a:pPr lvl="1"/>
            <a:r>
              <a:rPr lang="en-AU" sz="3600" dirty="0" smtClean="0"/>
              <a:t>It should sum up the main points.</a:t>
            </a:r>
          </a:p>
          <a:p>
            <a:pPr lvl="1"/>
            <a:r>
              <a:rPr lang="en-AU" sz="3600" dirty="0" smtClean="0"/>
              <a:t>It should offer the conclusions you have come to as a result of your research.</a:t>
            </a:r>
          </a:p>
          <a:p>
            <a:pPr lvl="1"/>
            <a:r>
              <a:rPr lang="en-AU" sz="3600" dirty="0" smtClean="0"/>
              <a:t>It might also make suggestions for action.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63118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10944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“</a:t>
            </a:r>
            <a:r>
              <a:rPr lang="en-AU" dirty="0">
                <a:solidFill>
                  <a:srgbClr val="C00000"/>
                </a:solidFill>
              </a:rPr>
              <a:t>It is clear </a:t>
            </a:r>
            <a:r>
              <a:rPr lang="en-AU" dirty="0" smtClean="0"/>
              <a:t>from the evidence presented in this report that much of the current concern about dog attacks is largely unjustified hysteria.  While an attack by a large dog would be a frightening experience, the number of attacks is quite small compared to the number of injuries caused by car accidents, for example.  </a:t>
            </a:r>
            <a:r>
              <a:rPr lang="en-AU" dirty="0" smtClean="0">
                <a:solidFill>
                  <a:srgbClr val="C00000"/>
                </a:solidFill>
              </a:rPr>
              <a:t>It is clear</a:t>
            </a:r>
            <a:r>
              <a:rPr lang="en-AU" dirty="0" smtClean="0"/>
              <a:t>…</a:t>
            </a:r>
          </a:p>
          <a:p>
            <a:pPr marL="0" indent="0">
              <a:buNone/>
            </a:pPr>
            <a:r>
              <a:rPr lang="en-AU" dirty="0" smtClean="0"/>
              <a:t>… I believe that most dog attacks could be prevented by </a:t>
            </a:r>
            <a:r>
              <a:rPr lang="en-AU" dirty="0" smtClean="0">
                <a:solidFill>
                  <a:srgbClr val="C00000"/>
                </a:solidFill>
              </a:rPr>
              <a:t>a big increase in the fines </a:t>
            </a:r>
            <a:r>
              <a:rPr lang="en-AU" dirty="0" smtClean="0"/>
              <a:t>for people who do not control their dogs.  This would discourage unsuitable people from owning a dog in the first place.”</a:t>
            </a:r>
            <a:endParaRPr lang="en-AU" dirty="0"/>
          </a:p>
        </p:txBody>
      </p:sp>
      <p:sp>
        <p:nvSpPr>
          <p:cNvPr id="4" name="Right Brace 3"/>
          <p:cNvSpPr/>
          <p:nvPr/>
        </p:nvSpPr>
        <p:spPr>
          <a:xfrm>
            <a:off x="5940152" y="1268760"/>
            <a:ext cx="72008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ight Brace 5"/>
          <p:cNvSpPr/>
          <p:nvPr/>
        </p:nvSpPr>
        <p:spPr>
          <a:xfrm>
            <a:off x="5940152" y="2564904"/>
            <a:ext cx="72008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6300192" y="299695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Summary of main points covered.</a:t>
            </a:r>
            <a:endParaRPr lang="en-AU" dirty="0"/>
          </a:p>
        </p:txBody>
      </p:sp>
      <p:sp>
        <p:nvSpPr>
          <p:cNvPr id="8" name="Right Brace 7"/>
          <p:cNvSpPr/>
          <p:nvPr/>
        </p:nvSpPr>
        <p:spPr>
          <a:xfrm>
            <a:off x="5940152" y="4509120"/>
            <a:ext cx="72008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6300192" y="4509120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report finishes by providing a suggestion for action – this gives more point to the report.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141277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writer has used firm language to add force to the report.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46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 animBg="1"/>
      <p:bldP spid="7" grpId="0"/>
      <p:bldP spid="8" grpId="0" animBg="1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</TotalTime>
  <Words>682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Report Writing</vt:lpstr>
      <vt:lpstr>What are reports?</vt:lpstr>
      <vt:lpstr>Purpose of a Report</vt:lpstr>
      <vt:lpstr>Reports normally follow the following pattern:</vt:lpstr>
      <vt:lpstr>An Example</vt:lpstr>
      <vt:lpstr>Reports normally follow the following pattern:</vt:lpstr>
      <vt:lpstr>An Example</vt:lpstr>
      <vt:lpstr>Reports normally follow the following pattern:</vt:lpstr>
      <vt:lpstr>An Example</vt:lpstr>
      <vt:lpstr>Steps in report-writing</vt:lpstr>
      <vt:lpstr>PowerPoint Presentation</vt:lpstr>
      <vt:lpstr>Success criteria: </vt:lpstr>
      <vt:lpstr>Look at the 5 grade model answer:</vt:lpstr>
    </vt:vector>
  </TitlesOfParts>
  <Company>St Hilda's Anglican School for Girls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Writing</dc:title>
  <dc:creator>Maria White</dc:creator>
  <cp:lastModifiedBy>Peter Baines</cp:lastModifiedBy>
  <cp:revision>5</cp:revision>
  <dcterms:created xsi:type="dcterms:W3CDTF">2013-06-11T05:37:11Z</dcterms:created>
  <dcterms:modified xsi:type="dcterms:W3CDTF">2018-04-18T08:49:26Z</dcterms:modified>
</cp:coreProperties>
</file>