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FA7C-60FE-4993-A7DA-547BCC72CBB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14BB-B328-49DA-A3CB-6BF0D4843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B4022-F93E-4DDA-BAE1-460BB15C17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Show the clip from youtube: </a:t>
            </a:r>
            <a:r>
              <a:rPr lang="en-US" sz="800"/>
              <a:t>http://www.youtube.com/watch?v=qeIYu1skSNY&amp;feature=related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E7854-1C27-4CE5-93FC-BDA4DB52BE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You may want to do this lying down, taking off shoes…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FB713-59D9-489F-B952-9EA7884383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You may want to play calming music in the background:</a:t>
            </a:r>
            <a:endParaRPr lang="en-GB" dirty="0"/>
          </a:p>
          <a:p>
            <a:pPr eaLnBrk="1" hangingPunct="1"/>
            <a:r>
              <a:rPr lang="en-GB" dirty="0"/>
              <a:t>  </a:t>
            </a:r>
            <a:r>
              <a:rPr lang="en-US" sz="700" b="1" dirty="0"/>
              <a:t>http://www.youtube.com/watch?v=xpT5MrD44wM</a:t>
            </a:r>
            <a:endParaRPr lang="en-GB" dirty="0">
              <a:hlinkClick r:id="rId3"/>
            </a:endParaRPr>
          </a:p>
          <a:p>
            <a:pPr eaLnBrk="1" hangingPunct="1"/>
            <a:r>
              <a:rPr lang="en-GB" dirty="0">
                <a:hlinkClick r:id="rId3"/>
              </a:rPr>
              <a:t>http://www.youtube.com/user/healinghandsreiki#p/a/f/0/2N-WAhwvx08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1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7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4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2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0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6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05EC-2DF7-48CE-91C3-D40D7C90E27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6D07-8613-4115-9B4E-E32D1B091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58" y="11832"/>
            <a:ext cx="9255126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Relaxation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2279104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Find a place to stand, at least two metres away from others.</a:t>
            </a:r>
          </a:p>
          <a:p>
            <a:r>
              <a:rPr lang="en-GB" sz="3600" b="1" dirty="0" smtClean="0"/>
              <a:t>We are going to try three different relaxation techniques.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263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 to </a:t>
            </a:r>
            <a:r>
              <a:rPr lang="en-US" dirty="0" err="1" smtClean="0"/>
              <a:t>practise</a:t>
            </a:r>
            <a:r>
              <a:rPr lang="en-US" dirty="0" smtClean="0"/>
              <a:t>:  Tai </a:t>
            </a:r>
            <a:r>
              <a:rPr lang="en-US" dirty="0"/>
              <a:t>Chi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hlinkClick r:id="rId3"/>
              </a:rPr>
              <a:t>http://www.youtube.com/watch?v=qeIYu1skSNY&amp;feature=related</a:t>
            </a:r>
            <a:r>
              <a:rPr lang="en-US" sz="2000" dirty="0"/>
              <a:t>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dirty="0">
                <a:latin typeface="+mj-lt"/>
              </a:rPr>
              <a:t>You will need space to do this. </a:t>
            </a:r>
          </a:p>
          <a:p>
            <a:pPr eaLnBrk="1" hangingPunct="1"/>
            <a:r>
              <a:rPr lang="en-US" dirty="0">
                <a:latin typeface="+mj-lt"/>
              </a:rPr>
              <a:t>You will need to stand clear of others.</a:t>
            </a:r>
          </a:p>
          <a:p>
            <a:pPr eaLnBrk="1" hangingPunct="1"/>
            <a:r>
              <a:rPr lang="en-US" dirty="0">
                <a:latin typeface="+mj-lt"/>
              </a:rPr>
              <a:t>You will be shown a short clip and you will be asked to follow the instructions.</a:t>
            </a:r>
          </a:p>
          <a:p>
            <a:pPr eaLnBrk="1" hangingPunct="1"/>
            <a:r>
              <a:rPr lang="en-US" dirty="0">
                <a:latin typeface="+mj-lt"/>
              </a:rPr>
              <a:t>It should calm the mind and reduce stress.</a:t>
            </a:r>
          </a:p>
          <a:p>
            <a:pPr eaLnBrk="1" hangingPunct="1"/>
            <a:r>
              <a:rPr lang="en-US" dirty="0">
                <a:latin typeface="+mj-lt"/>
              </a:rPr>
              <a:t>It is not hard, you won’t look </a:t>
            </a:r>
            <a:r>
              <a:rPr lang="en-US" dirty="0" smtClean="0">
                <a:latin typeface="+mj-lt"/>
              </a:rPr>
              <a:t>silly.</a:t>
            </a:r>
            <a:endParaRPr lang="en-US" dirty="0">
              <a:latin typeface="+mj-lt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+mj-lt"/>
              </a:rPr>
              <a:t> </a:t>
            </a:r>
            <a:endParaRPr lang="en-US" sz="1800" dirty="0">
              <a:latin typeface="+mj-lt"/>
            </a:endParaRP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/>
            <a:endParaRPr lang="en-US" sz="2000" dirty="0"/>
          </a:p>
        </p:txBody>
      </p:sp>
      <p:pic>
        <p:nvPicPr>
          <p:cNvPr id="8196" name="Picture 4" descr="C:\Documents and Settings\jda\Local Settings\Temporary Internet Files\Content.IE5\V3HV7D0W\MPj040147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4714875"/>
            <a:ext cx="1914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2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Deep Breathing..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+mj-lt"/>
              </a:rPr>
              <a:t>Sit comfortably with your back straight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+mj-lt"/>
              </a:rPr>
              <a:t>Put one hand on your chest and the other on your stomach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+mj-lt"/>
              </a:rPr>
              <a:t>Breathe in through your nose. The hand on your stomach chest should rise, the hand on your stomach should move very little.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+mj-lt"/>
              </a:rPr>
              <a:t>Breathe out (exhale) through your mouth, pushing out as much air as you can. You should feel your abdomen (stomach) moving in, your chest should move very little.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+mj-lt"/>
              </a:rPr>
              <a:t>Continue to breathe in through your nose and out through your mouth. Try to inhale enough so that your lower abdomen rises and falls. Count slowly as you exhale.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9492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3"/>
              </a:rPr>
              <a:t>http://www.youtube.com/watch?v=Xz-KDXWsepI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8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2977"/>
            <a:ext cx="9143999" cy="366643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" y="-2"/>
            <a:ext cx="9143999" cy="321297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1" y="2204864"/>
            <a:ext cx="8305800" cy="258585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Now, </a:t>
            </a:r>
            <a:r>
              <a:rPr lang="en-GB" sz="4000" b="1" dirty="0" smtClean="0"/>
              <a:t>close your eyes and picture YOUR </a:t>
            </a:r>
            <a:r>
              <a:rPr lang="en-GB" sz="4000" b="1" dirty="0" smtClean="0"/>
              <a:t>place of peace.</a:t>
            </a:r>
            <a:br>
              <a:rPr lang="en-GB" sz="4000" b="1" dirty="0" smtClean="0"/>
            </a:br>
            <a:r>
              <a:rPr lang="en-GB" sz="4000" b="1" dirty="0" smtClean="0"/>
              <a:t>Whenever you need to relax, visualise your place and BREATHE…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6805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Visualisation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Close your eyes, let your worries drift away</a:t>
            </a:r>
          </a:p>
          <a:p>
            <a:pPr eaLnBrk="1" hangingPunct="1"/>
            <a:r>
              <a:rPr lang="en-US" b="1" dirty="0">
                <a:latin typeface="+mj-lt"/>
              </a:rPr>
              <a:t>Feel </a:t>
            </a:r>
            <a:r>
              <a:rPr lang="en-US" dirty="0">
                <a:latin typeface="+mj-lt"/>
              </a:rPr>
              <a:t>the wind around you</a:t>
            </a:r>
          </a:p>
          <a:p>
            <a:pPr eaLnBrk="1" hangingPunct="1"/>
            <a:r>
              <a:rPr lang="en-US" b="1" dirty="0">
                <a:latin typeface="+mj-lt"/>
              </a:rPr>
              <a:t>Hear </a:t>
            </a:r>
            <a:r>
              <a:rPr lang="en-US" dirty="0">
                <a:latin typeface="+mj-lt"/>
              </a:rPr>
              <a:t>the birds singing</a:t>
            </a:r>
          </a:p>
          <a:p>
            <a:pPr eaLnBrk="1" hangingPunct="1"/>
            <a:r>
              <a:rPr lang="en-US" b="1" dirty="0">
                <a:latin typeface="+mj-lt"/>
              </a:rPr>
              <a:t>See </a:t>
            </a:r>
            <a:r>
              <a:rPr lang="en-US" dirty="0">
                <a:latin typeface="+mj-lt"/>
              </a:rPr>
              <a:t>the beautiful mountains</a:t>
            </a:r>
          </a:p>
          <a:p>
            <a:pPr eaLnBrk="1" hangingPunct="1"/>
            <a:r>
              <a:rPr lang="en-US" b="1" dirty="0">
                <a:latin typeface="+mj-lt"/>
              </a:rPr>
              <a:t>Feel </a:t>
            </a:r>
            <a:r>
              <a:rPr lang="en-US" dirty="0">
                <a:latin typeface="+mj-lt"/>
              </a:rPr>
              <a:t>the warmth of the sun</a:t>
            </a:r>
          </a:p>
          <a:p>
            <a:pPr eaLnBrk="1" hangingPunct="1"/>
            <a:r>
              <a:rPr lang="en-US" b="1" dirty="0">
                <a:latin typeface="+mj-lt"/>
              </a:rPr>
              <a:t>Taste</a:t>
            </a:r>
            <a:r>
              <a:rPr lang="en-US" dirty="0">
                <a:latin typeface="+mj-lt"/>
              </a:rPr>
              <a:t> the fresh, </a:t>
            </a:r>
            <a:r>
              <a:rPr lang="en-US">
                <a:latin typeface="+mj-lt"/>
              </a:rPr>
              <a:t>clean </a:t>
            </a:r>
            <a:r>
              <a:rPr lang="en-US" smtClean="0">
                <a:latin typeface="+mj-lt"/>
              </a:rPr>
              <a:t>air</a:t>
            </a:r>
          </a:p>
          <a:p>
            <a:pPr eaLnBrk="1" hangingPunct="1"/>
            <a:endParaRPr lang="en-US" dirty="0">
              <a:latin typeface="+mj-lt"/>
            </a:endParaRPr>
          </a:p>
          <a:p>
            <a:pPr eaLnBrk="1" hangingPunct="1"/>
            <a:r>
              <a:rPr lang="en-US" sz="1400" dirty="0">
                <a:latin typeface="+mj-lt"/>
              </a:rPr>
              <a:t>(Play video – students can watch or listen)</a:t>
            </a:r>
          </a:p>
          <a:p>
            <a:pPr eaLnBrk="1" hangingPunct="1"/>
            <a:endParaRPr lang="en-US" sz="1800" b="1" dirty="0"/>
          </a:p>
        </p:txBody>
      </p:sp>
      <p:pic>
        <p:nvPicPr>
          <p:cNvPr id="10246" name="Picture 6" descr="C:\Documents and Settings\jda\Local Settings\Temporary Internet Files\Content.IE5\W5U3852F\MPj044372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643188"/>
            <a:ext cx="25003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530120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http://www.youtube.com/watch?v=mkoqtERaNY8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8196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301</Words>
  <Application>Microsoft Office PowerPoint</Application>
  <PresentationFormat>On-screen Show (4:3)</PresentationFormat>
  <Paragraphs>38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Relaxation</vt:lpstr>
      <vt:lpstr>Time to practise:  Tai Chi</vt:lpstr>
      <vt:lpstr>Deep Breathing..</vt:lpstr>
      <vt:lpstr>Now, close your eyes and picture YOUR place of peace. Whenever you need to relax, visualise your place and BREATHE…</vt:lpstr>
      <vt:lpstr>Visualisation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</dc:title>
  <dc:creator>Authorised User</dc:creator>
  <cp:lastModifiedBy>Authorised User</cp:lastModifiedBy>
  <cp:revision>2</cp:revision>
  <dcterms:created xsi:type="dcterms:W3CDTF">2020-03-20T19:33:34Z</dcterms:created>
  <dcterms:modified xsi:type="dcterms:W3CDTF">2020-03-20T19:46:23Z</dcterms:modified>
</cp:coreProperties>
</file>