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8" r:id="rId3"/>
    <p:sldId id="269" r:id="rId4"/>
    <p:sldId id="272" r:id="rId5"/>
    <p:sldId id="270" r:id="rId6"/>
    <p:sldId id="271" r:id="rId7"/>
    <p:sldId id="277" r:id="rId8"/>
    <p:sldId id="274" r:id="rId9"/>
    <p:sldId id="275" r:id="rId10"/>
    <p:sldId id="276" r:id="rId11"/>
    <p:sldId id="278" r:id="rId12"/>
    <p:sldId id="280" r:id="rId13"/>
    <p:sldId id="273" r:id="rId14"/>
  </p:sldIdLst>
  <p:sldSz cx="9144000" cy="6858000" type="screen4x3"/>
  <p:notesSz cx="6858000" cy="9144000"/>
  <p:embeddedFontLst>
    <p:embeddedFont>
      <p:font typeface="Twinkl" charset="0"/>
      <p:regular r:id="rId17"/>
      <p:bold r:id="rId18"/>
    </p:embeddedFont>
    <p:embeddedFont>
      <p:font typeface="Sassoon Infant Rg" charset="0"/>
      <p:regular r:id="rId19"/>
      <p:bold r:id="rId20"/>
    </p:embeddedFont>
    <p:embeddedFont>
      <p:font typeface="Twinkl SemiBold" charset="0"/>
      <p:bold r:id="rId21"/>
    </p:embeddedFont>
    <p:embeddedFont>
      <p:font typeface="Sassoon Infant Md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00"/>
    <a:srgbClr val="1C1C1C"/>
    <a:srgbClr val="3691CB"/>
    <a:srgbClr val="80C1EB"/>
    <a:srgbClr val="ACDDFC"/>
    <a:srgbClr val="21A6F9"/>
    <a:srgbClr val="2898A8"/>
    <a:srgbClr val="FEFB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0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84" y="-174"/>
      </p:cViewPr>
      <p:guideLst>
        <p:guide orient="horz" pos="2160"/>
        <p:guide orient="horz" pos="3997"/>
        <p:guide orient="horz" pos="346"/>
        <p:guide orient="horz" pos="459"/>
        <p:guide orient="horz" pos="3838"/>
        <p:guide pos="2903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E1BA75-BBDE-473A-92C4-DAC7F7E5CE43}" type="datetimeFigureOut">
              <a:rPr lang="en-GB"/>
              <a:pPr>
                <a:defRPr/>
              </a:pPr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5B7960-F224-4B92-90A3-30FD0F3CF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300C3-578D-466B-86AA-0A4088EFBD88}" type="datetimeFigureOut">
              <a:rPr lang="en-GB"/>
              <a:pPr>
                <a:defRPr/>
              </a:pPr>
              <a:t>18/04/2020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18C6F3-E7B9-485A-A883-8EB6D73AD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284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641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4"/>
            <a:ext cx="3877410" cy="5917143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118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537171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641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465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/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0" name="Oval 9"/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4634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432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356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769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799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2505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6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8015" y="4026716"/>
            <a:ext cx="6669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Family Members</a:t>
            </a:r>
            <a:endParaRPr lang="en-GB" sz="54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582738"/>
            <a:ext cx="28463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457200" y="4046538"/>
            <a:ext cx="8391525" cy="2344737"/>
          </a:xfrm>
        </p:spPr>
        <p:txBody>
          <a:bodyPr/>
          <a:lstStyle/>
          <a:p>
            <a:pPr algn="ctr" eaLnBrk="1" hangingPunct="1"/>
            <a:r>
              <a:rPr lang="en-GB" altLang="en-US" sz="5000">
                <a:solidFill>
                  <a:srgbClr val="FF8400"/>
                </a:solidFill>
                <a:latin typeface="Twinkl SemiBold" pitchFamily="2" charset="0"/>
              </a:rPr>
              <a:t>nephews and nieces</a:t>
            </a: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052513"/>
            <a:ext cx="384333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222"/>
          <a:stretch>
            <a:fillRect/>
          </a:stretch>
        </p:blipFill>
        <p:spPr bwMode="auto">
          <a:xfrm>
            <a:off x="3138488" y="1150938"/>
            <a:ext cx="2754312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538" y="811213"/>
            <a:ext cx="384333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503238" y="4046538"/>
            <a:ext cx="8137525" cy="2344737"/>
          </a:xfrm>
        </p:spPr>
        <p:txBody>
          <a:bodyPr/>
          <a:lstStyle/>
          <a:p>
            <a:pPr algn="ctr" eaLnBrk="1" hangingPunct="1"/>
            <a:r>
              <a:rPr lang="en-GB" altLang="en-US" sz="6600" b="1">
                <a:solidFill>
                  <a:srgbClr val="FF8400"/>
                </a:solidFill>
                <a:latin typeface="Twinkl" pitchFamily="2" charset="0"/>
              </a:rPr>
              <a:t>carer</a:t>
            </a:r>
            <a:endParaRPr lang="en-GB" altLang="en-US" sz="7200">
              <a:solidFill>
                <a:srgbClr val="FF8400"/>
              </a:solidFill>
              <a:latin typeface="Twinkl SemiBold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050" y="1196975"/>
            <a:ext cx="275431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538" y="811213"/>
            <a:ext cx="384333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1"/>
          <p:cNvSpPr>
            <a:spLocks noGrp="1"/>
          </p:cNvSpPr>
          <p:nvPr>
            <p:ph type="title"/>
          </p:nvPr>
        </p:nvSpPr>
        <p:spPr>
          <a:xfrm>
            <a:off x="503238" y="4046538"/>
            <a:ext cx="8137525" cy="2344737"/>
          </a:xfrm>
        </p:spPr>
        <p:txBody>
          <a:bodyPr/>
          <a:lstStyle/>
          <a:p>
            <a:pPr algn="ctr" eaLnBrk="1" hangingPunct="1"/>
            <a:r>
              <a:rPr lang="en-GB" altLang="en-US" sz="6600" b="1">
                <a:solidFill>
                  <a:srgbClr val="FF8400"/>
                </a:solidFill>
                <a:latin typeface="Twinkl" pitchFamily="2" charset="0"/>
              </a:rPr>
              <a:t>carer</a:t>
            </a:r>
            <a:endParaRPr lang="en-GB" altLang="en-US" sz="7200">
              <a:solidFill>
                <a:srgbClr val="FF8400"/>
              </a:solidFill>
              <a:latin typeface="Twinkl SemiBold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3876675" cy="5916613"/>
          </a:xfrm>
        </p:spPr>
        <p:txBody>
          <a:bodyPr/>
          <a:lstStyle/>
          <a:p>
            <a:pPr algn="ctr" eaLnBrk="1" hangingPunct="1"/>
            <a:r>
              <a:rPr lang="en-GB" altLang="en-US" sz="7200" dirty="0">
                <a:solidFill>
                  <a:srgbClr val="FF8400"/>
                </a:solidFill>
                <a:latin typeface="Twinkl" pitchFamily="2" charset="0"/>
              </a:rPr>
              <a:t>mother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075" y="1651000"/>
            <a:ext cx="35687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08"/>
          <a:stretch>
            <a:fillRect/>
          </a:stretch>
        </p:blipFill>
        <p:spPr bwMode="auto">
          <a:xfrm>
            <a:off x="5321300" y="2147888"/>
            <a:ext cx="20002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958850" y="1651000"/>
            <a:ext cx="3568700" cy="3573463"/>
            <a:chOff x="4536607" y="1651140"/>
            <a:chExt cx="3569454" cy="3573097"/>
          </a:xfrm>
        </p:grpSpPr>
        <p:pic>
          <p:nvPicPr>
            <p:cNvPr id="16388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73" r="2669" b="62308"/>
            <a:stretch>
              <a:fillRect/>
            </a:stretch>
          </p:blipFill>
          <p:spPr bwMode="auto">
            <a:xfrm>
              <a:off x="5011615" y="2162907"/>
              <a:ext cx="2611316" cy="2584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607" y="1651140"/>
              <a:ext cx="3569454" cy="357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4800600" y="496888"/>
            <a:ext cx="3876675" cy="5916612"/>
          </a:xfrm>
        </p:spPr>
        <p:txBody>
          <a:bodyPr/>
          <a:lstStyle/>
          <a:p>
            <a:pPr algn="ctr" eaLnBrk="1" hangingPunct="1"/>
            <a:r>
              <a:rPr lang="en-GB" altLang="en-US" sz="7200">
                <a:solidFill>
                  <a:srgbClr val="FF8400"/>
                </a:solidFill>
                <a:latin typeface="Twinkl" pitchFamily="2" charset="0"/>
              </a:rPr>
              <a:t>father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3051175" y="1651000"/>
            <a:ext cx="3562350" cy="3573463"/>
            <a:chOff x="3051472" y="1650914"/>
            <a:chExt cx="3561884" cy="3573097"/>
          </a:xfrm>
        </p:grpSpPr>
        <p:pic>
          <p:nvPicPr>
            <p:cNvPr id="17415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34425"/>
            <a:stretch>
              <a:fillRect/>
            </a:stretch>
          </p:blipFill>
          <p:spPr bwMode="auto">
            <a:xfrm>
              <a:off x="3368994" y="1996853"/>
              <a:ext cx="2926839" cy="301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472" y="1650914"/>
              <a:ext cx="3561884" cy="357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5102225" y="479425"/>
            <a:ext cx="3608388" cy="1171575"/>
          </a:xfrm>
        </p:spPr>
        <p:txBody>
          <a:bodyPr/>
          <a:lstStyle/>
          <a:p>
            <a:pPr algn="r" eaLnBrk="1" hangingPunct="1"/>
            <a:r>
              <a:rPr lang="en-GB" altLang="en-US" sz="7200">
                <a:solidFill>
                  <a:srgbClr val="FF8400"/>
                </a:solidFill>
                <a:latin typeface="Twinkl" pitchFamily="2" charset="0"/>
              </a:rPr>
              <a:t>brother</a:t>
            </a:r>
          </a:p>
        </p:txBody>
      </p:sp>
      <p:sp>
        <p:nvSpPr>
          <p:cNvPr id="17412" name="Title 1"/>
          <p:cNvSpPr>
            <a:spLocks/>
          </p:cNvSpPr>
          <p:nvPr/>
        </p:nvSpPr>
        <p:spPr bwMode="auto">
          <a:xfrm>
            <a:off x="466725" y="5221288"/>
            <a:ext cx="3744913" cy="11731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solidFill>
                  <a:srgbClr val="FF8400"/>
                </a:solidFill>
                <a:latin typeface="Twinkl" pitchFamily="2" charset="0"/>
              </a:rPr>
              <a:t>sister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102350" y="1416050"/>
            <a:ext cx="1485900" cy="922338"/>
          </a:xfrm>
          <a:prstGeom prst="straightConnector1">
            <a:avLst/>
          </a:prstGeom>
          <a:ln w="57150">
            <a:solidFill>
              <a:srgbClr val="1C1C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81200" y="4395788"/>
            <a:ext cx="1485900" cy="923925"/>
          </a:xfrm>
          <a:prstGeom prst="straightConnector1">
            <a:avLst/>
          </a:prstGeom>
          <a:ln w="57150">
            <a:solidFill>
              <a:srgbClr val="1C1C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820988" y="798513"/>
            <a:ext cx="3608387" cy="3573462"/>
            <a:chOff x="4497388" y="1651000"/>
            <a:chExt cx="3608387" cy="3573463"/>
          </a:xfrm>
        </p:grpSpPr>
        <p:pic>
          <p:nvPicPr>
            <p:cNvPr id="1843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9840"/>
            <a:stretch>
              <a:fillRect/>
            </a:stretch>
          </p:blipFill>
          <p:spPr bwMode="auto">
            <a:xfrm>
              <a:off x="5148263" y="2157413"/>
              <a:ext cx="2308225" cy="276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388" y="1651000"/>
              <a:ext cx="3608387" cy="357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3990975"/>
            <a:ext cx="8220075" cy="2405063"/>
          </a:xfrm>
        </p:spPr>
        <p:txBody>
          <a:bodyPr/>
          <a:lstStyle/>
          <a:p>
            <a:pPr algn="ctr" eaLnBrk="1" hangingPunct="1"/>
            <a:r>
              <a:rPr lang="en-GB" altLang="en-US" sz="7200">
                <a:solidFill>
                  <a:srgbClr val="FF8400"/>
                </a:solidFill>
                <a:latin typeface="Twinkl" pitchFamily="2" charset="0"/>
              </a:rPr>
              <a:t>grandmother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847975" y="792163"/>
            <a:ext cx="3608388" cy="3573462"/>
            <a:chOff x="4498002" y="1651140"/>
            <a:chExt cx="3608059" cy="3573097"/>
          </a:xfrm>
        </p:grpSpPr>
        <p:pic>
          <p:nvPicPr>
            <p:cNvPr id="19460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5415"/>
            <a:stretch>
              <a:fillRect/>
            </a:stretch>
          </p:blipFill>
          <p:spPr bwMode="auto">
            <a:xfrm>
              <a:off x="5148205" y="2260622"/>
              <a:ext cx="2647215" cy="264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1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002" y="1651140"/>
              <a:ext cx="3608059" cy="357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4046538"/>
            <a:ext cx="8391525" cy="2344737"/>
          </a:xfrm>
        </p:spPr>
        <p:txBody>
          <a:bodyPr/>
          <a:lstStyle/>
          <a:p>
            <a:pPr algn="ctr" eaLnBrk="1" hangingPunct="1"/>
            <a:r>
              <a:rPr lang="en-GB" altLang="en-US" sz="7200">
                <a:solidFill>
                  <a:srgbClr val="FF8400"/>
                </a:solidFill>
                <a:latin typeface="Twinkl" pitchFamily="2" charset="0"/>
              </a:rPr>
              <a:t>grandfather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770"/>
          <a:stretch>
            <a:fillRect/>
          </a:stretch>
        </p:blipFill>
        <p:spPr bwMode="auto">
          <a:xfrm>
            <a:off x="3406775" y="1441450"/>
            <a:ext cx="243681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7975" y="792163"/>
            <a:ext cx="360838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457200" y="4046538"/>
            <a:ext cx="8391525" cy="2344737"/>
          </a:xfrm>
        </p:spPr>
        <p:txBody>
          <a:bodyPr/>
          <a:lstStyle/>
          <a:p>
            <a:pPr algn="ctr" eaLnBrk="1" hangingPunct="1"/>
            <a:r>
              <a:rPr lang="en-GB" altLang="en-US" sz="7200">
                <a:solidFill>
                  <a:srgbClr val="FF8400"/>
                </a:solidFill>
                <a:latin typeface="Twinkl SemiBold" pitchFamily="2" charset="0"/>
              </a:rPr>
              <a:t>uncle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756"/>
          <a:stretch>
            <a:fillRect/>
          </a:stretch>
        </p:blipFill>
        <p:spPr bwMode="auto">
          <a:xfrm>
            <a:off x="3248025" y="1416050"/>
            <a:ext cx="26035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0988" y="798513"/>
            <a:ext cx="36083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457200" y="4046538"/>
            <a:ext cx="8391525" cy="2344737"/>
          </a:xfrm>
        </p:spPr>
        <p:txBody>
          <a:bodyPr/>
          <a:lstStyle/>
          <a:p>
            <a:pPr algn="ctr" eaLnBrk="1" hangingPunct="1"/>
            <a:r>
              <a:rPr lang="en-GB" altLang="en-US" sz="7200">
                <a:solidFill>
                  <a:srgbClr val="FF8400"/>
                </a:solidFill>
                <a:latin typeface="Twinkl SemiBold" pitchFamily="2" charset="0"/>
              </a:rPr>
              <a:t>aunt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538" y="2303463"/>
            <a:ext cx="22352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557" b="13181"/>
          <a:stretch>
            <a:fillRect/>
          </a:stretch>
        </p:blipFill>
        <p:spPr bwMode="auto">
          <a:xfrm>
            <a:off x="4791075" y="2120900"/>
            <a:ext cx="14335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00200"/>
            <a:ext cx="381635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457200" y="4975225"/>
            <a:ext cx="4370388" cy="1416050"/>
          </a:xfrm>
        </p:spPr>
        <p:txBody>
          <a:bodyPr/>
          <a:lstStyle/>
          <a:p>
            <a:pPr algn="ctr" eaLnBrk="1" hangingPunct="1"/>
            <a:r>
              <a:rPr lang="en-GB" altLang="en-US" sz="7200">
                <a:solidFill>
                  <a:srgbClr val="FF8400"/>
                </a:solidFill>
                <a:latin typeface="Twinkl SemiBold" pitchFamily="2" charset="0"/>
              </a:rPr>
              <a:t>cousin</a:t>
            </a:r>
          </a:p>
        </p:txBody>
      </p:sp>
      <p:sp>
        <p:nvSpPr>
          <p:cNvPr id="22534" name="Title 1"/>
          <p:cNvSpPr>
            <a:spLocks/>
          </p:cNvSpPr>
          <p:nvPr/>
        </p:nvSpPr>
        <p:spPr bwMode="auto">
          <a:xfrm>
            <a:off x="5226050" y="454025"/>
            <a:ext cx="3498850" cy="1416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>
                <a:solidFill>
                  <a:srgbClr val="FF8400"/>
                </a:solidFill>
                <a:latin typeface="Twinkl SemiBold" pitchFamily="2" charset="0"/>
              </a:rPr>
              <a:t>cousin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48350" y="1501775"/>
            <a:ext cx="1485900" cy="922338"/>
          </a:xfrm>
          <a:prstGeom prst="straightConnector1">
            <a:avLst/>
          </a:prstGeom>
          <a:ln w="57150">
            <a:solidFill>
              <a:srgbClr val="1C1C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81200" y="4395788"/>
            <a:ext cx="1485900" cy="923925"/>
          </a:xfrm>
          <a:prstGeom prst="straightConnector1">
            <a:avLst/>
          </a:prstGeom>
          <a:ln w="57150">
            <a:solidFill>
              <a:srgbClr val="1C1C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17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Twinkl</vt:lpstr>
      <vt:lpstr>Sassoon Infant Rg</vt:lpstr>
      <vt:lpstr>Twinkl SemiBold</vt:lpstr>
      <vt:lpstr>Sassoon Infant Md</vt:lpstr>
      <vt:lpstr>Calibri</vt:lpstr>
      <vt:lpstr>Office Theme</vt:lpstr>
      <vt:lpstr>Slide 1</vt:lpstr>
      <vt:lpstr>mother</vt:lpstr>
      <vt:lpstr>father</vt:lpstr>
      <vt:lpstr>brother</vt:lpstr>
      <vt:lpstr>grandmother</vt:lpstr>
      <vt:lpstr>grandfather</vt:lpstr>
      <vt:lpstr>uncle</vt:lpstr>
      <vt:lpstr>aunt</vt:lpstr>
      <vt:lpstr>cousin</vt:lpstr>
      <vt:lpstr>nephews and nieces</vt:lpstr>
      <vt:lpstr>carer</vt:lpstr>
      <vt:lpstr>carer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mine</cp:lastModifiedBy>
  <cp:revision>108</cp:revision>
  <dcterms:created xsi:type="dcterms:W3CDTF">2014-10-01T16:09:27Z</dcterms:created>
  <dcterms:modified xsi:type="dcterms:W3CDTF">2020-04-18T20:01:22Z</dcterms:modified>
</cp:coreProperties>
</file>