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0" roundtripDataSignature="AMtx7mhbWk1r44I+t9A9QX6FkT9mE1B9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724DE0-50CF-4C98-A7B1-87EC7E7B62F2}">
  <a:tblStyle styleId="{CC724DE0-50CF-4C98-A7B1-87EC7E7B62F2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9EBF5"/>
          </a:solidFill>
        </a:fill>
      </a:tcStyle>
    </a:wholeTbl>
    <a:band1H>
      <a:tcTxStyle b="off" i="off"/>
      <a:tcStyle>
        <a:tcBdr/>
        <a:fill>
          <a:solidFill>
            <a:srgbClr val="CFD5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5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33C8AACC-1E86-4BD7-9F10-A51E66345501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51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50" Type="http://customschemas.google.com/relationships/presentationmetadata" Target="metadata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3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52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8" name="Google Shape;1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27"/>
          <p:cNvSpPr txBox="1"/>
          <p:nvPr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r>
              <a:rPr lang="en-GB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© Focus Education UK Ltd.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59114" y="6444512"/>
            <a:ext cx="584886" cy="413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7"/>
          <p:cNvSpPr txBox="1">
            <a:spLocks noGrp="1"/>
          </p:cNvSpPr>
          <p:nvPr>
            <p:ph type="title"/>
          </p:nvPr>
        </p:nvSpPr>
        <p:spPr>
          <a:xfrm rot="5400000">
            <a:off x="4623595" y="2285209"/>
            <a:ext cx="5811834" cy="197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1"/>
          </p:nvPr>
        </p:nvSpPr>
        <p:spPr>
          <a:xfrm rot="5400000">
            <a:off x="623095" y="370684"/>
            <a:ext cx="5811834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7FC184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3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3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entury Gothic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3886200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body" idx="2"/>
          </p:nvPr>
        </p:nvSpPr>
        <p:spPr>
          <a:xfrm>
            <a:off x="4629149" y="1825627"/>
            <a:ext cx="3886200" cy="4351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2"/>
          </p:nvPr>
        </p:nvSpPr>
        <p:spPr>
          <a:xfrm>
            <a:off x="629838" y="2505071"/>
            <a:ext cx="3868341" cy="3684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 b="1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4"/>
          </p:nvPr>
        </p:nvSpPr>
        <p:spPr>
          <a:xfrm>
            <a:off x="4629149" y="2505071"/>
            <a:ext cx="3887388" cy="3684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4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body" idx="1"/>
          </p:nvPr>
        </p:nvSpPr>
        <p:spPr>
          <a:xfrm>
            <a:off x="3887388" y="987423"/>
            <a:ext cx="4629149" cy="487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 sz="2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5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pic" idx="2"/>
          </p:nvPr>
        </p:nvSpPr>
        <p:spPr>
          <a:xfrm>
            <a:off x="3887388" y="987423"/>
            <a:ext cx="4629149" cy="487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body" idx="1"/>
          </p:nvPr>
        </p:nvSpPr>
        <p:spPr>
          <a:xfrm>
            <a:off x="629838" y="2057400"/>
            <a:ext cx="2949177" cy="381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>
            <a:spLocks noGrp="1"/>
          </p:cNvSpPr>
          <p:nvPr>
            <p:ph type="title"/>
          </p:nvPr>
        </p:nvSpPr>
        <p:spPr>
          <a:xfrm>
            <a:off x="628650" y="186511"/>
            <a:ext cx="7886700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200" b="1">
                <a:solidFill>
                  <a:srgbClr val="7C5DA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Ancient Greeks KS2 Knowledge Mat</a:t>
            </a:r>
            <a:endParaRPr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195460" y="758527"/>
          <a:ext cx="8753075" cy="5540980"/>
        </p:xfrm>
        <a:graphic>
          <a:graphicData uri="http://schemas.openxmlformats.org/drawingml/2006/table">
            <a:tbl>
              <a:tblPr firstRow="1" bandRow="1">
                <a:noFill/>
                <a:tableStyleId>{CC724DE0-50CF-4C98-A7B1-87EC7E7B62F2}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0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u="none" strike="noStrike" cap="none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Where is Greece?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philosophy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Philosophy is a way of thinking about the world, the universe, and society.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Athenians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It is the birth place of democracy and the heart of the Ancient Greek civilisation. 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Spartans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Spartans believed that strict discipline and a tough upbringing was the secret to making the best soldiers.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1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democracy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Democracy </a:t>
                      </a: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means allowing citizens to make their own decisions for their personal lives.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Sticky Knowledge about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Ancient Greece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Olympics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ancient Olympic Games were originally a festival, or celebration of Zeus.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plague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plague of Athens was an epidemic illness that devastated the city.</a:t>
                      </a:r>
                      <a:endParaRPr sz="9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Ancient Greeks invented the theatre because they loved watching plays, and most cities had a theatre.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truce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truce is when two fighting sides declare peace or a break in the war.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600" b="1" u="none" strike="noStrike" cap="none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Exciting Books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Events at the Greek’s Olympics included wrestling, boxing, long jump, javelin, discus and chariot racing.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C5DA3"/>
                        </a:buClr>
                        <a:buSzPts val="1400"/>
                        <a:buFont typeface="Century Gothic"/>
                        <a:buNone/>
                      </a:pPr>
                      <a:r>
                        <a:rPr lang="en-GB" sz="1400" b="1" i="0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Zeus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Century Gothic"/>
                        <a:buNone/>
                      </a:pPr>
                      <a:r>
                        <a:rPr lang="en-GB" sz="900" b="0" i="0" u="none" strike="noStrike" cap="none">
                          <a:solidFill>
                            <a:srgbClr val="000000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supreme god of the Olympians, Zeus was the father of Perseus and Heracles.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3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loincloth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single piece of cloth wrapped round the hips, typically worn by men in some hot countries as their only garment.</a:t>
                      </a:r>
                      <a:endParaRPr sz="9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Ancient Greeks held many festivals in honour of their gods. 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❑"/>
                      </a:pPr>
                      <a:r>
                        <a:rPr lang="en-GB" sz="10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Most Ancient Greeks wore a chiton, which was a long T-shirt made from one large piece of cotton. The poor slaves, however, had to make do with a loincloth.</a:t>
                      </a:r>
                      <a:endParaRPr sz="10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Apollo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Apollo was the god of music, truth and prophecy.</a:t>
                      </a:r>
                      <a:endParaRPr sz="900" b="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sacred truce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special truce called whilst the Olympics were taking place.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>
                          <a:solidFill>
                            <a:srgbClr val="7C5DA3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temple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b="0" i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 building devoted to the worship of a god or gods.</a:t>
                      </a:r>
                      <a:endParaRPr sz="9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02" name="Google Shape;20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7364" y="4282462"/>
            <a:ext cx="895350" cy="13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66965" y="4828948"/>
            <a:ext cx="1173163" cy="1443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7" descr="Related ima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69948" y="1178183"/>
            <a:ext cx="2076751" cy="270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7" descr="Image result for erechtheum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81366" y="749643"/>
            <a:ext cx="2886741" cy="2067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Calibri</vt:lpstr>
      <vt:lpstr>Noto Sans Symbols</vt:lpstr>
      <vt:lpstr>Office Theme</vt:lpstr>
      <vt:lpstr>Ancient Greeks KS2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Greeks KS2 Knowledge Mat</dc:title>
  <dc:creator>Marketing Dept</dc:creator>
  <cp:lastModifiedBy>Miss H Jennings (TSSMAT)</cp:lastModifiedBy>
  <cp:revision>1</cp:revision>
  <dcterms:created xsi:type="dcterms:W3CDTF">2019-01-14T16:39:51Z</dcterms:created>
  <dcterms:modified xsi:type="dcterms:W3CDTF">2021-02-12T13:48:29Z</dcterms:modified>
</cp:coreProperties>
</file>