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70" r:id="rId2"/>
  </p:sldIdLst>
  <p:sldSz cx="9144000" cy="6858000" type="screen4x3"/>
  <p:notesSz cx="6858000" cy="9144000"/>
  <p:embeddedFontLst>
    <p:embeddedFont>
      <p:font typeface="Calibri" panose="020F0502020204030204" pitchFamily="34" charset="0"/>
      <p:regular r:id="rId4"/>
      <p:bold r:id="rId5"/>
      <p:italic r:id="rId6"/>
      <p:boldItalic r:id="rId7"/>
    </p:embeddedFont>
    <p:embeddedFont>
      <p:font typeface="Century Gothic" panose="020B0502020202020204" pitchFamily="3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0" roundtripDataSignature="AMtx7mhbWk1r44I+t9A9QX6FkT9mE1B9n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0022E20-CA15-4BF9-999C-3833C94826F1}">
  <a:tblStyle styleId="{80022E20-CA15-4BF9-999C-3833C94826F1}" styleName="Table_0">
    <a:wholeTbl>
      <a:tcTxStyle b="off" i="off">
        <a:font>
          <a:latin typeface="+mn-lt"/>
          <a:ea typeface="+mn-lt"/>
          <a:cs typeface="+mn-lt"/>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tcBdr>
        <a:fill>
          <a:solidFill>
            <a:srgbClr val="E9EBF5"/>
          </a:solidFill>
        </a:fill>
      </a:tcStyle>
    </a:wholeTbl>
    <a:band1H>
      <a:tcTxStyle b="off" i="off"/>
      <a:tcStyle>
        <a:tcBdr/>
        <a:fill>
          <a:solidFill>
            <a:srgbClr val="CFD5EA"/>
          </a:solidFill>
        </a:fill>
      </a:tcStyle>
    </a:band1H>
    <a:band2H>
      <a:tcTxStyle b="off" i="off"/>
      <a:tcStyle>
        <a:tcBdr/>
      </a:tcStyle>
    </a:band2H>
    <a:band1V>
      <a:tcTxStyle b="off" i="off"/>
      <a:tcStyle>
        <a:tcBdr/>
        <a:fill>
          <a:solidFill>
            <a:srgbClr val="CFD5EA"/>
          </a:solidFill>
        </a:fill>
      </a:tcStyle>
    </a:band1V>
    <a:band2V>
      <a:tcTxStyle b="off" i="off"/>
      <a:tcStyle>
        <a:tcBdr/>
      </a:tcStyle>
    </a:band2V>
    <a:lastCol>
      <a:tcTxStyle b="on" i="off">
        <a:font>
          <a:latin typeface="+mn-lt"/>
          <a:ea typeface="+mn-lt"/>
          <a:cs typeface="+mn-lt"/>
        </a:font>
        <a:srgbClr val="FFFFFF"/>
      </a:tcTxStyle>
      <a:tcStyle>
        <a:tcBdr/>
        <a:fill>
          <a:solidFill>
            <a:srgbClr val="4472C4"/>
          </a:solidFill>
        </a:fill>
      </a:tcStyle>
    </a:lastCol>
    <a:firstCol>
      <a:tcTxStyle b="on" i="off">
        <a:font>
          <a:latin typeface="+mn-lt"/>
          <a:ea typeface="+mn-lt"/>
          <a:cs typeface="+mn-lt"/>
        </a:font>
        <a:srgbClr val="FFFFFF"/>
      </a:tcTxStyle>
      <a:tcStyle>
        <a:tcBdr/>
        <a:fill>
          <a:solidFill>
            <a:srgbClr val="4472C4"/>
          </a:solidFill>
        </a:fill>
      </a:tcStyle>
    </a:firstCol>
    <a:lastRow>
      <a:tcTxStyle b="on" i="off">
        <a:font>
          <a:latin typeface="+mn-lt"/>
          <a:ea typeface="+mn-lt"/>
          <a:cs typeface="+mn-lt"/>
        </a:font>
        <a:srgbClr val="FFFFFF"/>
      </a:tcTxStyle>
      <a:tcStyle>
        <a:tcBdr>
          <a:top>
            <a:ln w="38100" cap="flat" cmpd="sng">
              <a:solidFill>
                <a:srgbClr val="FFFFFF"/>
              </a:solidFill>
              <a:prstDash val="solid"/>
              <a:round/>
              <a:headEnd type="none" w="sm" len="sm"/>
              <a:tailEnd type="none" w="sm" len="sm"/>
            </a:ln>
          </a:top>
        </a:tcBdr>
        <a:fill>
          <a:solidFill>
            <a:srgbClr val="4472C4"/>
          </a:solidFill>
        </a:fill>
      </a:tcStyle>
    </a:lastRow>
    <a:seCell>
      <a:tcTxStyle b="off" i="off"/>
      <a:tcStyle>
        <a:tcBdr/>
      </a:tcStyle>
    </a:seCell>
    <a:swCell>
      <a:tcTxStyle b="off" i="off"/>
      <a:tcStyle>
        <a:tcBdr/>
      </a:tcStyle>
    </a:swCell>
    <a:firstRow>
      <a:tcTxStyle b="on" i="off">
        <a:font>
          <a:latin typeface="+mn-lt"/>
          <a:ea typeface="+mn-lt"/>
          <a:cs typeface="+mn-lt"/>
        </a:font>
        <a:srgbClr val="FFFFFF"/>
      </a:tcTxStyle>
      <a:tcStyle>
        <a:tcBdr>
          <a:bottom>
            <a:ln w="38100" cap="flat" cmpd="sng">
              <a:solidFill>
                <a:srgbClr val="FFFFFF"/>
              </a:solidFill>
              <a:prstDash val="solid"/>
              <a:round/>
              <a:headEnd type="none" w="sm" len="sm"/>
              <a:tailEnd type="none" w="sm" len="sm"/>
            </a:ln>
          </a:bottom>
        </a:tcBdr>
        <a:fill>
          <a:solidFill>
            <a:srgbClr val="4472C4"/>
          </a:solidFill>
        </a:fill>
      </a:tcStyle>
    </a:firstRow>
    <a:neCell>
      <a:tcTxStyle b="off" i="off"/>
      <a:tcStyle>
        <a:tcBdr/>
      </a:tcStyle>
    </a:neCell>
    <a:nwCell>
      <a:tcTxStyle b="off" i="off"/>
      <a:tcStyle>
        <a:tcBdr/>
      </a:tcStyle>
    </a:nwCell>
  </a:tblStyle>
  <a:tblStyle styleId="{C0F935F7-6885-4D34-9931-61ACA1D6C0A5}"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450"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51" Type="http://schemas.openxmlformats.org/officeDocument/2006/relationships/presProps" Target="presProps.xml"/><Relationship Id="rId3" Type="http://schemas.openxmlformats.org/officeDocument/2006/relationships/notesMaster" Target="notesMasters/notesMaster1.xml"/><Relationship Id="rId50" Type="http://customschemas.google.com/relationships/presentationmetadata" Target="metadata"/><Relationship Id="rId7" Type="http://schemas.openxmlformats.org/officeDocument/2006/relationships/font" Target="fonts/font4.fntdata"/><Relationship Id="rId2" Type="http://schemas.openxmlformats.org/officeDocument/2006/relationships/slide" Target="slides/slide1.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3"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font" Target="fonts/font7.fntdata"/><Relationship Id="rId52"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200"/>
              <a:buFont typeface="Calibri"/>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200"/>
              <a:buFont typeface="Calibri"/>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200"/>
              <a:buFont typeface="Calibri"/>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GB" sz="1200" b="0" i="0" u="none" strike="noStrike" cap="none">
                <a:solidFill>
                  <a:srgbClr val="000000"/>
                </a:solidFill>
                <a:latin typeface="Calibri"/>
                <a:ea typeface="Calibri"/>
                <a:cs typeface="Calibri"/>
                <a:sym typeface="Calibri"/>
              </a:rPr>
              <a:t>‹#›</a:t>
            </a:fld>
            <a:endParaRPr sz="1200" b="0" i="0" u="none" strike="noStrike" cap="none">
              <a:solidFill>
                <a:srgbClr val="000000"/>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0" name="Google Shape;250;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7"/>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7" name="Google Shape;17;p27"/>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lvl="0" indent="-406400" algn="l">
              <a:lnSpc>
                <a:spcPct val="90000"/>
              </a:lnSpc>
              <a:spcBef>
                <a:spcPts val="1000"/>
              </a:spcBef>
              <a:spcAft>
                <a:spcPts val="0"/>
              </a:spcAft>
              <a:buClr>
                <a:srgbClr val="000000"/>
              </a:buClr>
              <a:buSzPts val="2800"/>
              <a:buChar char="•"/>
              <a:defRPr/>
            </a:lvl1pPr>
            <a:lvl2pPr marL="914400" lvl="1" indent="-381000" algn="l">
              <a:lnSpc>
                <a:spcPct val="90000"/>
              </a:lnSpc>
              <a:spcBef>
                <a:spcPts val="500"/>
              </a:spcBef>
              <a:spcAft>
                <a:spcPts val="0"/>
              </a:spcAft>
              <a:buClr>
                <a:srgbClr val="000000"/>
              </a:buClr>
              <a:buSzPts val="2400"/>
              <a:buChar char="•"/>
              <a:defRPr/>
            </a:lvl2pPr>
            <a:lvl3pPr marL="1371600" lvl="2" indent="-355600" algn="l">
              <a:lnSpc>
                <a:spcPct val="90000"/>
              </a:lnSpc>
              <a:spcBef>
                <a:spcPts val="500"/>
              </a:spcBef>
              <a:spcAft>
                <a:spcPts val="0"/>
              </a:spcAft>
              <a:buClr>
                <a:srgbClr val="000000"/>
              </a:buClr>
              <a:buSzPts val="2000"/>
              <a:buChar char="•"/>
              <a:defRPr/>
            </a:lvl3pPr>
            <a:lvl4pPr marL="1828800" lvl="3" indent="-342900" algn="l">
              <a:lnSpc>
                <a:spcPct val="90000"/>
              </a:lnSpc>
              <a:spcBef>
                <a:spcPts val="500"/>
              </a:spcBef>
              <a:spcAft>
                <a:spcPts val="0"/>
              </a:spcAft>
              <a:buClr>
                <a:srgbClr val="000000"/>
              </a:buClr>
              <a:buSzPts val="1800"/>
              <a:buChar char="•"/>
              <a:defRPr/>
            </a:lvl4pPr>
            <a:lvl5pPr marL="2286000" lvl="4" indent="-342900" algn="l">
              <a:lnSpc>
                <a:spcPct val="90000"/>
              </a:lnSpc>
              <a:spcBef>
                <a:spcPts val="500"/>
              </a:spcBef>
              <a:spcAft>
                <a:spcPts val="0"/>
              </a:spcAft>
              <a:buClr>
                <a:srgbClr val="00000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7"/>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98989"/>
              </a:buClr>
              <a:buSzPts val="1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7"/>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
        <p:nvSpPr>
          <p:cNvPr id="20" name="Google Shape;20;p27"/>
          <p:cNvSpPr txBox="1"/>
          <p:nvPr/>
        </p:nvSpPr>
        <p:spPr>
          <a:xfrm>
            <a:off x="3045426" y="6491993"/>
            <a:ext cx="3086100" cy="365125"/>
          </a:xfrm>
          <a:prstGeom prst="rect">
            <a:avLst/>
          </a:prstGeom>
          <a:noFill/>
          <a:ln>
            <a:noFill/>
          </a:ln>
        </p:spPr>
        <p:txBody>
          <a:bodyPr spcFirstLastPara="1" wrap="square" lIns="91425" tIns="45700" rIns="91425" bIns="45700" anchor="ctr" anchorCtr="1">
            <a:noAutofit/>
          </a:bodyPr>
          <a:lstStyle/>
          <a:p>
            <a:pPr marL="0" marR="0" lvl="0" indent="0" algn="ctr" rtl="0">
              <a:lnSpc>
                <a:spcPct val="100000"/>
              </a:lnSpc>
              <a:spcBef>
                <a:spcPts val="0"/>
              </a:spcBef>
              <a:spcAft>
                <a:spcPts val="0"/>
              </a:spcAft>
              <a:buClr>
                <a:srgbClr val="898989"/>
              </a:buClr>
              <a:buSzPts val="1200"/>
              <a:buFont typeface="Calibri"/>
              <a:buNone/>
            </a:pPr>
            <a:r>
              <a:rPr lang="en-GB" sz="1200" b="0" i="0" u="none" strike="noStrike" cap="none">
                <a:solidFill>
                  <a:srgbClr val="898989"/>
                </a:solidFill>
                <a:latin typeface="Calibri"/>
                <a:ea typeface="Calibri"/>
                <a:cs typeface="Calibri"/>
                <a:sym typeface="Calibri"/>
              </a:rPr>
              <a:t>© Focus Education UK Ltd. </a:t>
            </a:r>
            <a:endParaRPr sz="1400" b="0" i="0" u="none" strike="noStrike" cap="none">
              <a:solidFill>
                <a:srgbClr val="000000"/>
              </a:solidFill>
              <a:latin typeface="Arial"/>
              <a:ea typeface="Arial"/>
              <a:cs typeface="Arial"/>
              <a:sym typeface="Arial"/>
            </a:endParaRPr>
          </a:p>
        </p:txBody>
      </p:sp>
      <p:pic>
        <p:nvPicPr>
          <p:cNvPr id="21" name="Google Shape;21;p27"/>
          <p:cNvPicPr preferRelativeResize="0"/>
          <p:nvPr/>
        </p:nvPicPr>
        <p:blipFill rotWithShape="1">
          <a:blip r:embed="rId2">
            <a:alphaModFix/>
          </a:blip>
          <a:srcRect/>
          <a:stretch/>
        </p:blipFill>
        <p:spPr>
          <a:xfrm>
            <a:off x="8559114" y="6444512"/>
            <a:ext cx="584886" cy="41348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3"/>
        <p:cNvGrpSpPr/>
        <p:nvPr/>
      </p:nvGrpSpPr>
      <p:grpSpPr>
        <a:xfrm>
          <a:off x="0" y="0"/>
          <a:ext cx="0" cy="0"/>
          <a:chOff x="0" y="0"/>
          <a:chExt cx="0" cy="0"/>
        </a:xfrm>
      </p:grpSpPr>
      <p:sp>
        <p:nvSpPr>
          <p:cNvPr id="74" name="Google Shape;74;p36"/>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75" name="Google Shape;75;p36"/>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406400" algn="l">
              <a:lnSpc>
                <a:spcPct val="90000"/>
              </a:lnSpc>
              <a:spcBef>
                <a:spcPts val="1000"/>
              </a:spcBef>
              <a:spcAft>
                <a:spcPts val="0"/>
              </a:spcAft>
              <a:buClr>
                <a:srgbClr val="000000"/>
              </a:buClr>
              <a:buSzPts val="2800"/>
              <a:buChar char="•"/>
              <a:defRPr/>
            </a:lvl1pPr>
            <a:lvl2pPr marL="914400" lvl="1" indent="-381000" algn="l">
              <a:lnSpc>
                <a:spcPct val="90000"/>
              </a:lnSpc>
              <a:spcBef>
                <a:spcPts val="500"/>
              </a:spcBef>
              <a:spcAft>
                <a:spcPts val="0"/>
              </a:spcAft>
              <a:buClr>
                <a:srgbClr val="000000"/>
              </a:buClr>
              <a:buSzPts val="2400"/>
              <a:buChar char="•"/>
              <a:defRPr/>
            </a:lvl2pPr>
            <a:lvl3pPr marL="1371600" lvl="2" indent="-355600" algn="l">
              <a:lnSpc>
                <a:spcPct val="90000"/>
              </a:lnSpc>
              <a:spcBef>
                <a:spcPts val="500"/>
              </a:spcBef>
              <a:spcAft>
                <a:spcPts val="0"/>
              </a:spcAft>
              <a:buClr>
                <a:srgbClr val="000000"/>
              </a:buClr>
              <a:buSzPts val="2000"/>
              <a:buChar char="•"/>
              <a:defRPr/>
            </a:lvl3pPr>
            <a:lvl4pPr marL="1828800" lvl="3" indent="-342900" algn="l">
              <a:lnSpc>
                <a:spcPct val="90000"/>
              </a:lnSpc>
              <a:spcBef>
                <a:spcPts val="500"/>
              </a:spcBef>
              <a:spcAft>
                <a:spcPts val="0"/>
              </a:spcAft>
              <a:buClr>
                <a:srgbClr val="000000"/>
              </a:buClr>
              <a:buSzPts val="1800"/>
              <a:buChar char="•"/>
              <a:defRPr/>
            </a:lvl4pPr>
            <a:lvl5pPr marL="2286000" lvl="4" indent="-342900" algn="l">
              <a:lnSpc>
                <a:spcPct val="90000"/>
              </a:lnSpc>
              <a:spcBef>
                <a:spcPts val="500"/>
              </a:spcBef>
              <a:spcAft>
                <a:spcPts val="0"/>
              </a:spcAft>
              <a:buClr>
                <a:srgbClr val="00000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 name="Google Shape;76;p36"/>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98989"/>
              </a:buClr>
              <a:buSzPts val="1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36"/>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1">
            <a:noAutofit/>
          </a:bodyPr>
          <a:lstStyle>
            <a:lvl1pPr lvl="0" algn="ctr">
              <a:lnSpc>
                <a:spcPct val="100000"/>
              </a:lnSpc>
              <a:spcBef>
                <a:spcPts val="0"/>
              </a:spcBef>
              <a:spcAft>
                <a:spcPts val="0"/>
              </a:spcAft>
              <a:buClr>
                <a:srgbClr val="898989"/>
              </a:buClr>
              <a:buSzPts val="1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36"/>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37"/>
          <p:cNvSpPr txBox="1">
            <a:spLocks noGrp="1"/>
          </p:cNvSpPr>
          <p:nvPr>
            <p:ph type="title"/>
          </p:nvPr>
        </p:nvSpPr>
        <p:spPr>
          <a:xfrm rot="5400000">
            <a:off x="4623595" y="2285209"/>
            <a:ext cx="5811834" cy="1971674"/>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81" name="Google Shape;81;p37"/>
          <p:cNvSpPr txBox="1">
            <a:spLocks noGrp="1"/>
          </p:cNvSpPr>
          <p:nvPr>
            <p:ph type="body" idx="1"/>
          </p:nvPr>
        </p:nvSpPr>
        <p:spPr>
          <a:xfrm rot="5400000">
            <a:off x="623095" y="370684"/>
            <a:ext cx="5811834" cy="5800725"/>
          </a:xfrm>
          <a:prstGeom prst="rect">
            <a:avLst/>
          </a:prstGeom>
          <a:noFill/>
          <a:ln>
            <a:noFill/>
          </a:ln>
        </p:spPr>
        <p:txBody>
          <a:bodyPr spcFirstLastPara="1" wrap="square" lIns="91425" tIns="45700" rIns="91425" bIns="45700" anchor="t" anchorCtr="0">
            <a:noAutofit/>
          </a:bodyPr>
          <a:lstStyle>
            <a:lvl1pPr marL="457200" lvl="0" indent="-406400" algn="l">
              <a:lnSpc>
                <a:spcPct val="90000"/>
              </a:lnSpc>
              <a:spcBef>
                <a:spcPts val="1000"/>
              </a:spcBef>
              <a:spcAft>
                <a:spcPts val="0"/>
              </a:spcAft>
              <a:buClr>
                <a:srgbClr val="000000"/>
              </a:buClr>
              <a:buSzPts val="2800"/>
              <a:buChar char="•"/>
              <a:defRPr/>
            </a:lvl1pPr>
            <a:lvl2pPr marL="914400" lvl="1" indent="-381000" algn="l">
              <a:lnSpc>
                <a:spcPct val="90000"/>
              </a:lnSpc>
              <a:spcBef>
                <a:spcPts val="500"/>
              </a:spcBef>
              <a:spcAft>
                <a:spcPts val="0"/>
              </a:spcAft>
              <a:buClr>
                <a:srgbClr val="000000"/>
              </a:buClr>
              <a:buSzPts val="2400"/>
              <a:buChar char="•"/>
              <a:defRPr/>
            </a:lvl2pPr>
            <a:lvl3pPr marL="1371600" lvl="2" indent="-355600" algn="l">
              <a:lnSpc>
                <a:spcPct val="90000"/>
              </a:lnSpc>
              <a:spcBef>
                <a:spcPts val="500"/>
              </a:spcBef>
              <a:spcAft>
                <a:spcPts val="0"/>
              </a:spcAft>
              <a:buClr>
                <a:srgbClr val="000000"/>
              </a:buClr>
              <a:buSzPts val="2000"/>
              <a:buChar char="•"/>
              <a:defRPr/>
            </a:lvl3pPr>
            <a:lvl4pPr marL="1828800" lvl="3" indent="-342900" algn="l">
              <a:lnSpc>
                <a:spcPct val="90000"/>
              </a:lnSpc>
              <a:spcBef>
                <a:spcPts val="500"/>
              </a:spcBef>
              <a:spcAft>
                <a:spcPts val="0"/>
              </a:spcAft>
              <a:buClr>
                <a:srgbClr val="000000"/>
              </a:buClr>
              <a:buSzPts val="1800"/>
              <a:buChar char="•"/>
              <a:defRPr/>
            </a:lvl4pPr>
            <a:lvl5pPr marL="2286000" lvl="4" indent="-342900" algn="l">
              <a:lnSpc>
                <a:spcPct val="90000"/>
              </a:lnSpc>
              <a:spcBef>
                <a:spcPts val="500"/>
              </a:spcBef>
              <a:spcAft>
                <a:spcPts val="0"/>
              </a:spcAft>
              <a:buClr>
                <a:srgbClr val="00000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37"/>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98989"/>
              </a:buClr>
              <a:buSzPts val="1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37"/>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1">
            <a:noAutofit/>
          </a:bodyPr>
          <a:lstStyle>
            <a:lvl1pPr lvl="0" algn="ctr">
              <a:lnSpc>
                <a:spcPct val="100000"/>
              </a:lnSpc>
              <a:spcBef>
                <a:spcPts val="0"/>
              </a:spcBef>
              <a:spcAft>
                <a:spcPts val="0"/>
              </a:spcAft>
              <a:buClr>
                <a:srgbClr val="898989"/>
              </a:buClr>
              <a:buSzPts val="1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37"/>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Slide">
  <p:cSld name="1_Title Slide">
    <p:bg>
      <p:bgPr>
        <a:solidFill>
          <a:srgbClr val="7FC184"/>
        </a:solidFill>
        <a:effectLst/>
      </p:bgPr>
    </p:bg>
    <p:spTree>
      <p:nvGrpSpPr>
        <p:cNvPr id="1" name="Shape 85"/>
        <p:cNvGrpSpPr/>
        <p:nvPr/>
      </p:nvGrpSpPr>
      <p:grpSpPr>
        <a:xfrm>
          <a:off x="0" y="0"/>
          <a:ext cx="0" cy="0"/>
          <a:chOff x="0" y="0"/>
          <a:chExt cx="0" cy="0"/>
        </a:xfrm>
      </p:grpSpPr>
      <p:pic>
        <p:nvPicPr>
          <p:cNvPr id="86" name="Google Shape;86;p38"/>
          <p:cNvPicPr preferRelativeResize="0"/>
          <p:nvPr/>
        </p:nvPicPr>
        <p:blipFill rotWithShape="1">
          <a:blip r:embed="rId2">
            <a:alphaModFix/>
          </a:blip>
          <a:srcRect/>
          <a:stretch/>
        </p:blipFill>
        <p:spPr>
          <a:xfrm>
            <a:off x="0" y="0"/>
            <a:ext cx="9144000" cy="2595563"/>
          </a:xfrm>
          <a:prstGeom prst="rect">
            <a:avLst/>
          </a:prstGeom>
          <a:noFill/>
          <a:ln>
            <a:noFill/>
          </a:ln>
        </p:spPr>
      </p:pic>
      <p:sp>
        <p:nvSpPr>
          <p:cNvPr id="87" name="Google Shape;87;p38"/>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1">
            <a:noAutofit/>
          </a:bodyPr>
          <a:lstStyle>
            <a:lvl1pPr lvl="0" algn="ctr">
              <a:lnSpc>
                <a:spcPct val="100000"/>
              </a:lnSpc>
              <a:spcBef>
                <a:spcPts val="0"/>
              </a:spcBef>
              <a:spcAft>
                <a:spcPts val="0"/>
              </a:spcAft>
              <a:buClr>
                <a:srgbClr val="898989"/>
              </a:buClr>
              <a:buSzPts val="1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38"/>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89"/>
        <p:cNvGrpSpPr/>
        <p:nvPr/>
      </p:nvGrpSpPr>
      <p:grpSpPr>
        <a:xfrm>
          <a:off x="0" y="0"/>
          <a:ext cx="0" cy="0"/>
          <a:chOff x="0" y="0"/>
          <a:chExt cx="0" cy="0"/>
        </a:xfrm>
      </p:grpSpPr>
      <p:pic>
        <p:nvPicPr>
          <p:cNvPr id="90" name="Google Shape;90;p39"/>
          <p:cNvPicPr preferRelativeResize="0"/>
          <p:nvPr/>
        </p:nvPicPr>
        <p:blipFill rotWithShape="1">
          <a:blip r:embed="rId2">
            <a:alphaModFix/>
          </a:blip>
          <a:srcRect/>
          <a:stretch/>
        </p:blipFill>
        <p:spPr>
          <a:xfrm>
            <a:off x="7896225" y="5349875"/>
            <a:ext cx="1238250" cy="1512888"/>
          </a:xfrm>
          <a:prstGeom prst="rect">
            <a:avLst/>
          </a:prstGeom>
          <a:noFill/>
          <a:ln>
            <a:noFill/>
          </a:ln>
        </p:spPr>
      </p:pic>
      <p:sp>
        <p:nvSpPr>
          <p:cNvPr id="91" name="Google Shape;91;p39"/>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1">
            <a:noAutofit/>
          </a:bodyPr>
          <a:lstStyle>
            <a:lvl1pPr lvl="0" algn="ctr">
              <a:lnSpc>
                <a:spcPct val="100000"/>
              </a:lnSpc>
              <a:spcBef>
                <a:spcPts val="0"/>
              </a:spcBef>
              <a:spcAft>
                <a:spcPts val="0"/>
              </a:spcAft>
              <a:buClr>
                <a:srgbClr val="898989"/>
              </a:buClr>
              <a:buSzPts val="1200"/>
              <a:buFont typeface="Century Gothic"/>
              <a:buNone/>
              <a:defRPr>
                <a:latin typeface="Century Gothic"/>
                <a:ea typeface="Century Gothic"/>
                <a:cs typeface="Century Gothic"/>
                <a:sym typeface="Century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3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entury Gothic"/>
              <a:buNone/>
              <a:defRPr sz="1200" b="0" i="0" u="none" strike="noStrike" cap="none">
                <a:solidFill>
                  <a:srgbClr val="898989"/>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898989"/>
              </a:buClr>
              <a:buSzPts val="1200"/>
              <a:buFont typeface="Century Gothic"/>
              <a:buNone/>
              <a:defRPr sz="1200" b="0" i="0" u="none" strike="noStrike" cap="none">
                <a:solidFill>
                  <a:srgbClr val="898989"/>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898989"/>
              </a:buClr>
              <a:buSzPts val="1200"/>
              <a:buFont typeface="Century Gothic"/>
              <a:buNone/>
              <a:defRPr sz="1200" b="0" i="0" u="none" strike="noStrike" cap="none">
                <a:solidFill>
                  <a:srgbClr val="898989"/>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898989"/>
              </a:buClr>
              <a:buSzPts val="1200"/>
              <a:buFont typeface="Century Gothic"/>
              <a:buNone/>
              <a:defRPr sz="1200" b="0" i="0" u="none" strike="noStrike" cap="none">
                <a:solidFill>
                  <a:srgbClr val="898989"/>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898989"/>
              </a:buClr>
              <a:buSzPts val="1200"/>
              <a:buFont typeface="Century Gothic"/>
              <a:buNone/>
              <a:defRPr sz="1200" b="0" i="0" u="none" strike="noStrike" cap="none">
                <a:solidFill>
                  <a:srgbClr val="898989"/>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898989"/>
              </a:buClr>
              <a:buSzPts val="1200"/>
              <a:buFont typeface="Century Gothic"/>
              <a:buNone/>
              <a:defRPr sz="1200" b="0" i="0" u="none" strike="noStrike" cap="none">
                <a:solidFill>
                  <a:srgbClr val="898989"/>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898989"/>
              </a:buClr>
              <a:buSzPts val="1200"/>
              <a:buFont typeface="Century Gothic"/>
              <a:buNone/>
              <a:defRPr sz="1200" b="0" i="0" u="none" strike="noStrike" cap="none">
                <a:solidFill>
                  <a:srgbClr val="898989"/>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898989"/>
              </a:buClr>
              <a:buSzPts val="1200"/>
              <a:buFont typeface="Century Gothic"/>
              <a:buNone/>
              <a:defRPr sz="1200" b="0" i="0" u="none" strike="noStrike" cap="none">
                <a:solidFill>
                  <a:srgbClr val="898989"/>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898989"/>
              </a:buClr>
              <a:buSzPts val="1200"/>
              <a:buFont typeface="Century Gothic"/>
              <a:buNone/>
              <a:defRPr sz="1200" b="0" i="0" u="none" strike="noStrike" cap="none">
                <a:solidFill>
                  <a:srgbClr val="898989"/>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sp>
        <p:nvSpPr>
          <p:cNvPr id="23" name="Google Shape;23;p28"/>
          <p:cNvSpPr txBox="1">
            <a:spLocks noGrp="1"/>
          </p:cNvSpPr>
          <p:nvPr>
            <p:ph type="ctrTitle"/>
          </p:nvPr>
        </p:nvSpPr>
        <p:spPr>
          <a:xfrm>
            <a:off x="685800" y="1122361"/>
            <a:ext cx="7772400" cy="2387598"/>
          </a:xfrm>
          <a:prstGeom prst="rect">
            <a:avLst/>
          </a:prstGeom>
          <a:noFill/>
          <a:ln>
            <a:noFill/>
          </a:ln>
        </p:spPr>
        <p:txBody>
          <a:bodyPr spcFirstLastPara="1" wrap="square" lIns="91425" tIns="45700" rIns="91425" bIns="45700" anchor="b" anchorCtr="1">
            <a:noAutofit/>
          </a:bodyPr>
          <a:lstStyle>
            <a:lvl1pPr lvl="0" algn="ctr">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4" name="Google Shape;24;p28"/>
          <p:cNvSpPr txBox="1">
            <a:spLocks noGrp="1"/>
          </p:cNvSpPr>
          <p:nvPr>
            <p:ph type="subTitle" idx="1"/>
          </p:nvPr>
        </p:nvSpPr>
        <p:spPr>
          <a:xfrm>
            <a:off x="1143000" y="3602041"/>
            <a:ext cx="6858000" cy="1655758"/>
          </a:xfrm>
          <a:prstGeom prst="rect">
            <a:avLst/>
          </a:prstGeom>
          <a:noFill/>
          <a:ln>
            <a:noFill/>
          </a:ln>
        </p:spPr>
        <p:txBody>
          <a:bodyPr spcFirstLastPara="1" wrap="square" lIns="91425" tIns="45700" rIns="91425" bIns="45700" anchor="t" anchorCtr="1">
            <a:noAutofit/>
          </a:bodyPr>
          <a:lstStyle>
            <a:lvl1pPr lvl="0" algn="ctr">
              <a:lnSpc>
                <a:spcPct val="90000"/>
              </a:lnSpc>
              <a:spcBef>
                <a:spcPts val="1000"/>
              </a:spcBef>
              <a:spcAft>
                <a:spcPts val="0"/>
              </a:spcAft>
              <a:buClr>
                <a:srgbClr val="000000"/>
              </a:buClr>
              <a:buSzPts val="2400"/>
              <a:buNone/>
              <a:defRPr sz="2400"/>
            </a:lvl1pPr>
            <a:lvl2pPr lvl="1" algn="l">
              <a:lnSpc>
                <a:spcPct val="90000"/>
              </a:lnSpc>
              <a:spcBef>
                <a:spcPts val="500"/>
              </a:spcBef>
              <a:spcAft>
                <a:spcPts val="0"/>
              </a:spcAft>
              <a:buClr>
                <a:srgbClr val="000000"/>
              </a:buClr>
              <a:buSzPts val="1800"/>
              <a:buChar char="•"/>
              <a:defRPr/>
            </a:lvl2pPr>
            <a:lvl3pPr lvl="2" algn="l">
              <a:lnSpc>
                <a:spcPct val="90000"/>
              </a:lnSpc>
              <a:spcBef>
                <a:spcPts val="500"/>
              </a:spcBef>
              <a:spcAft>
                <a:spcPts val="0"/>
              </a:spcAft>
              <a:buClr>
                <a:srgbClr val="000000"/>
              </a:buClr>
              <a:buSzPts val="1800"/>
              <a:buChar char="•"/>
              <a:defRPr/>
            </a:lvl3pPr>
            <a:lvl4pPr lvl="3" algn="l">
              <a:lnSpc>
                <a:spcPct val="90000"/>
              </a:lnSpc>
              <a:spcBef>
                <a:spcPts val="500"/>
              </a:spcBef>
              <a:spcAft>
                <a:spcPts val="0"/>
              </a:spcAft>
              <a:buClr>
                <a:srgbClr val="000000"/>
              </a:buClr>
              <a:buSzPts val="1800"/>
              <a:buChar char="•"/>
              <a:defRPr/>
            </a:lvl4pPr>
            <a:lvl5pPr lvl="4" algn="l">
              <a:lnSpc>
                <a:spcPct val="90000"/>
              </a:lnSpc>
              <a:spcBef>
                <a:spcPts val="500"/>
              </a:spcBef>
              <a:spcAft>
                <a:spcPts val="0"/>
              </a:spcAft>
              <a:buClr>
                <a:srgbClr val="000000"/>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
        <p:nvSpPr>
          <p:cNvPr id="25" name="Google Shape;25;p28"/>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98989"/>
              </a:buClr>
              <a:buSzPts val="1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8"/>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1">
            <a:noAutofit/>
          </a:bodyPr>
          <a:lstStyle>
            <a:lvl1pPr lvl="0" algn="ctr">
              <a:lnSpc>
                <a:spcPct val="100000"/>
              </a:lnSpc>
              <a:spcBef>
                <a:spcPts val="0"/>
              </a:spcBef>
              <a:spcAft>
                <a:spcPts val="0"/>
              </a:spcAft>
              <a:buClr>
                <a:srgbClr val="898989"/>
              </a:buClr>
              <a:buSzPts val="1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8"/>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29"/>
          <p:cNvSpPr txBox="1">
            <a:spLocks noGrp="1"/>
          </p:cNvSpPr>
          <p:nvPr>
            <p:ph type="title"/>
          </p:nvPr>
        </p:nvSpPr>
        <p:spPr>
          <a:xfrm>
            <a:off x="623885" y="1709735"/>
            <a:ext cx="7886700" cy="2852735"/>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0" name="Google Shape;30;p29"/>
          <p:cNvSpPr txBox="1">
            <a:spLocks noGrp="1"/>
          </p:cNvSpPr>
          <p:nvPr>
            <p:ph type="body" idx="1"/>
          </p:nvPr>
        </p:nvSpPr>
        <p:spPr>
          <a:xfrm>
            <a:off x="623885" y="4589465"/>
            <a:ext cx="7886700" cy="1500182"/>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000000"/>
              </a:buClr>
              <a:buSzPts val="2400"/>
              <a:buNone/>
              <a:defRPr sz="2400"/>
            </a:lvl1pPr>
            <a:lvl2pPr marL="914400" lvl="1" indent="-342900" algn="l">
              <a:lnSpc>
                <a:spcPct val="90000"/>
              </a:lnSpc>
              <a:spcBef>
                <a:spcPts val="500"/>
              </a:spcBef>
              <a:spcAft>
                <a:spcPts val="0"/>
              </a:spcAft>
              <a:buClr>
                <a:srgbClr val="000000"/>
              </a:buClr>
              <a:buSzPts val="1800"/>
              <a:buChar char="•"/>
              <a:defRPr/>
            </a:lvl2pPr>
            <a:lvl3pPr marL="1371600" lvl="2" indent="-342900" algn="l">
              <a:lnSpc>
                <a:spcPct val="90000"/>
              </a:lnSpc>
              <a:spcBef>
                <a:spcPts val="500"/>
              </a:spcBef>
              <a:spcAft>
                <a:spcPts val="0"/>
              </a:spcAft>
              <a:buClr>
                <a:srgbClr val="000000"/>
              </a:buClr>
              <a:buSzPts val="1800"/>
              <a:buChar char="•"/>
              <a:defRPr/>
            </a:lvl3pPr>
            <a:lvl4pPr marL="1828800" lvl="3" indent="-342900" algn="l">
              <a:lnSpc>
                <a:spcPct val="90000"/>
              </a:lnSpc>
              <a:spcBef>
                <a:spcPts val="500"/>
              </a:spcBef>
              <a:spcAft>
                <a:spcPts val="0"/>
              </a:spcAft>
              <a:buClr>
                <a:srgbClr val="000000"/>
              </a:buClr>
              <a:buSzPts val="1800"/>
              <a:buChar char="•"/>
              <a:defRPr/>
            </a:lvl4pPr>
            <a:lvl5pPr marL="2286000" lvl="4" indent="-342900" algn="l">
              <a:lnSpc>
                <a:spcPct val="90000"/>
              </a:lnSpc>
              <a:spcBef>
                <a:spcPts val="500"/>
              </a:spcBef>
              <a:spcAft>
                <a:spcPts val="0"/>
              </a:spcAft>
              <a:buClr>
                <a:srgbClr val="00000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29"/>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98989"/>
              </a:buClr>
              <a:buSzPts val="1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9"/>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1">
            <a:noAutofit/>
          </a:bodyPr>
          <a:lstStyle>
            <a:lvl1pPr lvl="0" algn="ctr">
              <a:lnSpc>
                <a:spcPct val="100000"/>
              </a:lnSpc>
              <a:spcBef>
                <a:spcPts val="0"/>
              </a:spcBef>
              <a:spcAft>
                <a:spcPts val="0"/>
              </a:spcAft>
              <a:buClr>
                <a:srgbClr val="898989"/>
              </a:buClr>
              <a:buSzPts val="1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
        <p:cNvGrpSpPr/>
        <p:nvPr/>
      </p:nvGrpSpPr>
      <p:grpSpPr>
        <a:xfrm>
          <a:off x="0" y="0"/>
          <a:ext cx="0" cy="0"/>
          <a:chOff x="0" y="0"/>
          <a:chExt cx="0" cy="0"/>
        </a:xfrm>
      </p:grpSpPr>
      <p:sp>
        <p:nvSpPr>
          <p:cNvPr id="35" name="Google Shape;35;p30"/>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6" name="Google Shape;36;p30"/>
          <p:cNvSpPr txBox="1">
            <a:spLocks noGrp="1"/>
          </p:cNvSpPr>
          <p:nvPr>
            <p:ph type="body" idx="1"/>
          </p:nvPr>
        </p:nvSpPr>
        <p:spPr>
          <a:xfrm>
            <a:off x="628650" y="1825627"/>
            <a:ext cx="3886200" cy="4351336"/>
          </a:xfrm>
          <a:prstGeom prst="rect">
            <a:avLst/>
          </a:prstGeom>
          <a:noFill/>
          <a:ln>
            <a:noFill/>
          </a:ln>
        </p:spPr>
        <p:txBody>
          <a:bodyPr spcFirstLastPara="1" wrap="square" lIns="91425" tIns="45700" rIns="91425" bIns="45700" anchor="t" anchorCtr="0">
            <a:noAutofit/>
          </a:bodyPr>
          <a:lstStyle>
            <a:lvl1pPr marL="457200" lvl="0" indent="-406400" algn="l">
              <a:lnSpc>
                <a:spcPct val="90000"/>
              </a:lnSpc>
              <a:spcBef>
                <a:spcPts val="1000"/>
              </a:spcBef>
              <a:spcAft>
                <a:spcPts val="0"/>
              </a:spcAft>
              <a:buClr>
                <a:srgbClr val="000000"/>
              </a:buClr>
              <a:buSzPts val="2800"/>
              <a:buChar char="•"/>
              <a:defRPr/>
            </a:lvl1pPr>
            <a:lvl2pPr marL="914400" lvl="1" indent="-381000" algn="l">
              <a:lnSpc>
                <a:spcPct val="90000"/>
              </a:lnSpc>
              <a:spcBef>
                <a:spcPts val="500"/>
              </a:spcBef>
              <a:spcAft>
                <a:spcPts val="0"/>
              </a:spcAft>
              <a:buClr>
                <a:srgbClr val="000000"/>
              </a:buClr>
              <a:buSzPts val="2400"/>
              <a:buChar char="•"/>
              <a:defRPr/>
            </a:lvl2pPr>
            <a:lvl3pPr marL="1371600" lvl="2" indent="-355600" algn="l">
              <a:lnSpc>
                <a:spcPct val="90000"/>
              </a:lnSpc>
              <a:spcBef>
                <a:spcPts val="500"/>
              </a:spcBef>
              <a:spcAft>
                <a:spcPts val="0"/>
              </a:spcAft>
              <a:buClr>
                <a:srgbClr val="000000"/>
              </a:buClr>
              <a:buSzPts val="2000"/>
              <a:buChar char="•"/>
              <a:defRPr/>
            </a:lvl3pPr>
            <a:lvl4pPr marL="1828800" lvl="3" indent="-342900" algn="l">
              <a:lnSpc>
                <a:spcPct val="90000"/>
              </a:lnSpc>
              <a:spcBef>
                <a:spcPts val="500"/>
              </a:spcBef>
              <a:spcAft>
                <a:spcPts val="0"/>
              </a:spcAft>
              <a:buClr>
                <a:srgbClr val="000000"/>
              </a:buClr>
              <a:buSzPts val="1800"/>
              <a:buChar char="•"/>
              <a:defRPr/>
            </a:lvl4pPr>
            <a:lvl5pPr marL="2286000" lvl="4" indent="-342900" algn="l">
              <a:lnSpc>
                <a:spcPct val="90000"/>
              </a:lnSpc>
              <a:spcBef>
                <a:spcPts val="500"/>
              </a:spcBef>
              <a:spcAft>
                <a:spcPts val="0"/>
              </a:spcAft>
              <a:buClr>
                <a:srgbClr val="00000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30"/>
          <p:cNvSpPr txBox="1">
            <a:spLocks noGrp="1"/>
          </p:cNvSpPr>
          <p:nvPr>
            <p:ph type="body" idx="2"/>
          </p:nvPr>
        </p:nvSpPr>
        <p:spPr>
          <a:xfrm>
            <a:off x="4629149" y="1825627"/>
            <a:ext cx="3886200" cy="4351336"/>
          </a:xfrm>
          <a:prstGeom prst="rect">
            <a:avLst/>
          </a:prstGeom>
          <a:noFill/>
          <a:ln>
            <a:noFill/>
          </a:ln>
        </p:spPr>
        <p:txBody>
          <a:bodyPr spcFirstLastPara="1" wrap="square" lIns="91425" tIns="45700" rIns="91425" bIns="45700" anchor="t" anchorCtr="0">
            <a:noAutofit/>
          </a:bodyPr>
          <a:lstStyle>
            <a:lvl1pPr marL="457200" lvl="0" indent="-406400" algn="l">
              <a:lnSpc>
                <a:spcPct val="90000"/>
              </a:lnSpc>
              <a:spcBef>
                <a:spcPts val="1000"/>
              </a:spcBef>
              <a:spcAft>
                <a:spcPts val="0"/>
              </a:spcAft>
              <a:buClr>
                <a:srgbClr val="000000"/>
              </a:buClr>
              <a:buSzPts val="2800"/>
              <a:buChar char="•"/>
              <a:defRPr/>
            </a:lvl1pPr>
            <a:lvl2pPr marL="914400" lvl="1" indent="-381000" algn="l">
              <a:lnSpc>
                <a:spcPct val="90000"/>
              </a:lnSpc>
              <a:spcBef>
                <a:spcPts val="500"/>
              </a:spcBef>
              <a:spcAft>
                <a:spcPts val="0"/>
              </a:spcAft>
              <a:buClr>
                <a:srgbClr val="000000"/>
              </a:buClr>
              <a:buSzPts val="2400"/>
              <a:buChar char="•"/>
              <a:defRPr/>
            </a:lvl2pPr>
            <a:lvl3pPr marL="1371600" lvl="2" indent="-355600" algn="l">
              <a:lnSpc>
                <a:spcPct val="90000"/>
              </a:lnSpc>
              <a:spcBef>
                <a:spcPts val="500"/>
              </a:spcBef>
              <a:spcAft>
                <a:spcPts val="0"/>
              </a:spcAft>
              <a:buClr>
                <a:srgbClr val="000000"/>
              </a:buClr>
              <a:buSzPts val="2000"/>
              <a:buChar char="•"/>
              <a:defRPr/>
            </a:lvl3pPr>
            <a:lvl4pPr marL="1828800" lvl="3" indent="-342900" algn="l">
              <a:lnSpc>
                <a:spcPct val="90000"/>
              </a:lnSpc>
              <a:spcBef>
                <a:spcPts val="500"/>
              </a:spcBef>
              <a:spcAft>
                <a:spcPts val="0"/>
              </a:spcAft>
              <a:buClr>
                <a:srgbClr val="000000"/>
              </a:buClr>
              <a:buSzPts val="1800"/>
              <a:buChar char="•"/>
              <a:defRPr/>
            </a:lvl4pPr>
            <a:lvl5pPr marL="2286000" lvl="4" indent="-342900" algn="l">
              <a:lnSpc>
                <a:spcPct val="90000"/>
              </a:lnSpc>
              <a:spcBef>
                <a:spcPts val="500"/>
              </a:spcBef>
              <a:spcAft>
                <a:spcPts val="0"/>
              </a:spcAft>
              <a:buClr>
                <a:srgbClr val="00000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30"/>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98989"/>
              </a:buClr>
              <a:buSzPts val="1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30"/>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1">
            <a:noAutofit/>
          </a:bodyPr>
          <a:lstStyle>
            <a:lvl1pPr lvl="0" algn="ctr">
              <a:lnSpc>
                <a:spcPct val="100000"/>
              </a:lnSpc>
              <a:spcBef>
                <a:spcPts val="0"/>
              </a:spcBef>
              <a:spcAft>
                <a:spcPts val="0"/>
              </a:spcAft>
              <a:buClr>
                <a:srgbClr val="898989"/>
              </a:buClr>
              <a:buSzPts val="1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3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sp>
        <p:nvSpPr>
          <p:cNvPr id="42" name="Google Shape;42;p31"/>
          <p:cNvSpPr txBox="1">
            <a:spLocks noGrp="1"/>
          </p:cNvSpPr>
          <p:nvPr>
            <p:ph type="title"/>
          </p:nvPr>
        </p:nvSpPr>
        <p:spPr>
          <a:xfrm>
            <a:off x="629838" y="365129"/>
            <a:ext cx="7886700" cy="1325559"/>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3" name="Google Shape;43;p31"/>
          <p:cNvSpPr txBox="1">
            <a:spLocks noGrp="1"/>
          </p:cNvSpPr>
          <p:nvPr>
            <p:ph type="body" idx="1"/>
          </p:nvPr>
        </p:nvSpPr>
        <p:spPr>
          <a:xfrm>
            <a:off x="629838" y="1681160"/>
            <a:ext cx="3868341" cy="823910"/>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rgbClr val="000000"/>
              </a:buClr>
              <a:buSzPts val="2400"/>
              <a:buNone/>
              <a:defRPr sz="2400" b="1"/>
            </a:lvl1pPr>
            <a:lvl2pPr marL="914400" lvl="1" indent="-342900" algn="l">
              <a:lnSpc>
                <a:spcPct val="90000"/>
              </a:lnSpc>
              <a:spcBef>
                <a:spcPts val="500"/>
              </a:spcBef>
              <a:spcAft>
                <a:spcPts val="0"/>
              </a:spcAft>
              <a:buClr>
                <a:srgbClr val="000000"/>
              </a:buClr>
              <a:buSzPts val="1800"/>
              <a:buChar char="•"/>
              <a:defRPr/>
            </a:lvl2pPr>
            <a:lvl3pPr marL="1371600" lvl="2" indent="-342900" algn="l">
              <a:lnSpc>
                <a:spcPct val="90000"/>
              </a:lnSpc>
              <a:spcBef>
                <a:spcPts val="500"/>
              </a:spcBef>
              <a:spcAft>
                <a:spcPts val="0"/>
              </a:spcAft>
              <a:buClr>
                <a:srgbClr val="000000"/>
              </a:buClr>
              <a:buSzPts val="1800"/>
              <a:buChar char="•"/>
              <a:defRPr/>
            </a:lvl3pPr>
            <a:lvl4pPr marL="1828800" lvl="3" indent="-342900" algn="l">
              <a:lnSpc>
                <a:spcPct val="90000"/>
              </a:lnSpc>
              <a:spcBef>
                <a:spcPts val="500"/>
              </a:spcBef>
              <a:spcAft>
                <a:spcPts val="0"/>
              </a:spcAft>
              <a:buClr>
                <a:srgbClr val="000000"/>
              </a:buClr>
              <a:buSzPts val="1800"/>
              <a:buChar char="•"/>
              <a:defRPr/>
            </a:lvl4pPr>
            <a:lvl5pPr marL="2286000" lvl="4" indent="-342900" algn="l">
              <a:lnSpc>
                <a:spcPct val="90000"/>
              </a:lnSpc>
              <a:spcBef>
                <a:spcPts val="500"/>
              </a:spcBef>
              <a:spcAft>
                <a:spcPts val="0"/>
              </a:spcAft>
              <a:buClr>
                <a:srgbClr val="00000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31"/>
          <p:cNvSpPr txBox="1">
            <a:spLocks noGrp="1"/>
          </p:cNvSpPr>
          <p:nvPr>
            <p:ph type="body" idx="2"/>
          </p:nvPr>
        </p:nvSpPr>
        <p:spPr>
          <a:xfrm>
            <a:off x="629838" y="2505071"/>
            <a:ext cx="3868341" cy="3684583"/>
          </a:xfrm>
          <a:prstGeom prst="rect">
            <a:avLst/>
          </a:prstGeom>
          <a:noFill/>
          <a:ln>
            <a:noFill/>
          </a:ln>
        </p:spPr>
        <p:txBody>
          <a:bodyPr spcFirstLastPara="1" wrap="square" lIns="91425" tIns="45700" rIns="91425" bIns="45700" anchor="t" anchorCtr="0">
            <a:noAutofit/>
          </a:bodyPr>
          <a:lstStyle>
            <a:lvl1pPr marL="457200" lvl="0" indent="-406400" algn="l">
              <a:lnSpc>
                <a:spcPct val="90000"/>
              </a:lnSpc>
              <a:spcBef>
                <a:spcPts val="1000"/>
              </a:spcBef>
              <a:spcAft>
                <a:spcPts val="0"/>
              </a:spcAft>
              <a:buClr>
                <a:srgbClr val="000000"/>
              </a:buClr>
              <a:buSzPts val="2800"/>
              <a:buChar char="•"/>
              <a:defRPr/>
            </a:lvl1pPr>
            <a:lvl2pPr marL="914400" lvl="1" indent="-381000" algn="l">
              <a:lnSpc>
                <a:spcPct val="90000"/>
              </a:lnSpc>
              <a:spcBef>
                <a:spcPts val="500"/>
              </a:spcBef>
              <a:spcAft>
                <a:spcPts val="0"/>
              </a:spcAft>
              <a:buClr>
                <a:srgbClr val="000000"/>
              </a:buClr>
              <a:buSzPts val="2400"/>
              <a:buChar char="•"/>
              <a:defRPr/>
            </a:lvl2pPr>
            <a:lvl3pPr marL="1371600" lvl="2" indent="-355600" algn="l">
              <a:lnSpc>
                <a:spcPct val="90000"/>
              </a:lnSpc>
              <a:spcBef>
                <a:spcPts val="500"/>
              </a:spcBef>
              <a:spcAft>
                <a:spcPts val="0"/>
              </a:spcAft>
              <a:buClr>
                <a:srgbClr val="000000"/>
              </a:buClr>
              <a:buSzPts val="2000"/>
              <a:buChar char="•"/>
              <a:defRPr/>
            </a:lvl3pPr>
            <a:lvl4pPr marL="1828800" lvl="3" indent="-342900" algn="l">
              <a:lnSpc>
                <a:spcPct val="90000"/>
              </a:lnSpc>
              <a:spcBef>
                <a:spcPts val="500"/>
              </a:spcBef>
              <a:spcAft>
                <a:spcPts val="0"/>
              </a:spcAft>
              <a:buClr>
                <a:srgbClr val="000000"/>
              </a:buClr>
              <a:buSzPts val="1800"/>
              <a:buChar char="•"/>
              <a:defRPr/>
            </a:lvl4pPr>
            <a:lvl5pPr marL="2286000" lvl="4" indent="-342900" algn="l">
              <a:lnSpc>
                <a:spcPct val="90000"/>
              </a:lnSpc>
              <a:spcBef>
                <a:spcPts val="500"/>
              </a:spcBef>
              <a:spcAft>
                <a:spcPts val="0"/>
              </a:spcAft>
              <a:buClr>
                <a:srgbClr val="00000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31"/>
          <p:cNvSpPr txBox="1">
            <a:spLocks noGrp="1"/>
          </p:cNvSpPr>
          <p:nvPr>
            <p:ph type="body" idx="3"/>
          </p:nvPr>
        </p:nvSpPr>
        <p:spPr>
          <a:xfrm>
            <a:off x="4629149" y="1681160"/>
            <a:ext cx="3887388" cy="823910"/>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rgbClr val="000000"/>
              </a:buClr>
              <a:buSzPts val="2400"/>
              <a:buNone/>
              <a:defRPr sz="2400" b="1"/>
            </a:lvl1pPr>
            <a:lvl2pPr marL="914400" lvl="1" indent="-342900" algn="l">
              <a:lnSpc>
                <a:spcPct val="90000"/>
              </a:lnSpc>
              <a:spcBef>
                <a:spcPts val="500"/>
              </a:spcBef>
              <a:spcAft>
                <a:spcPts val="0"/>
              </a:spcAft>
              <a:buClr>
                <a:srgbClr val="000000"/>
              </a:buClr>
              <a:buSzPts val="1800"/>
              <a:buChar char="•"/>
              <a:defRPr/>
            </a:lvl2pPr>
            <a:lvl3pPr marL="1371600" lvl="2" indent="-342900" algn="l">
              <a:lnSpc>
                <a:spcPct val="90000"/>
              </a:lnSpc>
              <a:spcBef>
                <a:spcPts val="500"/>
              </a:spcBef>
              <a:spcAft>
                <a:spcPts val="0"/>
              </a:spcAft>
              <a:buClr>
                <a:srgbClr val="000000"/>
              </a:buClr>
              <a:buSzPts val="1800"/>
              <a:buChar char="•"/>
              <a:defRPr/>
            </a:lvl3pPr>
            <a:lvl4pPr marL="1828800" lvl="3" indent="-342900" algn="l">
              <a:lnSpc>
                <a:spcPct val="90000"/>
              </a:lnSpc>
              <a:spcBef>
                <a:spcPts val="500"/>
              </a:spcBef>
              <a:spcAft>
                <a:spcPts val="0"/>
              </a:spcAft>
              <a:buClr>
                <a:srgbClr val="000000"/>
              </a:buClr>
              <a:buSzPts val="1800"/>
              <a:buChar char="•"/>
              <a:defRPr/>
            </a:lvl4pPr>
            <a:lvl5pPr marL="2286000" lvl="4" indent="-342900" algn="l">
              <a:lnSpc>
                <a:spcPct val="90000"/>
              </a:lnSpc>
              <a:spcBef>
                <a:spcPts val="500"/>
              </a:spcBef>
              <a:spcAft>
                <a:spcPts val="0"/>
              </a:spcAft>
              <a:buClr>
                <a:srgbClr val="00000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31"/>
          <p:cNvSpPr txBox="1">
            <a:spLocks noGrp="1"/>
          </p:cNvSpPr>
          <p:nvPr>
            <p:ph type="body" idx="4"/>
          </p:nvPr>
        </p:nvSpPr>
        <p:spPr>
          <a:xfrm>
            <a:off x="4629149" y="2505071"/>
            <a:ext cx="3887388" cy="3684583"/>
          </a:xfrm>
          <a:prstGeom prst="rect">
            <a:avLst/>
          </a:prstGeom>
          <a:noFill/>
          <a:ln>
            <a:noFill/>
          </a:ln>
        </p:spPr>
        <p:txBody>
          <a:bodyPr spcFirstLastPara="1" wrap="square" lIns="91425" tIns="45700" rIns="91425" bIns="45700" anchor="t" anchorCtr="0">
            <a:noAutofit/>
          </a:bodyPr>
          <a:lstStyle>
            <a:lvl1pPr marL="457200" lvl="0" indent="-406400" algn="l">
              <a:lnSpc>
                <a:spcPct val="90000"/>
              </a:lnSpc>
              <a:spcBef>
                <a:spcPts val="1000"/>
              </a:spcBef>
              <a:spcAft>
                <a:spcPts val="0"/>
              </a:spcAft>
              <a:buClr>
                <a:srgbClr val="000000"/>
              </a:buClr>
              <a:buSzPts val="2800"/>
              <a:buChar char="•"/>
              <a:defRPr/>
            </a:lvl1pPr>
            <a:lvl2pPr marL="914400" lvl="1" indent="-381000" algn="l">
              <a:lnSpc>
                <a:spcPct val="90000"/>
              </a:lnSpc>
              <a:spcBef>
                <a:spcPts val="500"/>
              </a:spcBef>
              <a:spcAft>
                <a:spcPts val="0"/>
              </a:spcAft>
              <a:buClr>
                <a:srgbClr val="000000"/>
              </a:buClr>
              <a:buSzPts val="2400"/>
              <a:buChar char="•"/>
              <a:defRPr/>
            </a:lvl2pPr>
            <a:lvl3pPr marL="1371600" lvl="2" indent="-355600" algn="l">
              <a:lnSpc>
                <a:spcPct val="90000"/>
              </a:lnSpc>
              <a:spcBef>
                <a:spcPts val="500"/>
              </a:spcBef>
              <a:spcAft>
                <a:spcPts val="0"/>
              </a:spcAft>
              <a:buClr>
                <a:srgbClr val="000000"/>
              </a:buClr>
              <a:buSzPts val="2000"/>
              <a:buChar char="•"/>
              <a:defRPr/>
            </a:lvl3pPr>
            <a:lvl4pPr marL="1828800" lvl="3" indent="-342900" algn="l">
              <a:lnSpc>
                <a:spcPct val="90000"/>
              </a:lnSpc>
              <a:spcBef>
                <a:spcPts val="500"/>
              </a:spcBef>
              <a:spcAft>
                <a:spcPts val="0"/>
              </a:spcAft>
              <a:buClr>
                <a:srgbClr val="000000"/>
              </a:buClr>
              <a:buSzPts val="1800"/>
              <a:buChar char="•"/>
              <a:defRPr/>
            </a:lvl4pPr>
            <a:lvl5pPr marL="2286000" lvl="4" indent="-342900" algn="l">
              <a:lnSpc>
                <a:spcPct val="90000"/>
              </a:lnSpc>
              <a:spcBef>
                <a:spcPts val="500"/>
              </a:spcBef>
              <a:spcAft>
                <a:spcPts val="0"/>
              </a:spcAft>
              <a:buClr>
                <a:srgbClr val="00000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31"/>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98989"/>
              </a:buClr>
              <a:buSzPts val="1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31"/>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1">
            <a:noAutofit/>
          </a:bodyPr>
          <a:lstStyle>
            <a:lvl1pPr lvl="0" algn="ctr">
              <a:lnSpc>
                <a:spcPct val="100000"/>
              </a:lnSpc>
              <a:spcBef>
                <a:spcPts val="0"/>
              </a:spcBef>
              <a:spcAft>
                <a:spcPts val="0"/>
              </a:spcAft>
              <a:buClr>
                <a:srgbClr val="898989"/>
              </a:buClr>
              <a:buSzPts val="1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3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0"/>
        <p:cNvGrpSpPr/>
        <p:nvPr/>
      </p:nvGrpSpPr>
      <p:grpSpPr>
        <a:xfrm>
          <a:off x="0" y="0"/>
          <a:ext cx="0" cy="0"/>
          <a:chOff x="0" y="0"/>
          <a:chExt cx="0" cy="0"/>
        </a:xfrm>
      </p:grpSpPr>
      <p:sp>
        <p:nvSpPr>
          <p:cNvPr id="51" name="Google Shape;51;p32"/>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2" name="Google Shape;52;p32"/>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98989"/>
              </a:buClr>
              <a:buSzPts val="1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32"/>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1">
            <a:noAutofit/>
          </a:bodyPr>
          <a:lstStyle>
            <a:lvl1pPr lvl="0" algn="ctr">
              <a:lnSpc>
                <a:spcPct val="100000"/>
              </a:lnSpc>
              <a:spcBef>
                <a:spcPts val="0"/>
              </a:spcBef>
              <a:spcAft>
                <a:spcPts val="0"/>
              </a:spcAft>
              <a:buClr>
                <a:srgbClr val="898989"/>
              </a:buClr>
              <a:buSzPts val="1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3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33"/>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98989"/>
              </a:buClr>
              <a:buSzPts val="1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33"/>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1">
            <a:noAutofit/>
          </a:bodyPr>
          <a:lstStyle>
            <a:lvl1pPr lvl="0" algn="ctr">
              <a:lnSpc>
                <a:spcPct val="100000"/>
              </a:lnSpc>
              <a:spcBef>
                <a:spcPts val="0"/>
              </a:spcBef>
              <a:spcAft>
                <a:spcPts val="0"/>
              </a:spcAft>
              <a:buClr>
                <a:srgbClr val="898989"/>
              </a:buClr>
              <a:buSzPts val="1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33"/>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9"/>
        <p:cNvGrpSpPr/>
        <p:nvPr/>
      </p:nvGrpSpPr>
      <p:grpSpPr>
        <a:xfrm>
          <a:off x="0" y="0"/>
          <a:ext cx="0" cy="0"/>
          <a:chOff x="0" y="0"/>
          <a:chExt cx="0" cy="0"/>
        </a:xfrm>
      </p:grpSpPr>
      <p:sp>
        <p:nvSpPr>
          <p:cNvPr id="60" name="Google Shape;60;p34"/>
          <p:cNvSpPr txBox="1">
            <a:spLocks noGrp="1"/>
          </p:cNvSpPr>
          <p:nvPr>
            <p:ph type="title"/>
          </p:nvPr>
        </p:nvSpPr>
        <p:spPr>
          <a:xfrm>
            <a:off x="629838" y="457200"/>
            <a:ext cx="294917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61" name="Google Shape;61;p34"/>
          <p:cNvSpPr txBox="1">
            <a:spLocks noGrp="1"/>
          </p:cNvSpPr>
          <p:nvPr>
            <p:ph type="body" idx="1"/>
          </p:nvPr>
        </p:nvSpPr>
        <p:spPr>
          <a:xfrm>
            <a:off x="3887388" y="987423"/>
            <a:ext cx="4629149" cy="4873623"/>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rgbClr val="000000"/>
              </a:buClr>
              <a:buSzPts val="3200"/>
              <a:buChar char="•"/>
              <a:defRPr sz="3200"/>
            </a:lvl1pPr>
            <a:lvl2pPr marL="914400" lvl="1" indent="-406400" algn="l">
              <a:lnSpc>
                <a:spcPct val="90000"/>
              </a:lnSpc>
              <a:spcBef>
                <a:spcPts val="500"/>
              </a:spcBef>
              <a:spcAft>
                <a:spcPts val="0"/>
              </a:spcAft>
              <a:buClr>
                <a:srgbClr val="000000"/>
              </a:buClr>
              <a:buSzPts val="2800"/>
              <a:buChar char="•"/>
              <a:defRPr sz="2800"/>
            </a:lvl2pPr>
            <a:lvl3pPr marL="1371600" lvl="2" indent="-381000" algn="l">
              <a:lnSpc>
                <a:spcPct val="90000"/>
              </a:lnSpc>
              <a:spcBef>
                <a:spcPts val="500"/>
              </a:spcBef>
              <a:spcAft>
                <a:spcPts val="0"/>
              </a:spcAft>
              <a:buClr>
                <a:srgbClr val="000000"/>
              </a:buClr>
              <a:buSzPts val="2400"/>
              <a:buChar char="•"/>
              <a:defRPr sz="2400"/>
            </a:lvl3pPr>
            <a:lvl4pPr marL="1828800" lvl="3" indent="-355600" algn="l">
              <a:lnSpc>
                <a:spcPct val="90000"/>
              </a:lnSpc>
              <a:spcBef>
                <a:spcPts val="500"/>
              </a:spcBef>
              <a:spcAft>
                <a:spcPts val="0"/>
              </a:spcAft>
              <a:buClr>
                <a:srgbClr val="000000"/>
              </a:buClr>
              <a:buSzPts val="2000"/>
              <a:buChar char="•"/>
              <a:defRPr sz="2000"/>
            </a:lvl4pPr>
            <a:lvl5pPr marL="2286000" lvl="4" indent="-355600" algn="l">
              <a:lnSpc>
                <a:spcPct val="90000"/>
              </a:lnSpc>
              <a:spcBef>
                <a:spcPts val="500"/>
              </a:spcBef>
              <a:spcAft>
                <a:spcPts val="0"/>
              </a:spcAft>
              <a:buClr>
                <a:srgbClr val="000000"/>
              </a:buClr>
              <a:buSzPts val="2000"/>
              <a:buChar char="•"/>
              <a:defRPr sz="20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34"/>
          <p:cNvSpPr txBox="1">
            <a:spLocks noGrp="1"/>
          </p:cNvSpPr>
          <p:nvPr>
            <p:ph type="body" idx="2"/>
          </p:nvPr>
        </p:nvSpPr>
        <p:spPr>
          <a:xfrm>
            <a:off x="629838" y="2057400"/>
            <a:ext cx="2949177" cy="3811584"/>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000000"/>
              </a:buClr>
              <a:buSzPts val="1600"/>
              <a:buNone/>
              <a:defRPr sz="1600"/>
            </a:lvl1pPr>
            <a:lvl2pPr marL="914400" lvl="1" indent="-342900" algn="l">
              <a:lnSpc>
                <a:spcPct val="90000"/>
              </a:lnSpc>
              <a:spcBef>
                <a:spcPts val="500"/>
              </a:spcBef>
              <a:spcAft>
                <a:spcPts val="0"/>
              </a:spcAft>
              <a:buClr>
                <a:srgbClr val="000000"/>
              </a:buClr>
              <a:buSzPts val="1800"/>
              <a:buChar char="•"/>
              <a:defRPr/>
            </a:lvl2pPr>
            <a:lvl3pPr marL="1371600" lvl="2" indent="-342900" algn="l">
              <a:lnSpc>
                <a:spcPct val="90000"/>
              </a:lnSpc>
              <a:spcBef>
                <a:spcPts val="500"/>
              </a:spcBef>
              <a:spcAft>
                <a:spcPts val="0"/>
              </a:spcAft>
              <a:buClr>
                <a:srgbClr val="000000"/>
              </a:buClr>
              <a:buSzPts val="1800"/>
              <a:buChar char="•"/>
              <a:defRPr/>
            </a:lvl3pPr>
            <a:lvl4pPr marL="1828800" lvl="3" indent="-342900" algn="l">
              <a:lnSpc>
                <a:spcPct val="90000"/>
              </a:lnSpc>
              <a:spcBef>
                <a:spcPts val="500"/>
              </a:spcBef>
              <a:spcAft>
                <a:spcPts val="0"/>
              </a:spcAft>
              <a:buClr>
                <a:srgbClr val="000000"/>
              </a:buClr>
              <a:buSzPts val="1800"/>
              <a:buChar char="•"/>
              <a:defRPr/>
            </a:lvl4pPr>
            <a:lvl5pPr marL="2286000" lvl="4" indent="-342900" algn="l">
              <a:lnSpc>
                <a:spcPct val="90000"/>
              </a:lnSpc>
              <a:spcBef>
                <a:spcPts val="500"/>
              </a:spcBef>
              <a:spcAft>
                <a:spcPts val="0"/>
              </a:spcAft>
              <a:buClr>
                <a:srgbClr val="00000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3" name="Google Shape;63;p34"/>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98989"/>
              </a:buClr>
              <a:buSzPts val="1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34"/>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1">
            <a:noAutofit/>
          </a:bodyPr>
          <a:lstStyle>
            <a:lvl1pPr lvl="0" algn="ctr">
              <a:lnSpc>
                <a:spcPct val="100000"/>
              </a:lnSpc>
              <a:spcBef>
                <a:spcPts val="0"/>
              </a:spcBef>
              <a:spcAft>
                <a:spcPts val="0"/>
              </a:spcAft>
              <a:buClr>
                <a:srgbClr val="898989"/>
              </a:buClr>
              <a:buSzPts val="1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34"/>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6"/>
        <p:cNvGrpSpPr/>
        <p:nvPr/>
      </p:nvGrpSpPr>
      <p:grpSpPr>
        <a:xfrm>
          <a:off x="0" y="0"/>
          <a:ext cx="0" cy="0"/>
          <a:chOff x="0" y="0"/>
          <a:chExt cx="0" cy="0"/>
        </a:xfrm>
      </p:grpSpPr>
      <p:sp>
        <p:nvSpPr>
          <p:cNvPr id="67" name="Google Shape;67;p35"/>
          <p:cNvSpPr txBox="1">
            <a:spLocks noGrp="1"/>
          </p:cNvSpPr>
          <p:nvPr>
            <p:ph type="title"/>
          </p:nvPr>
        </p:nvSpPr>
        <p:spPr>
          <a:xfrm>
            <a:off x="629838" y="457200"/>
            <a:ext cx="294917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68" name="Google Shape;68;p35"/>
          <p:cNvSpPr txBox="1">
            <a:spLocks noGrp="1"/>
          </p:cNvSpPr>
          <p:nvPr>
            <p:ph type="pic" idx="2"/>
          </p:nvPr>
        </p:nvSpPr>
        <p:spPr>
          <a:xfrm>
            <a:off x="3887388" y="987423"/>
            <a:ext cx="4629149" cy="4873623"/>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rgbClr val="000000"/>
              </a:buClr>
              <a:buSzPts val="3200"/>
              <a:buFont typeface="Arial"/>
              <a:buNone/>
              <a:defRPr sz="3200" b="0" i="0" u="none" strike="noStrike" cap="none">
                <a:solidFill>
                  <a:srgbClr val="000000"/>
                </a:solidFill>
                <a:latin typeface="Calibri"/>
                <a:ea typeface="Calibri"/>
                <a:cs typeface="Calibri"/>
                <a:sym typeface="Calibri"/>
              </a:defRPr>
            </a:lvl1pPr>
            <a:lvl2pPr marR="0" lvl="1" algn="l" rtl="0">
              <a:lnSpc>
                <a:spcPct val="90000"/>
              </a:lnSpc>
              <a:spcBef>
                <a:spcPts val="500"/>
              </a:spcBef>
              <a:spcAft>
                <a:spcPts val="0"/>
              </a:spcAft>
              <a:buClr>
                <a:srgbClr val="000000"/>
              </a:buClr>
              <a:buSzPts val="2400"/>
              <a:buFont typeface="Arial"/>
              <a:buChar char="•"/>
              <a:defRPr sz="2400" b="0" i="0" u="none" strike="noStrike" cap="none">
                <a:solidFill>
                  <a:srgbClr val="000000"/>
                </a:solidFill>
                <a:latin typeface="Calibri"/>
                <a:ea typeface="Calibri"/>
                <a:cs typeface="Calibri"/>
                <a:sym typeface="Calibri"/>
              </a:defRPr>
            </a:lvl2pPr>
            <a:lvl3pPr marR="0" lvl="2" algn="l" rtl="0">
              <a:lnSpc>
                <a:spcPct val="90000"/>
              </a:lnSpc>
              <a:spcBef>
                <a:spcPts val="500"/>
              </a:spcBef>
              <a:spcAft>
                <a:spcPts val="0"/>
              </a:spcAft>
              <a:buClr>
                <a:srgbClr val="000000"/>
              </a:buClr>
              <a:buSzPts val="2000"/>
              <a:buFont typeface="Arial"/>
              <a:buChar char="•"/>
              <a:defRPr sz="2000" b="0" i="0" u="none" strike="noStrike" cap="none">
                <a:solidFill>
                  <a:srgbClr val="000000"/>
                </a:solidFill>
                <a:latin typeface="Calibri"/>
                <a:ea typeface="Calibri"/>
                <a:cs typeface="Calibri"/>
                <a:sym typeface="Calibri"/>
              </a:defRPr>
            </a:lvl3pPr>
            <a:lvl4pPr marR="0" lvl="3" algn="l" rtl="0">
              <a:lnSpc>
                <a:spcPct val="90000"/>
              </a:lnSpc>
              <a:spcBef>
                <a:spcPts val="500"/>
              </a:spcBef>
              <a:spcAft>
                <a:spcPts val="0"/>
              </a:spcAft>
              <a:buClr>
                <a:srgbClr val="000000"/>
              </a:buClr>
              <a:buSzPts val="1800"/>
              <a:buFont typeface="Arial"/>
              <a:buChar char="•"/>
              <a:defRPr sz="1800" b="0" i="0" u="none" strike="noStrike" cap="none">
                <a:solidFill>
                  <a:srgbClr val="000000"/>
                </a:solidFill>
                <a:latin typeface="Calibri"/>
                <a:ea typeface="Calibri"/>
                <a:cs typeface="Calibri"/>
                <a:sym typeface="Calibri"/>
              </a:defRPr>
            </a:lvl4pPr>
            <a:lvl5pPr marR="0" lvl="4" algn="l" rtl="0">
              <a:lnSpc>
                <a:spcPct val="90000"/>
              </a:lnSpc>
              <a:spcBef>
                <a:spcPts val="500"/>
              </a:spcBef>
              <a:spcAft>
                <a:spcPts val="0"/>
              </a:spcAft>
              <a:buClr>
                <a:srgbClr val="000000"/>
              </a:buClr>
              <a:buSzPts val="1800"/>
              <a:buFont typeface="Arial"/>
              <a:buChar char="•"/>
              <a:defRPr sz="1800" b="0" i="0" u="none" strike="noStrike" cap="none">
                <a:solidFill>
                  <a:srgbClr val="000000"/>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9" name="Google Shape;69;p35"/>
          <p:cNvSpPr txBox="1">
            <a:spLocks noGrp="1"/>
          </p:cNvSpPr>
          <p:nvPr>
            <p:ph type="body" idx="1"/>
          </p:nvPr>
        </p:nvSpPr>
        <p:spPr>
          <a:xfrm>
            <a:off x="629838" y="2057400"/>
            <a:ext cx="2949177" cy="3811584"/>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000000"/>
              </a:buClr>
              <a:buSzPts val="1600"/>
              <a:buNone/>
              <a:defRPr sz="1600"/>
            </a:lvl1pPr>
            <a:lvl2pPr marL="914400" lvl="1" indent="-342900" algn="l">
              <a:lnSpc>
                <a:spcPct val="90000"/>
              </a:lnSpc>
              <a:spcBef>
                <a:spcPts val="500"/>
              </a:spcBef>
              <a:spcAft>
                <a:spcPts val="0"/>
              </a:spcAft>
              <a:buClr>
                <a:srgbClr val="000000"/>
              </a:buClr>
              <a:buSzPts val="1800"/>
              <a:buChar char="•"/>
              <a:defRPr/>
            </a:lvl2pPr>
            <a:lvl3pPr marL="1371600" lvl="2" indent="-342900" algn="l">
              <a:lnSpc>
                <a:spcPct val="90000"/>
              </a:lnSpc>
              <a:spcBef>
                <a:spcPts val="500"/>
              </a:spcBef>
              <a:spcAft>
                <a:spcPts val="0"/>
              </a:spcAft>
              <a:buClr>
                <a:srgbClr val="000000"/>
              </a:buClr>
              <a:buSzPts val="1800"/>
              <a:buChar char="•"/>
              <a:defRPr/>
            </a:lvl3pPr>
            <a:lvl4pPr marL="1828800" lvl="3" indent="-342900" algn="l">
              <a:lnSpc>
                <a:spcPct val="90000"/>
              </a:lnSpc>
              <a:spcBef>
                <a:spcPts val="500"/>
              </a:spcBef>
              <a:spcAft>
                <a:spcPts val="0"/>
              </a:spcAft>
              <a:buClr>
                <a:srgbClr val="000000"/>
              </a:buClr>
              <a:buSzPts val="1800"/>
              <a:buChar char="•"/>
              <a:defRPr/>
            </a:lvl4pPr>
            <a:lvl5pPr marL="2286000" lvl="4" indent="-342900" algn="l">
              <a:lnSpc>
                <a:spcPct val="90000"/>
              </a:lnSpc>
              <a:spcBef>
                <a:spcPts val="500"/>
              </a:spcBef>
              <a:spcAft>
                <a:spcPts val="0"/>
              </a:spcAft>
              <a:buClr>
                <a:srgbClr val="00000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0" name="Google Shape;70;p35"/>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98989"/>
              </a:buClr>
              <a:buSzPts val="1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35"/>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1">
            <a:noAutofit/>
          </a:bodyPr>
          <a:lstStyle>
            <a:lvl1pPr lvl="0" algn="ctr">
              <a:lnSpc>
                <a:spcPct val="100000"/>
              </a:lnSpc>
              <a:spcBef>
                <a:spcPts val="0"/>
              </a:spcBef>
              <a:spcAft>
                <a:spcPts val="0"/>
              </a:spcAft>
              <a:buClr>
                <a:srgbClr val="898989"/>
              </a:buClr>
              <a:buSzPts val="1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3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26"/>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rgbClr val="000000"/>
              </a:buClr>
              <a:buSzPts val="1400"/>
              <a:buFont typeface="Arial"/>
              <a:buNone/>
              <a:defRPr sz="4400" b="0" i="0" u="none" strike="noStrike" cap="none">
                <a:solidFill>
                  <a:srgbClr val="000000"/>
                </a:solidFill>
                <a:latin typeface="Calibri"/>
                <a:ea typeface="Calibri"/>
                <a:cs typeface="Calibri"/>
                <a:sym typeface="Calibri"/>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rgbClr val="000000"/>
                </a:solidFill>
                <a:latin typeface="Calibri"/>
                <a:ea typeface="Calibri"/>
                <a:cs typeface="Calibri"/>
                <a:sym typeface="Calibri"/>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rgbClr val="000000"/>
                </a:solidFill>
                <a:latin typeface="Calibri"/>
                <a:ea typeface="Calibri"/>
                <a:cs typeface="Calibri"/>
                <a:sym typeface="Calibri"/>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rgbClr val="000000"/>
                </a:solidFill>
                <a:latin typeface="Calibri"/>
                <a:ea typeface="Calibri"/>
                <a:cs typeface="Calibri"/>
                <a:sym typeface="Calibri"/>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rgbClr val="000000"/>
                </a:solidFill>
                <a:latin typeface="Calibri"/>
                <a:ea typeface="Calibri"/>
                <a:cs typeface="Calibri"/>
                <a:sym typeface="Calibri"/>
              </a:defRPr>
            </a:lvl5pPr>
            <a:lvl6pPr marR="0" lvl="5" algn="l" rtl="0">
              <a:lnSpc>
                <a:spcPct val="90000"/>
              </a:lnSpc>
              <a:spcBef>
                <a:spcPts val="0"/>
              </a:spcBef>
              <a:spcAft>
                <a:spcPts val="0"/>
              </a:spcAft>
              <a:buClr>
                <a:srgbClr val="000000"/>
              </a:buClr>
              <a:buSzPts val="1400"/>
              <a:buFont typeface="Arial"/>
              <a:buNone/>
              <a:defRPr sz="4400" b="0" i="0" u="none" strike="noStrike" cap="none">
                <a:solidFill>
                  <a:srgbClr val="000000"/>
                </a:solidFill>
                <a:latin typeface="Calibri"/>
                <a:ea typeface="Calibri"/>
                <a:cs typeface="Calibri"/>
                <a:sym typeface="Calibri"/>
              </a:defRPr>
            </a:lvl6pPr>
            <a:lvl7pPr marR="0" lvl="6" algn="l" rtl="0">
              <a:lnSpc>
                <a:spcPct val="90000"/>
              </a:lnSpc>
              <a:spcBef>
                <a:spcPts val="0"/>
              </a:spcBef>
              <a:spcAft>
                <a:spcPts val="0"/>
              </a:spcAft>
              <a:buClr>
                <a:srgbClr val="000000"/>
              </a:buClr>
              <a:buSzPts val="1400"/>
              <a:buFont typeface="Arial"/>
              <a:buNone/>
              <a:defRPr sz="4400" b="0" i="0" u="none" strike="noStrike" cap="none">
                <a:solidFill>
                  <a:srgbClr val="000000"/>
                </a:solidFill>
                <a:latin typeface="Calibri"/>
                <a:ea typeface="Calibri"/>
                <a:cs typeface="Calibri"/>
                <a:sym typeface="Calibri"/>
              </a:defRPr>
            </a:lvl7pPr>
            <a:lvl8pPr marR="0" lvl="7" algn="l" rtl="0">
              <a:lnSpc>
                <a:spcPct val="90000"/>
              </a:lnSpc>
              <a:spcBef>
                <a:spcPts val="0"/>
              </a:spcBef>
              <a:spcAft>
                <a:spcPts val="0"/>
              </a:spcAft>
              <a:buClr>
                <a:srgbClr val="000000"/>
              </a:buClr>
              <a:buSzPts val="1400"/>
              <a:buFont typeface="Arial"/>
              <a:buNone/>
              <a:defRPr sz="4400" b="0" i="0" u="none" strike="noStrike" cap="none">
                <a:solidFill>
                  <a:srgbClr val="000000"/>
                </a:solidFill>
                <a:latin typeface="Calibri"/>
                <a:ea typeface="Calibri"/>
                <a:cs typeface="Calibri"/>
                <a:sym typeface="Calibri"/>
              </a:defRPr>
            </a:lvl8pPr>
            <a:lvl9pPr marR="0" lvl="8" algn="l" rtl="0">
              <a:lnSpc>
                <a:spcPct val="90000"/>
              </a:lnSpc>
              <a:spcBef>
                <a:spcPts val="0"/>
              </a:spcBef>
              <a:spcAft>
                <a:spcPts val="0"/>
              </a:spcAft>
              <a:buClr>
                <a:srgbClr val="000000"/>
              </a:buClr>
              <a:buSzPts val="1400"/>
              <a:buFont typeface="Arial"/>
              <a:buNone/>
              <a:defRPr sz="4400" b="0" i="0" u="none" strike="noStrike" cap="none">
                <a:solidFill>
                  <a:srgbClr val="000000"/>
                </a:solidFill>
                <a:latin typeface="Calibri"/>
                <a:ea typeface="Calibri"/>
                <a:cs typeface="Calibri"/>
                <a:sym typeface="Calibri"/>
              </a:defRPr>
            </a:lvl9pPr>
          </a:lstStyle>
          <a:p>
            <a:endParaRPr/>
          </a:p>
        </p:txBody>
      </p:sp>
      <p:sp>
        <p:nvSpPr>
          <p:cNvPr id="11" name="Google Shape;11;p26"/>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0000"/>
              </a:buClr>
              <a:buSzPts val="2800"/>
              <a:buFont typeface="Arial"/>
              <a:buChar char="•"/>
              <a:defRPr sz="2800" b="0" i="0" u="none" strike="noStrike" cap="none">
                <a:solidFill>
                  <a:srgbClr val="000000"/>
                </a:solidFill>
                <a:latin typeface="Calibri"/>
                <a:ea typeface="Calibri"/>
                <a:cs typeface="Calibri"/>
                <a:sym typeface="Calibri"/>
              </a:defRPr>
            </a:lvl1pPr>
            <a:lvl2pPr marL="914400" marR="0" lvl="1" indent="-381000" algn="l" rtl="0">
              <a:lnSpc>
                <a:spcPct val="90000"/>
              </a:lnSpc>
              <a:spcBef>
                <a:spcPts val="500"/>
              </a:spcBef>
              <a:spcAft>
                <a:spcPts val="0"/>
              </a:spcAft>
              <a:buClr>
                <a:srgbClr val="000000"/>
              </a:buClr>
              <a:buSzPts val="2400"/>
              <a:buFont typeface="Arial"/>
              <a:buChar char="•"/>
              <a:defRPr sz="2400" b="0" i="0" u="none" strike="noStrike" cap="none">
                <a:solidFill>
                  <a:srgbClr val="000000"/>
                </a:solidFill>
                <a:latin typeface="Calibri"/>
                <a:ea typeface="Calibri"/>
                <a:cs typeface="Calibri"/>
                <a:sym typeface="Calibri"/>
              </a:defRPr>
            </a:lvl2pPr>
            <a:lvl3pPr marL="1371600" marR="0" lvl="2" indent="-355600" algn="l" rtl="0">
              <a:lnSpc>
                <a:spcPct val="90000"/>
              </a:lnSpc>
              <a:spcBef>
                <a:spcPts val="500"/>
              </a:spcBef>
              <a:spcAft>
                <a:spcPts val="0"/>
              </a:spcAft>
              <a:buClr>
                <a:srgbClr val="000000"/>
              </a:buClr>
              <a:buSzPts val="2000"/>
              <a:buFont typeface="Arial"/>
              <a:buChar char="•"/>
              <a:defRPr sz="2000" b="0" i="0" u="none" strike="noStrike" cap="none">
                <a:solidFill>
                  <a:srgbClr val="000000"/>
                </a:solidFill>
                <a:latin typeface="Calibri"/>
                <a:ea typeface="Calibri"/>
                <a:cs typeface="Calibri"/>
                <a:sym typeface="Calibri"/>
              </a:defRPr>
            </a:lvl3pPr>
            <a:lvl4pPr marL="1828800" marR="0" lvl="3" indent="-342900" algn="l" rtl="0">
              <a:lnSpc>
                <a:spcPct val="90000"/>
              </a:lnSpc>
              <a:spcBef>
                <a:spcPts val="500"/>
              </a:spcBef>
              <a:spcAft>
                <a:spcPts val="0"/>
              </a:spcAft>
              <a:buClr>
                <a:srgbClr val="000000"/>
              </a:buClr>
              <a:buSzPts val="1800"/>
              <a:buFont typeface="Arial"/>
              <a:buChar char="•"/>
              <a:defRPr sz="1800" b="0" i="0" u="none" strike="noStrike" cap="none">
                <a:solidFill>
                  <a:srgbClr val="000000"/>
                </a:solidFill>
                <a:latin typeface="Calibri"/>
                <a:ea typeface="Calibri"/>
                <a:cs typeface="Calibri"/>
                <a:sym typeface="Calibri"/>
              </a:defRPr>
            </a:lvl4pPr>
            <a:lvl5pPr marL="2286000" marR="0" lvl="4" indent="-342900" algn="l" rtl="0">
              <a:lnSpc>
                <a:spcPct val="90000"/>
              </a:lnSpc>
              <a:spcBef>
                <a:spcPts val="500"/>
              </a:spcBef>
              <a:spcAft>
                <a:spcPts val="0"/>
              </a:spcAft>
              <a:buClr>
                <a:srgbClr val="000000"/>
              </a:buClr>
              <a:buSzPts val="1800"/>
              <a:buFont typeface="Arial"/>
              <a:buChar char="•"/>
              <a:defRPr sz="1800" b="0" i="0" u="none" strike="noStrike" cap="none">
                <a:solidFill>
                  <a:srgbClr val="000000"/>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6"/>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6"/>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1">
            <a:noAutofit/>
          </a:bodyPr>
          <a:lstStyle>
            <a:lvl1pPr marR="0" lvl="0" algn="ct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6"/>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rimaryfacts.com/world-war-2-facts-information-and-resource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graphicFrame>
        <p:nvGraphicFramePr>
          <p:cNvPr id="252" name="Google Shape;252;p12"/>
          <p:cNvGraphicFramePr/>
          <p:nvPr/>
        </p:nvGraphicFramePr>
        <p:xfrm>
          <a:off x="230660" y="458141"/>
          <a:ext cx="2537250" cy="4841800"/>
        </p:xfrm>
        <a:graphic>
          <a:graphicData uri="http://schemas.openxmlformats.org/drawingml/2006/table">
            <a:tbl>
              <a:tblPr>
                <a:noFill/>
                <a:tableStyleId>{C0F935F7-6885-4D34-9931-61ACA1D6C0A5}</a:tableStyleId>
              </a:tblPr>
              <a:tblGrid>
                <a:gridCol w="915925">
                  <a:extLst>
                    <a:ext uri="{9D8B030D-6E8A-4147-A177-3AD203B41FA5}">
                      <a16:colId xmlns:a16="http://schemas.microsoft.com/office/drawing/2014/main" val="20000"/>
                    </a:ext>
                  </a:extLst>
                </a:gridCol>
                <a:gridCol w="1621325">
                  <a:extLst>
                    <a:ext uri="{9D8B030D-6E8A-4147-A177-3AD203B41FA5}">
                      <a16:colId xmlns:a16="http://schemas.microsoft.com/office/drawing/2014/main" val="20001"/>
                    </a:ext>
                  </a:extLst>
                </a:gridCol>
              </a:tblGrid>
              <a:tr h="483475">
                <a:tc>
                  <a:txBody>
                    <a:bodyPr/>
                    <a:lstStyle/>
                    <a:p>
                      <a:pPr marL="0" marR="0" lvl="0" indent="0" algn="ctr" rtl="0">
                        <a:lnSpc>
                          <a:spcPct val="107000"/>
                        </a:lnSpc>
                        <a:spcBef>
                          <a:spcPts val="0"/>
                        </a:spcBef>
                        <a:spcAft>
                          <a:spcPts val="0"/>
                        </a:spcAft>
                        <a:buClr>
                          <a:srgbClr val="000000"/>
                        </a:buClr>
                        <a:buSzPts val="850"/>
                        <a:buFont typeface="Arial"/>
                        <a:buNone/>
                      </a:pPr>
                      <a:r>
                        <a:rPr lang="en-GB" sz="850" b="1" u="none" strike="noStrike" cap="none">
                          <a:solidFill>
                            <a:srgbClr val="7C5DA3"/>
                          </a:solidFill>
                          <a:latin typeface="Century Gothic"/>
                          <a:ea typeface="Century Gothic"/>
                          <a:cs typeface="Century Gothic"/>
                          <a:sym typeface="Century Gothic"/>
                        </a:rPr>
                        <a:t>axis</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5DFED"/>
                    </a:solidFill>
                  </a:tcPr>
                </a:tc>
                <a:tc>
                  <a:txBody>
                    <a:bodyPr/>
                    <a:lstStyle/>
                    <a:p>
                      <a:pPr marL="0" marR="0" lvl="0" indent="0" algn="l" rtl="0">
                        <a:lnSpc>
                          <a:spcPct val="107000"/>
                        </a:lnSpc>
                        <a:spcBef>
                          <a:spcPts val="0"/>
                        </a:spcBef>
                        <a:spcAft>
                          <a:spcPts val="0"/>
                        </a:spcAft>
                        <a:buClr>
                          <a:srgbClr val="000000"/>
                        </a:buClr>
                        <a:buSzPts val="850"/>
                        <a:buFont typeface="Arial"/>
                        <a:buNone/>
                      </a:pPr>
                      <a:r>
                        <a:rPr lang="en-GB" sz="850" u="none" strike="noStrike" cap="none">
                          <a:latin typeface="Century Gothic"/>
                          <a:ea typeface="Century Gothic"/>
                          <a:cs typeface="Century Gothic"/>
                          <a:sym typeface="Century Gothic"/>
                        </a:rPr>
                        <a:t>Countries which fought on the German side including  Italy, Germany and Japan.</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483475">
                <a:tc>
                  <a:txBody>
                    <a:bodyPr/>
                    <a:lstStyle/>
                    <a:p>
                      <a:pPr marL="0" marR="0" lvl="0" indent="0" algn="ctr" rtl="0">
                        <a:lnSpc>
                          <a:spcPct val="107000"/>
                        </a:lnSpc>
                        <a:spcBef>
                          <a:spcPts val="0"/>
                        </a:spcBef>
                        <a:spcAft>
                          <a:spcPts val="0"/>
                        </a:spcAft>
                        <a:buClr>
                          <a:srgbClr val="000000"/>
                        </a:buClr>
                        <a:buSzPts val="850"/>
                        <a:buFont typeface="Arial"/>
                        <a:buNone/>
                      </a:pPr>
                      <a:r>
                        <a:rPr lang="en-GB" sz="850" b="1" u="none" strike="noStrike" cap="none">
                          <a:solidFill>
                            <a:srgbClr val="7C5DA3"/>
                          </a:solidFill>
                          <a:latin typeface="Century Gothic"/>
                          <a:ea typeface="Century Gothic"/>
                          <a:cs typeface="Century Gothic"/>
                          <a:sym typeface="Century Gothic"/>
                        </a:rPr>
                        <a:t>Allies</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5DFED"/>
                    </a:solidFill>
                  </a:tcPr>
                </a:tc>
                <a:tc>
                  <a:txBody>
                    <a:bodyPr/>
                    <a:lstStyle/>
                    <a:p>
                      <a:pPr marL="0" marR="0" lvl="0" indent="0" algn="l" rtl="0">
                        <a:lnSpc>
                          <a:spcPct val="107000"/>
                        </a:lnSpc>
                        <a:spcBef>
                          <a:spcPts val="0"/>
                        </a:spcBef>
                        <a:spcAft>
                          <a:spcPts val="0"/>
                        </a:spcAft>
                        <a:buClr>
                          <a:srgbClr val="000000"/>
                        </a:buClr>
                        <a:buSzPts val="850"/>
                        <a:buFont typeface="Arial"/>
                        <a:buNone/>
                      </a:pPr>
                      <a:r>
                        <a:rPr lang="en-GB" sz="850" u="none" strike="noStrike" cap="none">
                          <a:latin typeface="Century Gothic"/>
                          <a:ea typeface="Century Gothic"/>
                          <a:cs typeface="Century Gothic"/>
                          <a:sym typeface="Century Gothic"/>
                        </a:rPr>
                        <a:t>Countries which fought on the British side (including:  USA, Great Britain, France and Russia.</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62600">
                <a:tc>
                  <a:txBody>
                    <a:bodyPr/>
                    <a:lstStyle/>
                    <a:p>
                      <a:pPr marL="0" marR="0" lvl="0" indent="0" algn="ctr" rtl="0">
                        <a:lnSpc>
                          <a:spcPct val="107000"/>
                        </a:lnSpc>
                        <a:spcBef>
                          <a:spcPts val="0"/>
                        </a:spcBef>
                        <a:spcAft>
                          <a:spcPts val="0"/>
                        </a:spcAft>
                        <a:buClr>
                          <a:srgbClr val="000000"/>
                        </a:buClr>
                        <a:buSzPts val="850"/>
                        <a:buFont typeface="Arial"/>
                        <a:buNone/>
                      </a:pPr>
                      <a:r>
                        <a:rPr lang="en-GB" sz="850" b="1" u="none" strike="noStrike" cap="none">
                          <a:solidFill>
                            <a:srgbClr val="7C5DA3"/>
                          </a:solidFill>
                          <a:latin typeface="Century Gothic"/>
                          <a:ea typeface="Century Gothic"/>
                          <a:cs typeface="Century Gothic"/>
                          <a:sym typeface="Century Gothic"/>
                        </a:rPr>
                        <a:t>Nazi</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5DFED"/>
                    </a:solidFill>
                  </a:tcPr>
                </a:tc>
                <a:tc>
                  <a:txBody>
                    <a:bodyPr/>
                    <a:lstStyle/>
                    <a:p>
                      <a:pPr marL="0" marR="0" lvl="0" indent="0" algn="l" rtl="0">
                        <a:lnSpc>
                          <a:spcPct val="107000"/>
                        </a:lnSpc>
                        <a:spcBef>
                          <a:spcPts val="0"/>
                        </a:spcBef>
                        <a:spcAft>
                          <a:spcPts val="0"/>
                        </a:spcAft>
                        <a:buClr>
                          <a:srgbClr val="000000"/>
                        </a:buClr>
                        <a:buSzPts val="850"/>
                        <a:buFont typeface="Arial"/>
                        <a:buNone/>
                      </a:pPr>
                      <a:r>
                        <a:rPr lang="en-GB" sz="850" u="none" strike="noStrike" cap="none">
                          <a:latin typeface="Century Gothic"/>
                          <a:ea typeface="Century Gothic"/>
                          <a:cs typeface="Century Gothic"/>
                          <a:sym typeface="Century Gothic"/>
                        </a:rPr>
                        <a:t>Member of the German political group which came to power in 1933.</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483475">
                <a:tc>
                  <a:txBody>
                    <a:bodyPr/>
                    <a:lstStyle/>
                    <a:p>
                      <a:pPr marL="0" marR="0" lvl="0" indent="0" algn="ctr" rtl="0">
                        <a:lnSpc>
                          <a:spcPct val="107000"/>
                        </a:lnSpc>
                        <a:spcBef>
                          <a:spcPts val="0"/>
                        </a:spcBef>
                        <a:spcAft>
                          <a:spcPts val="0"/>
                        </a:spcAft>
                        <a:buClr>
                          <a:srgbClr val="000000"/>
                        </a:buClr>
                        <a:buSzPts val="850"/>
                        <a:buFont typeface="Arial"/>
                        <a:buNone/>
                      </a:pPr>
                      <a:r>
                        <a:rPr lang="en-GB" sz="850" b="1" u="none" strike="noStrike" cap="none">
                          <a:solidFill>
                            <a:srgbClr val="7C5DA3"/>
                          </a:solidFill>
                          <a:latin typeface="Century Gothic"/>
                          <a:ea typeface="Century Gothic"/>
                          <a:cs typeface="Century Gothic"/>
                          <a:sym typeface="Century Gothic"/>
                        </a:rPr>
                        <a:t>evacuation</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5DFED"/>
                    </a:solidFill>
                  </a:tcPr>
                </a:tc>
                <a:tc>
                  <a:txBody>
                    <a:bodyPr/>
                    <a:lstStyle/>
                    <a:p>
                      <a:pPr marL="0" marR="0" lvl="0" indent="0" algn="l" rtl="0">
                        <a:lnSpc>
                          <a:spcPct val="107000"/>
                        </a:lnSpc>
                        <a:spcBef>
                          <a:spcPts val="0"/>
                        </a:spcBef>
                        <a:spcAft>
                          <a:spcPts val="0"/>
                        </a:spcAft>
                        <a:buClr>
                          <a:srgbClr val="000000"/>
                        </a:buClr>
                        <a:buSzPts val="850"/>
                        <a:buFont typeface="Arial"/>
                        <a:buNone/>
                      </a:pPr>
                      <a:r>
                        <a:rPr lang="en-GB" sz="850" u="none" strike="noStrike" cap="none">
                          <a:latin typeface="Century Gothic"/>
                          <a:ea typeface="Century Gothic"/>
                          <a:cs typeface="Century Gothic"/>
                          <a:sym typeface="Century Gothic"/>
                        </a:rPr>
                        <a:t>Organised movement of children and the vulnerable from towns and cities to safe zones.</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r h="483475">
                <a:tc>
                  <a:txBody>
                    <a:bodyPr/>
                    <a:lstStyle/>
                    <a:p>
                      <a:pPr marL="0" marR="0" lvl="0" indent="0" algn="ctr" rtl="0">
                        <a:lnSpc>
                          <a:spcPct val="107000"/>
                        </a:lnSpc>
                        <a:spcBef>
                          <a:spcPts val="0"/>
                        </a:spcBef>
                        <a:spcAft>
                          <a:spcPts val="0"/>
                        </a:spcAft>
                        <a:buClr>
                          <a:srgbClr val="000000"/>
                        </a:buClr>
                        <a:buSzPts val="850"/>
                        <a:buFont typeface="Arial"/>
                        <a:buNone/>
                      </a:pPr>
                      <a:r>
                        <a:rPr lang="en-GB" sz="850" b="1" u="none" strike="noStrike" cap="none">
                          <a:solidFill>
                            <a:srgbClr val="7C5DA3"/>
                          </a:solidFill>
                          <a:latin typeface="Century Gothic"/>
                          <a:ea typeface="Century Gothic"/>
                          <a:cs typeface="Century Gothic"/>
                          <a:sym typeface="Century Gothic"/>
                        </a:rPr>
                        <a:t>evacuee</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5DFED"/>
                    </a:solidFill>
                  </a:tcPr>
                </a:tc>
                <a:tc>
                  <a:txBody>
                    <a:bodyPr/>
                    <a:lstStyle/>
                    <a:p>
                      <a:pPr marL="0" marR="0" lvl="0" indent="0" algn="l" rtl="0">
                        <a:lnSpc>
                          <a:spcPct val="107000"/>
                        </a:lnSpc>
                        <a:spcBef>
                          <a:spcPts val="0"/>
                        </a:spcBef>
                        <a:spcAft>
                          <a:spcPts val="0"/>
                        </a:spcAft>
                        <a:buClr>
                          <a:srgbClr val="000000"/>
                        </a:buClr>
                        <a:buSzPts val="850"/>
                        <a:buFont typeface="Arial"/>
                        <a:buNone/>
                      </a:pPr>
                      <a:r>
                        <a:rPr lang="en-GB" sz="850" u="none" strike="noStrike" cap="none">
                          <a:latin typeface="Century Gothic"/>
                          <a:ea typeface="Century Gothic"/>
                          <a:cs typeface="Century Gothic"/>
                          <a:sym typeface="Century Gothic"/>
                        </a:rPr>
                        <a:t>Someone who was evacuated, moved from a danger area to a safer place.</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r h="241750">
                <a:tc>
                  <a:txBody>
                    <a:bodyPr/>
                    <a:lstStyle/>
                    <a:p>
                      <a:pPr marL="0" marR="0" lvl="0" indent="0" algn="ctr" rtl="0">
                        <a:lnSpc>
                          <a:spcPct val="107000"/>
                        </a:lnSpc>
                        <a:spcBef>
                          <a:spcPts val="0"/>
                        </a:spcBef>
                        <a:spcAft>
                          <a:spcPts val="0"/>
                        </a:spcAft>
                        <a:buClr>
                          <a:srgbClr val="000000"/>
                        </a:buClr>
                        <a:buSzPts val="850"/>
                        <a:buFont typeface="Arial"/>
                        <a:buNone/>
                      </a:pPr>
                      <a:r>
                        <a:rPr lang="en-GB" sz="850" b="1" u="none" strike="noStrike" cap="none">
                          <a:solidFill>
                            <a:srgbClr val="7C5DA3"/>
                          </a:solidFill>
                          <a:latin typeface="Century Gothic"/>
                          <a:ea typeface="Century Gothic"/>
                          <a:cs typeface="Century Gothic"/>
                          <a:sym typeface="Century Gothic"/>
                        </a:rPr>
                        <a:t>Blitz</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5DFED"/>
                    </a:solidFill>
                  </a:tcPr>
                </a:tc>
                <a:tc>
                  <a:txBody>
                    <a:bodyPr/>
                    <a:lstStyle/>
                    <a:p>
                      <a:pPr marL="0" marR="0" lvl="0" indent="0" algn="l" rtl="0">
                        <a:lnSpc>
                          <a:spcPct val="107000"/>
                        </a:lnSpc>
                        <a:spcBef>
                          <a:spcPts val="0"/>
                        </a:spcBef>
                        <a:spcAft>
                          <a:spcPts val="0"/>
                        </a:spcAft>
                        <a:buClr>
                          <a:srgbClr val="000000"/>
                        </a:buClr>
                        <a:buSzPts val="850"/>
                        <a:buFont typeface="Arial"/>
                        <a:buNone/>
                      </a:pPr>
                      <a:r>
                        <a:rPr lang="en-GB" sz="850" u="none" strike="noStrike" cap="none">
                          <a:latin typeface="Century Gothic"/>
                          <a:ea typeface="Century Gothic"/>
                          <a:cs typeface="Century Gothic"/>
                          <a:sym typeface="Century Gothic"/>
                        </a:rPr>
                        <a:t>A series of bombing raids on the UK.</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FFFFFF"/>
                    </a:solidFill>
                  </a:tcPr>
                </a:tc>
                <a:extLst>
                  <a:ext uri="{0D108BD9-81ED-4DB2-BD59-A6C34878D82A}">
                    <a16:rowId xmlns:a16="http://schemas.microsoft.com/office/drawing/2014/main" val="10005"/>
                  </a:ext>
                </a:extLst>
              </a:tr>
              <a:tr h="362600">
                <a:tc>
                  <a:txBody>
                    <a:bodyPr/>
                    <a:lstStyle/>
                    <a:p>
                      <a:pPr marL="0" marR="0" lvl="0" indent="0" algn="ctr" rtl="0">
                        <a:lnSpc>
                          <a:spcPct val="107000"/>
                        </a:lnSpc>
                        <a:spcBef>
                          <a:spcPts val="0"/>
                        </a:spcBef>
                        <a:spcAft>
                          <a:spcPts val="0"/>
                        </a:spcAft>
                        <a:buClr>
                          <a:srgbClr val="000000"/>
                        </a:buClr>
                        <a:buSzPts val="850"/>
                        <a:buFont typeface="Arial"/>
                        <a:buNone/>
                      </a:pPr>
                      <a:r>
                        <a:rPr lang="en-GB" sz="850" b="1" u="none" strike="noStrike" cap="none">
                          <a:solidFill>
                            <a:srgbClr val="7C5DA3"/>
                          </a:solidFill>
                          <a:latin typeface="Century Gothic"/>
                          <a:ea typeface="Century Gothic"/>
                          <a:cs typeface="Century Gothic"/>
                          <a:sym typeface="Century Gothic"/>
                        </a:rPr>
                        <a:t>propaganda</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5DFED"/>
                    </a:solidFill>
                  </a:tcPr>
                </a:tc>
                <a:tc>
                  <a:txBody>
                    <a:bodyPr/>
                    <a:lstStyle/>
                    <a:p>
                      <a:pPr marL="0" marR="0" lvl="0" indent="0" algn="l" rtl="0">
                        <a:lnSpc>
                          <a:spcPct val="107000"/>
                        </a:lnSpc>
                        <a:spcBef>
                          <a:spcPts val="0"/>
                        </a:spcBef>
                        <a:spcAft>
                          <a:spcPts val="0"/>
                        </a:spcAft>
                        <a:buClr>
                          <a:srgbClr val="000000"/>
                        </a:buClr>
                        <a:buSzPts val="850"/>
                        <a:buFont typeface="Arial"/>
                        <a:buNone/>
                      </a:pPr>
                      <a:r>
                        <a:rPr lang="en-GB" sz="850" u="none" strike="noStrike" cap="none">
                          <a:latin typeface="Century Gothic"/>
                          <a:ea typeface="Century Gothic"/>
                          <a:cs typeface="Century Gothic"/>
                          <a:sym typeface="Century Gothic"/>
                        </a:rPr>
                        <a:t>Controlling news media (such as radio) to depict the war effort .</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FFFFFF"/>
                    </a:solidFill>
                  </a:tcPr>
                </a:tc>
                <a:extLst>
                  <a:ext uri="{0D108BD9-81ED-4DB2-BD59-A6C34878D82A}">
                    <a16:rowId xmlns:a16="http://schemas.microsoft.com/office/drawing/2014/main" val="10006"/>
                  </a:ext>
                </a:extLst>
              </a:tr>
              <a:tr h="362600">
                <a:tc>
                  <a:txBody>
                    <a:bodyPr/>
                    <a:lstStyle/>
                    <a:p>
                      <a:pPr marL="0" marR="0" lvl="0" indent="0" algn="ctr" rtl="0">
                        <a:lnSpc>
                          <a:spcPct val="107000"/>
                        </a:lnSpc>
                        <a:spcBef>
                          <a:spcPts val="0"/>
                        </a:spcBef>
                        <a:spcAft>
                          <a:spcPts val="0"/>
                        </a:spcAft>
                        <a:buClr>
                          <a:srgbClr val="000000"/>
                        </a:buClr>
                        <a:buSzPts val="850"/>
                        <a:buFont typeface="Arial"/>
                        <a:buNone/>
                      </a:pPr>
                      <a:r>
                        <a:rPr lang="en-GB" sz="850" b="1" u="none" strike="noStrike" cap="none">
                          <a:solidFill>
                            <a:srgbClr val="7C5DA3"/>
                          </a:solidFill>
                          <a:latin typeface="Century Gothic"/>
                          <a:ea typeface="Century Gothic"/>
                          <a:cs typeface="Century Gothic"/>
                          <a:sym typeface="Century Gothic"/>
                        </a:rPr>
                        <a:t>Holocaust</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5DFED"/>
                    </a:solidFill>
                  </a:tcPr>
                </a:tc>
                <a:tc>
                  <a:txBody>
                    <a:bodyPr/>
                    <a:lstStyle/>
                    <a:p>
                      <a:pPr marL="0" marR="0" lvl="0" indent="0" algn="l" rtl="0">
                        <a:lnSpc>
                          <a:spcPct val="107000"/>
                        </a:lnSpc>
                        <a:spcBef>
                          <a:spcPts val="0"/>
                        </a:spcBef>
                        <a:spcAft>
                          <a:spcPts val="0"/>
                        </a:spcAft>
                        <a:buClr>
                          <a:srgbClr val="000000"/>
                        </a:buClr>
                        <a:buSzPts val="850"/>
                        <a:buFont typeface="Arial"/>
                        <a:buNone/>
                      </a:pPr>
                      <a:r>
                        <a:rPr lang="en-GB" sz="850" u="none" strike="noStrike" cap="none">
                          <a:latin typeface="Century Gothic"/>
                          <a:ea typeface="Century Gothic"/>
                          <a:cs typeface="Century Gothic"/>
                          <a:sym typeface="Century Gothic"/>
                        </a:rPr>
                        <a:t>Murder of Jews and other groups of people by the Nazis.</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FFFFFF"/>
                    </a:solidFill>
                  </a:tcPr>
                </a:tc>
                <a:extLst>
                  <a:ext uri="{0D108BD9-81ED-4DB2-BD59-A6C34878D82A}">
                    <a16:rowId xmlns:a16="http://schemas.microsoft.com/office/drawing/2014/main" val="10007"/>
                  </a:ext>
                </a:extLst>
              </a:tr>
              <a:tr h="120875">
                <a:tc>
                  <a:txBody>
                    <a:bodyPr/>
                    <a:lstStyle/>
                    <a:p>
                      <a:pPr marL="0" marR="0" lvl="0" indent="0" algn="ctr" rtl="0">
                        <a:lnSpc>
                          <a:spcPct val="107000"/>
                        </a:lnSpc>
                        <a:spcBef>
                          <a:spcPts val="0"/>
                        </a:spcBef>
                        <a:spcAft>
                          <a:spcPts val="0"/>
                        </a:spcAft>
                        <a:buClr>
                          <a:srgbClr val="000000"/>
                        </a:buClr>
                        <a:buSzPts val="850"/>
                        <a:buFont typeface="Arial"/>
                        <a:buNone/>
                      </a:pPr>
                      <a:r>
                        <a:rPr lang="en-GB" sz="850" b="1" u="none" strike="noStrike" cap="none">
                          <a:solidFill>
                            <a:srgbClr val="7C5DA3"/>
                          </a:solidFill>
                          <a:latin typeface="Century Gothic"/>
                          <a:ea typeface="Century Gothic"/>
                          <a:cs typeface="Century Gothic"/>
                          <a:sym typeface="Century Gothic"/>
                        </a:rPr>
                        <a:t>Luftwaffe</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5DFED"/>
                    </a:solidFill>
                  </a:tcPr>
                </a:tc>
                <a:tc>
                  <a:txBody>
                    <a:bodyPr/>
                    <a:lstStyle/>
                    <a:p>
                      <a:pPr marL="0" marR="0" lvl="0" indent="0" algn="l" rtl="0">
                        <a:lnSpc>
                          <a:spcPct val="107000"/>
                        </a:lnSpc>
                        <a:spcBef>
                          <a:spcPts val="0"/>
                        </a:spcBef>
                        <a:spcAft>
                          <a:spcPts val="0"/>
                        </a:spcAft>
                        <a:buClr>
                          <a:srgbClr val="000000"/>
                        </a:buClr>
                        <a:buSzPts val="850"/>
                        <a:buFont typeface="Arial"/>
                        <a:buNone/>
                      </a:pPr>
                      <a:r>
                        <a:rPr lang="en-GB" sz="850" u="none" strike="noStrike" cap="none">
                          <a:latin typeface="Century Gothic"/>
                          <a:ea typeface="Century Gothic"/>
                          <a:cs typeface="Century Gothic"/>
                          <a:sym typeface="Century Gothic"/>
                        </a:rPr>
                        <a:t>The German Airforce.</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r h="120875">
                <a:tc>
                  <a:txBody>
                    <a:bodyPr/>
                    <a:lstStyle/>
                    <a:p>
                      <a:pPr marL="0" marR="0" lvl="0" indent="0" algn="ctr" rtl="0">
                        <a:lnSpc>
                          <a:spcPct val="107000"/>
                        </a:lnSpc>
                        <a:spcBef>
                          <a:spcPts val="0"/>
                        </a:spcBef>
                        <a:spcAft>
                          <a:spcPts val="0"/>
                        </a:spcAft>
                        <a:buClr>
                          <a:srgbClr val="000000"/>
                        </a:buClr>
                        <a:buSzPts val="850"/>
                        <a:buFont typeface="Arial"/>
                        <a:buNone/>
                      </a:pPr>
                      <a:r>
                        <a:rPr lang="en-GB" sz="850" b="1" u="none" strike="noStrike" cap="none">
                          <a:solidFill>
                            <a:srgbClr val="7C5DA3"/>
                          </a:solidFill>
                          <a:latin typeface="Century Gothic"/>
                          <a:ea typeface="Century Gothic"/>
                          <a:cs typeface="Century Gothic"/>
                          <a:sym typeface="Century Gothic"/>
                        </a:rPr>
                        <a:t>RAF</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5DFED"/>
                    </a:solidFill>
                  </a:tcPr>
                </a:tc>
                <a:tc>
                  <a:txBody>
                    <a:bodyPr/>
                    <a:lstStyle/>
                    <a:p>
                      <a:pPr marL="0" marR="0" lvl="0" indent="0" algn="l" rtl="0">
                        <a:lnSpc>
                          <a:spcPct val="107000"/>
                        </a:lnSpc>
                        <a:spcBef>
                          <a:spcPts val="0"/>
                        </a:spcBef>
                        <a:spcAft>
                          <a:spcPts val="0"/>
                        </a:spcAft>
                        <a:buClr>
                          <a:srgbClr val="000000"/>
                        </a:buClr>
                        <a:buSzPts val="850"/>
                        <a:buFont typeface="Arial"/>
                        <a:buNone/>
                      </a:pPr>
                      <a:r>
                        <a:rPr lang="en-GB" sz="850" u="none" strike="noStrike" cap="none">
                          <a:latin typeface="Century Gothic"/>
                          <a:ea typeface="Century Gothic"/>
                          <a:cs typeface="Century Gothic"/>
                          <a:sym typeface="Century Gothic"/>
                        </a:rPr>
                        <a:t>The Royal Airforce (British).</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FFFFFF"/>
                    </a:solidFill>
                  </a:tcPr>
                </a:tc>
                <a:extLst>
                  <a:ext uri="{0D108BD9-81ED-4DB2-BD59-A6C34878D82A}">
                    <a16:rowId xmlns:a16="http://schemas.microsoft.com/office/drawing/2014/main" val="10009"/>
                  </a:ext>
                </a:extLst>
              </a:tr>
              <a:tr h="362600">
                <a:tc>
                  <a:txBody>
                    <a:bodyPr/>
                    <a:lstStyle/>
                    <a:p>
                      <a:pPr marL="0" marR="0" lvl="0" indent="0" algn="ctr" rtl="0">
                        <a:lnSpc>
                          <a:spcPct val="107000"/>
                        </a:lnSpc>
                        <a:spcBef>
                          <a:spcPts val="0"/>
                        </a:spcBef>
                        <a:spcAft>
                          <a:spcPts val="0"/>
                        </a:spcAft>
                        <a:buClr>
                          <a:srgbClr val="000000"/>
                        </a:buClr>
                        <a:buSzPts val="850"/>
                        <a:buFont typeface="Arial"/>
                        <a:buNone/>
                      </a:pPr>
                      <a:r>
                        <a:rPr lang="en-GB" sz="850" b="1" u="none" strike="noStrike" cap="none">
                          <a:solidFill>
                            <a:srgbClr val="7C5DA3"/>
                          </a:solidFill>
                          <a:latin typeface="Century Gothic"/>
                          <a:ea typeface="Century Gothic"/>
                          <a:cs typeface="Century Gothic"/>
                          <a:sym typeface="Century Gothic"/>
                        </a:rPr>
                        <a:t>refugees</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5DFED"/>
                    </a:solidFill>
                  </a:tcPr>
                </a:tc>
                <a:tc>
                  <a:txBody>
                    <a:bodyPr/>
                    <a:lstStyle/>
                    <a:p>
                      <a:pPr marL="0" marR="0" lvl="0" indent="0" algn="l" rtl="0">
                        <a:lnSpc>
                          <a:spcPct val="107000"/>
                        </a:lnSpc>
                        <a:spcBef>
                          <a:spcPts val="0"/>
                        </a:spcBef>
                        <a:spcAft>
                          <a:spcPts val="0"/>
                        </a:spcAft>
                        <a:buClr>
                          <a:srgbClr val="000000"/>
                        </a:buClr>
                        <a:buSzPts val="850"/>
                        <a:buFont typeface="Arial"/>
                        <a:buNone/>
                      </a:pPr>
                      <a:r>
                        <a:rPr lang="en-GB" sz="850" u="none" strike="noStrike" cap="none">
                          <a:latin typeface="Century Gothic"/>
                          <a:ea typeface="Century Gothic"/>
                          <a:cs typeface="Century Gothic"/>
                          <a:sym typeface="Century Gothic"/>
                        </a:rPr>
                        <a:t>A person who has been forced to leave their country in order to escape war.</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FFFFFF"/>
                    </a:solidFill>
                  </a:tcPr>
                </a:tc>
                <a:extLst>
                  <a:ext uri="{0D108BD9-81ED-4DB2-BD59-A6C34878D82A}">
                    <a16:rowId xmlns:a16="http://schemas.microsoft.com/office/drawing/2014/main" val="10010"/>
                  </a:ext>
                </a:extLst>
              </a:tr>
              <a:tr h="483475">
                <a:tc>
                  <a:txBody>
                    <a:bodyPr/>
                    <a:lstStyle/>
                    <a:p>
                      <a:pPr marL="0" marR="0" lvl="0" indent="0" algn="ctr" rtl="0">
                        <a:lnSpc>
                          <a:spcPct val="107000"/>
                        </a:lnSpc>
                        <a:spcBef>
                          <a:spcPts val="0"/>
                        </a:spcBef>
                        <a:spcAft>
                          <a:spcPts val="0"/>
                        </a:spcAft>
                        <a:buClr>
                          <a:srgbClr val="000000"/>
                        </a:buClr>
                        <a:buSzPts val="850"/>
                        <a:buFont typeface="Arial"/>
                        <a:buNone/>
                      </a:pPr>
                      <a:r>
                        <a:rPr lang="en-GB" sz="850" b="1" u="none" strike="noStrike" cap="none">
                          <a:solidFill>
                            <a:srgbClr val="7C5DA3"/>
                          </a:solidFill>
                          <a:latin typeface="Century Gothic"/>
                          <a:ea typeface="Century Gothic"/>
                          <a:cs typeface="Century Gothic"/>
                          <a:sym typeface="Century Gothic"/>
                        </a:rPr>
                        <a:t>Kindertransport</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5DFED"/>
                    </a:solidFill>
                  </a:tcPr>
                </a:tc>
                <a:tc>
                  <a:txBody>
                    <a:bodyPr/>
                    <a:lstStyle/>
                    <a:p>
                      <a:pPr marL="0" marR="0" lvl="0" indent="0" algn="l" rtl="0">
                        <a:lnSpc>
                          <a:spcPct val="107000"/>
                        </a:lnSpc>
                        <a:spcBef>
                          <a:spcPts val="0"/>
                        </a:spcBef>
                        <a:spcAft>
                          <a:spcPts val="0"/>
                        </a:spcAft>
                        <a:buClr>
                          <a:srgbClr val="000000"/>
                        </a:buClr>
                        <a:buSzPts val="850"/>
                        <a:buFont typeface="Arial"/>
                        <a:buNone/>
                      </a:pPr>
                      <a:r>
                        <a:rPr lang="en-GB" sz="850" u="none" strike="noStrike" cap="none">
                          <a:latin typeface="Century Gothic"/>
                          <a:ea typeface="Century Gothic"/>
                          <a:cs typeface="Century Gothic"/>
                          <a:sym typeface="Century Gothic"/>
                        </a:rPr>
                        <a:t>Transport arranged for Jewish children to flee German occupied countries.</a:t>
                      </a:r>
                      <a:endParaRPr sz="850" u="none" strike="noStrike" cap="none">
                        <a:latin typeface="Calibri"/>
                        <a:ea typeface="Calibri"/>
                        <a:cs typeface="Calibri"/>
                        <a:sym typeface="Calibri"/>
                      </a:endParaRPr>
                    </a:p>
                  </a:txBody>
                  <a:tcPr marL="59800" marR="5980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FFFFFF"/>
                    </a:solidFill>
                  </a:tcPr>
                </a:tc>
                <a:extLst>
                  <a:ext uri="{0D108BD9-81ED-4DB2-BD59-A6C34878D82A}">
                    <a16:rowId xmlns:a16="http://schemas.microsoft.com/office/drawing/2014/main" val="10011"/>
                  </a:ext>
                </a:extLst>
              </a:tr>
            </a:tbl>
          </a:graphicData>
        </a:graphic>
      </p:graphicFrame>
      <p:graphicFrame>
        <p:nvGraphicFramePr>
          <p:cNvPr id="253" name="Google Shape;253;p12"/>
          <p:cNvGraphicFramePr/>
          <p:nvPr/>
        </p:nvGraphicFramePr>
        <p:xfrm>
          <a:off x="2773236" y="458141"/>
          <a:ext cx="2926225" cy="5842340"/>
        </p:xfrm>
        <a:graphic>
          <a:graphicData uri="http://schemas.openxmlformats.org/drawingml/2006/table">
            <a:tbl>
              <a:tblPr>
                <a:noFill/>
                <a:tableStyleId>{C0F935F7-6885-4D34-9931-61ACA1D6C0A5}</a:tableStyleId>
              </a:tblPr>
              <a:tblGrid>
                <a:gridCol w="771850">
                  <a:extLst>
                    <a:ext uri="{9D8B030D-6E8A-4147-A177-3AD203B41FA5}">
                      <a16:colId xmlns:a16="http://schemas.microsoft.com/office/drawing/2014/main" val="20000"/>
                    </a:ext>
                  </a:extLst>
                </a:gridCol>
                <a:gridCol w="2154375">
                  <a:extLst>
                    <a:ext uri="{9D8B030D-6E8A-4147-A177-3AD203B41FA5}">
                      <a16:colId xmlns:a16="http://schemas.microsoft.com/office/drawing/2014/main" val="20001"/>
                    </a:ext>
                  </a:extLst>
                </a:gridCol>
              </a:tblGrid>
              <a:tr h="162900">
                <a:tc gridSpan="2">
                  <a:txBody>
                    <a:bodyPr/>
                    <a:lstStyle/>
                    <a:p>
                      <a:pPr marL="0" marR="0" lvl="0" indent="0" algn="ctr" rtl="0">
                        <a:lnSpc>
                          <a:spcPct val="107000"/>
                        </a:lnSpc>
                        <a:spcBef>
                          <a:spcPts val="0"/>
                        </a:spcBef>
                        <a:spcAft>
                          <a:spcPts val="0"/>
                        </a:spcAft>
                        <a:buClr>
                          <a:srgbClr val="000000"/>
                        </a:buClr>
                        <a:buSzPts val="1000"/>
                        <a:buFont typeface="Arial"/>
                        <a:buNone/>
                      </a:pPr>
                      <a:r>
                        <a:rPr lang="en-GB" sz="1000" b="1" u="none" strike="noStrike" cap="none">
                          <a:solidFill>
                            <a:srgbClr val="FFFFFF"/>
                          </a:solidFill>
                          <a:latin typeface="Century Gothic"/>
                          <a:ea typeface="Century Gothic"/>
                          <a:cs typeface="Century Gothic"/>
                          <a:sym typeface="Century Gothic"/>
                        </a:rPr>
                        <a:t>War Timeline</a:t>
                      </a:r>
                      <a:endParaRPr sz="800" u="none" strike="noStrike" cap="none">
                        <a:latin typeface="Calibri"/>
                        <a:ea typeface="Calibri"/>
                        <a:cs typeface="Calibri"/>
                        <a:sym typeface="Calibri"/>
                      </a:endParaRPr>
                    </a:p>
                  </a:txBody>
                  <a:tcPr marL="48950" marR="4895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7C5DA3"/>
                    </a:solidFill>
                  </a:tcPr>
                </a:tc>
                <a:tc hMerge="1">
                  <a:txBody>
                    <a:bodyPr/>
                    <a:lstStyle/>
                    <a:p>
                      <a:endParaRPr lang="en-US"/>
                    </a:p>
                  </a:txBody>
                  <a:tcPr/>
                </a:tc>
                <a:extLst>
                  <a:ext uri="{0D108BD9-81ED-4DB2-BD59-A6C34878D82A}">
                    <a16:rowId xmlns:a16="http://schemas.microsoft.com/office/drawing/2014/main" val="10000"/>
                  </a:ext>
                </a:extLst>
              </a:tr>
              <a:tr h="651525">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1</a:t>
                      </a:r>
                      <a:r>
                        <a:rPr lang="en-GB" sz="800" u="none" strike="noStrike" cap="none" baseline="30000">
                          <a:latin typeface="Century Gothic"/>
                          <a:ea typeface="Century Gothic"/>
                          <a:cs typeface="Century Gothic"/>
                          <a:sym typeface="Century Gothic"/>
                        </a:rPr>
                        <a:t>st</a:t>
                      </a:r>
                      <a:r>
                        <a:rPr lang="en-GB" sz="800" u="none" strike="noStrike" cap="none">
                          <a:latin typeface="Century Gothic"/>
                          <a:ea typeface="Century Gothic"/>
                          <a:cs typeface="Century Gothic"/>
                          <a:sym typeface="Century Gothic"/>
                        </a:rPr>
                        <a:t> September 1939</a:t>
                      </a:r>
                      <a:endParaRPr sz="800" u="none" strike="noStrike" cap="none">
                        <a:latin typeface="Calibri"/>
                        <a:ea typeface="Calibri"/>
                        <a:cs typeface="Calibri"/>
                        <a:sym typeface="Calibri"/>
                      </a:endParaRPr>
                    </a:p>
                  </a:txBody>
                  <a:tcPr marL="48950" marR="4895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In 1933, Adolf Hitler rose to power as the political leader of Germany. </a:t>
                      </a:r>
                      <a:endParaRPr sz="800" u="none" strike="noStrike" cap="none">
                        <a:latin typeface="Calibri"/>
                        <a:ea typeface="Calibri"/>
                        <a:cs typeface="Calibri"/>
                        <a:sym typeface="Calibri"/>
                      </a:endParaRPr>
                    </a:p>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Germany invades Poland. Britain insists Germany withdraw troops from Poland. The Germans refuse. Britain declares war on 3rd Sep 1939. Britain initially responded with bombing raids over Germany.</a:t>
                      </a:r>
                      <a:endParaRPr sz="800" u="none" strike="noStrike" cap="none">
                        <a:latin typeface="Calibri"/>
                        <a:ea typeface="Calibri"/>
                        <a:cs typeface="Calibri"/>
                        <a:sym typeface="Calibri"/>
                      </a:endParaRPr>
                    </a:p>
                  </a:txBody>
                  <a:tcPr marL="48950" marR="4895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372300">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1939 Onwards	</a:t>
                      </a:r>
                      <a:endParaRPr sz="800" u="none" strike="noStrike" cap="none">
                        <a:latin typeface="Calibri"/>
                        <a:ea typeface="Calibri"/>
                        <a:cs typeface="Calibri"/>
                        <a:sym typeface="Calibri"/>
                      </a:endParaRPr>
                    </a:p>
                  </a:txBody>
                  <a:tcPr marL="48950" marR="4895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Children were evacuated from cities expected to be bombed as enemy planes targeted factories </a:t>
                      </a:r>
                      <a:r>
                        <a:rPr lang="en-GB" sz="800" i="1" u="none" strike="noStrike" cap="none">
                          <a:latin typeface="Century Gothic"/>
                          <a:ea typeface="Century Gothic"/>
                          <a:cs typeface="Century Gothic"/>
                          <a:sym typeface="Century Gothic"/>
                        </a:rPr>
                        <a:t>etc.</a:t>
                      </a:r>
                      <a:r>
                        <a:rPr lang="en-GB" sz="800" u="none" strike="noStrike" cap="none">
                          <a:latin typeface="Century Gothic"/>
                          <a:ea typeface="Century Gothic"/>
                          <a:cs typeface="Century Gothic"/>
                          <a:sym typeface="Century Gothic"/>
                        </a:rPr>
                        <a:t> Children were evacuated to the countryside.</a:t>
                      </a:r>
                      <a:endParaRPr sz="800" u="none" strike="noStrike" cap="none">
                        <a:latin typeface="Calibri"/>
                        <a:ea typeface="Calibri"/>
                        <a:cs typeface="Calibri"/>
                        <a:sym typeface="Calibri"/>
                      </a:endParaRPr>
                    </a:p>
                  </a:txBody>
                  <a:tcPr marL="48950" marR="4895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79225">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10th  May 1940</a:t>
                      </a:r>
                      <a:endParaRPr sz="800" u="none" strike="noStrike" cap="none">
                        <a:latin typeface="Calibri"/>
                        <a:ea typeface="Calibri"/>
                        <a:cs typeface="Calibri"/>
                        <a:sym typeface="Calibri"/>
                      </a:endParaRPr>
                    </a:p>
                  </a:txBody>
                  <a:tcPr marL="48950" marR="4895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Chamberlain resigned and Winston Churchill was chosen to be his successor as Prime Minister on May 10, 1940.</a:t>
                      </a:r>
                      <a:endParaRPr sz="800" u="none" strike="noStrike" cap="none">
                        <a:latin typeface="Calibri"/>
                        <a:ea typeface="Calibri"/>
                        <a:cs typeface="Calibri"/>
                        <a:sym typeface="Calibri"/>
                      </a:endParaRPr>
                    </a:p>
                  </a:txBody>
                  <a:tcPr marL="48950" marR="4895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558450">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June 1940				</a:t>
                      </a:r>
                      <a:endParaRPr sz="800" u="none" strike="noStrike" cap="none">
                        <a:latin typeface="Calibri"/>
                        <a:ea typeface="Calibri"/>
                        <a:cs typeface="Calibri"/>
                        <a:sym typeface="Calibri"/>
                      </a:endParaRPr>
                    </a:p>
                  </a:txBody>
                  <a:tcPr marL="48950" marR="4895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Evacuation of Dunkirk.</a:t>
                      </a:r>
                      <a:endParaRPr sz="800" u="none" strike="noStrike" cap="none">
                        <a:latin typeface="Calibri"/>
                        <a:ea typeface="Calibri"/>
                        <a:cs typeface="Calibri"/>
                        <a:sym typeface="Calibri"/>
                      </a:endParaRPr>
                    </a:p>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Large numbers of troops were surrounded by Germans at the French coastal town of Dunkirk. 338, 226 were saved by a fleet of 800 boats. This is known as the ‘Miracle of Dunkirk’.</a:t>
                      </a:r>
                      <a:endParaRPr sz="800" u="none" strike="noStrike" cap="none">
                        <a:latin typeface="Calibri"/>
                        <a:ea typeface="Calibri"/>
                        <a:cs typeface="Calibri"/>
                        <a:sym typeface="Calibri"/>
                      </a:endParaRPr>
                    </a:p>
                  </a:txBody>
                  <a:tcPr marL="48950" marR="4895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465375">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6th June 1944	</a:t>
                      </a:r>
                      <a:endParaRPr sz="800" u="none" strike="noStrike" cap="none">
                        <a:latin typeface="Calibri"/>
                        <a:ea typeface="Calibri"/>
                        <a:cs typeface="Calibri"/>
                        <a:sym typeface="Calibri"/>
                      </a:endParaRPr>
                    </a:p>
                  </a:txBody>
                  <a:tcPr marL="48950" marR="4895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D-Day.</a:t>
                      </a:r>
                      <a:endParaRPr sz="800" u="none" strike="noStrike" cap="none">
                        <a:latin typeface="Calibri"/>
                        <a:ea typeface="Calibri"/>
                        <a:cs typeface="Calibri"/>
                        <a:sym typeface="Calibri"/>
                      </a:endParaRPr>
                    </a:p>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The Normandy landings were a series of landing operations by the Allies to claim Europe. It was the largest seaborne operation in history.</a:t>
                      </a:r>
                      <a:endParaRPr sz="800" u="none" strike="noStrike" cap="none">
                        <a:latin typeface="Calibri"/>
                        <a:ea typeface="Calibri"/>
                        <a:cs typeface="Calibri"/>
                        <a:sym typeface="Calibri"/>
                      </a:endParaRPr>
                    </a:p>
                  </a:txBody>
                  <a:tcPr marL="48950" marR="4895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465375">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7th May 1945</a:t>
                      </a:r>
                      <a:endParaRPr sz="800" u="none" strike="noStrike" cap="none">
                        <a:latin typeface="Calibri"/>
                        <a:ea typeface="Calibri"/>
                        <a:cs typeface="Calibri"/>
                        <a:sym typeface="Calibri"/>
                      </a:endParaRPr>
                    </a:p>
                  </a:txBody>
                  <a:tcPr marL="48950" marR="4895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Germany surrenders:</a:t>
                      </a:r>
                      <a:endParaRPr sz="800" u="none" strike="noStrike" cap="none">
                        <a:latin typeface="Calibri"/>
                        <a:ea typeface="Calibri"/>
                        <a:cs typeface="Calibri"/>
                        <a:sym typeface="Calibri"/>
                      </a:endParaRPr>
                    </a:p>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The Allies had forced the surrender of Axis troops in Europe. On 7</a:t>
                      </a:r>
                      <a:r>
                        <a:rPr lang="en-GB" sz="800" u="none" strike="noStrike" cap="none" baseline="30000">
                          <a:latin typeface="Century Gothic"/>
                          <a:ea typeface="Century Gothic"/>
                          <a:cs typeface="Century Gothic"/>
                          <a:sym typeface="Century Gothic"/>
                        </a:rPr>
                        <a:t>th</a:t>
                      </a:r>
                      <a:r>
                        <a:rPr lang="en-GB" sz="800" u="none" strike="noStrike" cap="none">
                          <a:latin typeface="Century Gothic"/>
                          <a:ea typeface="Century Gothic"/>
                          <a:cs typeface="Century Gothic"/>
                          <a:sym typeface="Century Gothic"/>
                        </a:rPr>
                        <a:t> May 1945 Germany surrender to the Allies – the end of war in Europe.</a:t>
                      </a:r>
                      <a:endParaRPr sz="800" u="none" strike="noStrike" cap="none">
                        <a:latin typeface="Calibri"/>
                        <a:ea typeface="Calibri"/>
                        <a:cs typeface="Calibri"/>
                        <a:sym typeface="Calibri"/>
                      </a:endParaRPr>
                    </a:p>
                  </a:txBody>
                  <a:tcPr marL="48950" marR="4895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r h="465375">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8th May 1945</a:t>
                      </a:r>
                      <a:endParaRPr sz="800" u="none" strike="noStrike" cap="none">
                        <a:latin typeface="Calibri"/>
                        <a:ea typeface="Calibri"/>
                        <a:cs typeface="Calibri"/>
                        <a:sym typeface="Calibri"/>
                      </a:endParaRPr>
                    </a:p>
                  </a:txBody>
                  <a:tcPr marL="48950" marR="4895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VE Day.</a:t>
                      </a:r>
                      <a:endParaRPr sz="800" u="none" strike="noStrike" cap="none">
                        <a:latin typeface="Calibri"/>
                        <a:ea typeface="Calibri"/>
                        <a:cs typeface="Calibri"/>
                        <a:sym typeface="Calibri"/>
                      </a:endParaRPr>
                    </a:p>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The VE in VE Day stands for Victory in Europe. It was the public holiday of 8th May 1945 to mark the defeat of Germany by the Allied forces in </a:t>
                      </a:r>
                      <a:r>
                        <a:rPr lang="en-GB" sz="800" u="sng" strike="noStrike" cap="none">
                          <a:solidFill>
                            <a:srgbClr val="0563C1"/>
                          </a:solidFill>
                          <a:latin typeface="Century Gothic"/>
                          <a:ea typeface="Century Gothic"/>
                          <a:cs typeface="Century Gothic"/>
                          <a:sym typeface="Century Gothic"/>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World War 2</a:t>
                      </a:r>
                      <a:r>
                        <a:rPr lang="en-GB" sz="800" u="none" strike="noStrike" cap="none">
                          <a:latin typeface="Century Gothic"/>
                          <a:ea typeface="Century Gothic"/>
                          <a:cs typeface="Century Gothic"/>
                          <a:sym typeface="Century Gothic"/>
                        </a:rPr>
                        <a:t>.</a:t>
                      </a:r>
                      <a:endParaRPr sz="800" u="none" strike="noStrike" cap="none">
                        <a:latin typeface="Calibri"/>
                        <a:ea typeface="Calibri"/>
                        <a:cs typeface="Calibri"/>
                        <a:sym typeface="Calibri"/>
                      </a:endParaRPr>
                    </a:p>
                  </a:txBody>
                  <a:tcPr marL="48950" marR="4895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7"/>
                  </a:ext>
                </a:extLst>
              </a:tr>
              <a:tr h="651525">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6th  August 1945</a:t>
                      </a:r>
                      <a:endParaRPr sz="800" u="none" strike="noStrike" cap="none">
                        <a:latin typeface="Calibri"/>
                        <a:ea typeface="Calibri"/>
                        <a:cs typeface="Calibri"/>
                        <a:sym typeface="Calibri"/>
                      </a:endParaRPr>
                    </a:p>
                  </a:txBody>
                  <a:tcPr marL="48950" marR="4895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Atomic bomb dropped on Hiroshima.</a:t>
                      </a:r>
                      <a:endParaRPr sz="800" u="none" strike="noStrike" cap="none">
                        <a:latin typeface="Calibri"/>
                        <a:ea typeface="Calibri"/>
                        <a:cs typeface="Calibri"/>
                        <a:sym typeface="Calibri"/>
                      </a:endParaRPr>
                    </a:p>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Japan refused to surrender, threatening to fight on. The US considered invasion but this would have led to deaths of 500,000. On the 9</a:t>
                      </a:r>
                      <a:r>
                        <a:rPr lang="en-GB" sz="800" u="none" strike="noStrike" cap="none" baseline="30000">
                          <a:latin typeface="Century Gothic"/>
                          <a:ea typeface="Century Gothic"/>
                          <a:cs typeface="Century Gothic"/>
                          <a:sym typeface="Century Gothic"/>
                        </a:rPr>
                        <a:t>th</a:t>
                      </a:r>
                      <a:r>
                        <a:rPr lang="en-GB" sz="800" u="none" strike="noStrike" cap="none">
                          <a:latin typeface="Century Gothic"/>
                          <a:ea typeface="Century Gothic"/>
                          <a:cs typeface="Century Gothic"/>
                          <a:sym typeface="Century Gothic"/>
                        </a:rPr>
                        <a:t> Aug, the US dropped an atomic bomb on Nagasaki.</a:t>
                      </a:r>
                      <a:endParaRPr sz="800" u="none" strike="noStrike" cap="none">
                        <a:latin typeface="Calibri"/>
                        <a:ea typeface="Calibri"/>
                        <a:cs typeface="Calibri"/>
                        <a:sym typeface="Calibri"/>
                      </a:endParaRPr>
                    </a:p>
                  </a:txBody>
                  <a:tcPr marL="48950" marR="4895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8"/>
                  </a:ext>
                </a:extLst>
              </a:tr>
              <a:tr h="279225">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15th August  1945</a:t>
                      </a:r>
                      <a:endParaRPr sz="800" u="none" strike="noStrike" cap="none">
                        <a:latin typeface="Calibri"/>
                        <a:ea typeface="Calibri"/>
                        <a:cs typeface="Calibri"/>
                        <a:sym typeface="Calibri"/>
                      </a:endParaRPr>
                    </a:p>
                  </a:txBody>
                  <a:tcPr marL="48950" marR="4895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End of WW2 .</a:t>
                      </a:r>
                      <a:endParaRPr sz="800" u="none" strike="noStrike" cap="none">
                        <a:latin typeface="Calibri"/>
                        <a:ea typeface="Calibri"/>
                        <a:cs typeface="Calibri"/>
                        <a:sym typeface="Calibri"/>
                      </a:endParaRPr>
                    </a:p>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The surrender of Japan was announced on August 15</a:t>
                      </a:r>
                      <a:r>
                        <a:rPr lang="en-GB" sz="800" u="none" strike="noStrike" cap="none" baseline="30000">
                          <a:latin typeface="Century Gothic"/>
                          <a:ea typeface="Century Gothic"/>
                          <a:cs typeface="Century Gothic"/>
                          <a:sym typeface="Century Gothic"/>
                        </a:rPr>
                        <a:t>th</a:t>
                      </a:r>
                      <a:r>
                        <a:rPr lang="en-GB" sz="800" u="none" strike="noStrike" cap="none">
                          <a:latin typeface="Century Gothic"/>
                          <a:ea typeface="Century Gothic"/>
                          <a:cs typeface="Century Gothic"/>
                          <a:sym typeface="Century Gothic"/>
                        </a:rPr>
                        <a:t> 1945.</a:t>
                      </a:r>
                      <a:endParaRPr sz="800" u="none" strike="noStrike" cap="none">
                        <a:latin typeface="Calibri"/>
                        <a:ea typeface="Calibri"/>
                        <a:cs typeface="Calibri"/>
                        <a:sym typeface="Calibri"/>
                      </a:endParaRPr>
                    </a:p>
                  </a:txBody>
                  <a:tcPr marL="48950" marR="48950" marT="0" marB="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9"/>
                  </a:ext>
                </a:extLst>
              </a:tr>
            </a:tbl>
          </a:graphicData>
        </a:graphic>
      </p:graphicFrame>
      <p:graphicFrame>
        <p:nvGraphicFramePr>
          <p:cNvPr id="254" name="Google Shape;254;p12"/>
          <p:cNvGraphicFramePr/>
          <p:nvPr/>
        </p:nvGraphicFramePr>
        <p:xfrm>
          <a:off x="5699464" y="463202"/>
          <a:ext cx="3215125" cy="4989513"/>
        </p:xfrm>
        <a:graphic>
          <a:graphicData uri="http://schemas.openxmlformats.org/drawingml/2006/table">
            <a:tbl>
              <a:tblPr>
                <a:noFill/>
                <a:tableStyleId>{C0F935F7-6885-4D34-9931-61ACA1D6C0A5}</a:tableStyleId>
              </a:tblPr>
              <a:tblGrid>
                <a:gridCol w="3215125">
                  <a:extLst>
                    <a:ext uri="{9D8B030D-6E8A-4147-A177-3AD203B41FA5}">
                      <a16:colId xmlns:a16="http://schemas.microsoft.com/office/drawing/2014/main" val="20000"/>
                    </a:ext>
                  </a:extLst>
                </a:gridCol>
              </a:tblGrid>
              <a:tr h="180275">
                <a:tc>
                  <a:txBody>
                    <a:bodyPr/>
                    <a:lstStyle/>
                    <a:p>
                      <a:pPr marL="0" marR="0" lvl="0" indent="0" algn="ctr" rtl="0">
                        <a:lnSpc>
                          <a:spcPct val="107000"/>
                        </a:lnSpc>
                        <a:spcBef>
                          <a:spcPts val="0"/>
                        </a:spcBef>
                        <a:spcAft>
                          <a:spcPts val="0"/>
                        </a:spcAft>
                        <a:buClr>
                          <a:srgbClr val="000000"/>
                        </a:buClr>
                        <a:buSzPts val="1400"/>
                        <a:buFont typeface="Arial"/>
                        <a:buNone/>
                      </a:pPr>
                      <a:r>
                        <a:rPr lang="en-GB" sz="1400" b="1" u="none" strike="noStrike" cap="none">
                          <a:solidFill>
                            <a:srgbClr val="7C5DA3"/>
                          </a:solidFill>
                          <a:latin typeface="Century Gothic"/>
                          <a:ea typeface="Century Gothic"/>
                          <a:cs typeface="Century Gothic"/>
                          <a:sym typeface="Century Gothic"/>
                        </a:rPr>
                        <a:t>Sticky Knowledge</a:t>
                      </a:r>
                      <a:endParaRPr sz="1050" u="none" strike="noStrike" cap="none">
                        <a:latin typeface="Calibri"/>
                        <a:ea typeface="Calibri"/>
                        <a:cs typeface="Calibri"/>
                        <a:sym typeface="Calibri"/>
                      </a:endParaRPr>
                    </a:p>
                  </a:txBody>
                  <a:tcPr marL="54150" marR="54150" marT="0" marB="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5DFED"/>
                    </a:solidFill>
                  </a:tcPr>
                </a:tc>
                <a:extLst>
                  <a:ext uri="{0D108BD9-81ED-4DB2-BD59-A6C34878D82A}">
                    <a16:rowId xmlns:a16="http://schemas.microsoft.com/office/drawing/2014/main" val="10000"/>
                  </a:ext>
                </a:extLst>
              </a:tr>
              <a:tr h="321775">
                <a:tc>
                  <a:txBody>
                    <a:bodyPr/>
                    <a:lstStyle/>
                    <a:p>
                      <a:pPr marL="0" marR="0" lvl="0" indent="0" algn="l" rtl="0">
                        <a:lnSpc>
                          <a:spcPct val="107000"/>
                        </a:lnSpc>
                        <a:spcBef>
                          <a:spcPts val="0"/>
                        </a:spcBef>
                        <a:spcAft>
                          <a:spcPts val="0"/>
                        </a:spcAft>
                        <a:buClr>
                          <a:srgbClr val="000000"/>
                        </a:buClr>
                        <a:buSzPts val="800"/>
                        <a:buFont typeface="Arial"/>
                        <a:buNone/>
                      </a:pPr>
                      <a:r>
                        <a:rPr lang="en-GB" sz="800" b="1" u="none" strike="noStrike" cap="none">
                          <a:latin typeface="Century Gothic"/>
                          <a:ea typeface="Century Gothic"/>
                          <a:cs typeface="Century Gothic"/>
                          <a:sym typeface="Century Gothic"/>
                        </a:rPr>
                        <a:t>World War 2 was a battle between two groups of countries </a:t>
                      </a:r>
                      <a:r>
                        <a:rPr lang="en-GB" sz="800" u="none" strike="noStrike" cap="none">
                          <a:latin typeface="Century Gothic"/>
                          <a:ea typeface="Century Gothic"/>
                          <a:cs typeface="Century Gothic"/>
                          <a:sym typeface="Century Gothic"/>
                        </a:rPr>
                        <a:t>– the ‘Allies’ and the ‘Axis’. The major Allied powers were Britain, France, Russia, China and the United States. The major Axis powers were Germany, Italy and Japan.</a:t>
                      </a:r>
                      <a:endParaRPr sz="800" u="none" strike="noStrike" cap="none">
                        <a:latin typeface="Calibri"/>
                        <a:ea typeface="Calibri"/>
                        <a:cs typeface="Calibri"/>
                        <a:sym typeface="Calibri"/>
                      </a:endParaRPr>
                    </a:p>
                  </a:txBody>
                  <a:tcPr marL="54150" marR="54150" marT="0" marB="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chemeClr val="dk1"/>
                      </a:solidFill>
                      <a:prstDash val="solid"/>
                      <a:round/>
                      <a:headEnd type="none" w="sm" len="sm"/>
                      <a:tailEnd type="none" w="sm" len="sm"/>
                    </a:lnB>
                    <a:solidFill>
                      <a:srgbClr val="E5DFED"/>
                    </a:solidFill>
                  </a:tcPr>
                </a:tc>
                <a:extLst>
                  <a:ext uri="{0D108BD9-81ED-4DB2-BD59-A6C34878D82A}">
                    <a16:rowId xmlns:a16="http://schemas.microsoft.com/office/drawing/2014/main" val="10001"/>
                  </a:ext>
                </a:extLst>
              </a:tr>
              <a:tr h="276200">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Adolf Hitler, together with the Nazi Party, wanted Germany to rule Europe. To gain more land and power, on 1 September 1939 German troops invaded Poland. After Hitler refused to stop the invasion, Britain and France declared war on Germany – World War II had begun.</a:t>
                      </a:r>
                      <a:endParaRPr sz="800" u="none" strike="noStrike" cap="none">
                        <a:latin typeface="Calibri"/>
                        <a:ea typeface="Calibri"/>
                        <a:cs typeface="Calibri"/>
                        <a:sym typeface="Calibri"/>
                      </a:endParaRPr>
                    </a:p>
                  </a:txBody>
                  <a:tcPr marL="54150" marR="54150" marT="0" marB="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5DFED"/>
                    </a:solidFill>
                  </a:tcPr>
                </a:tc>
                <a:extLst>
                  <a:ext uri="{0D108BD9-81ED-4DB2-BD59-A6C34878D82A}">
                    <a16:rowId xmlns:a16="http://schemas.microsoft.com/office/drawing/2014/main" val="10002"/>
                  </a:ext>
                </a:extLst>
              </a:tr>
              <a:tr h="133175">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During the course of the war, German forces advanced through Europe. By the summer of 1941 they had invaded France, Belgium, Holland, Luxembourg, Denmark, Norway, Greece, Yugoslavia and the USSR.</a:t>
                      </a:r>
                      <a:endParaRPr sz="800" u="none" strike="noStrike" cap="none">
                        <a:latin typeface="Calibri"/>
                        <a:ea typeface="Calibri"/>
                        <a:cs typeface="Calibri"/>
                        <a:sym typeface="Calibri"/>
                      </a:endParaRPr>
                    </a:p>
                  </a:txBody>
                  <a:tcPr marL="54150" marR="54150" marT="0" marB="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5DFED"/>
                    </a:solidFill>
                  </a:tcPr>
                </a:tc>
                <a:extLst>
                  <a:ext uri="{0D108BD9-81ED-4DB2-BD59-A6C34878D82A}">
                    <a16:rowId xmlns:a16="http://schemas.microsoft.com/office/drawing/2014/main" val="10003"/>
                  </a:ext>
                </a:extLst>
              </a:tr>
              <a:tr h="87625">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Millions of Germans were imprisoned and killed because they didn’t fit the image of the ‘perfect’ German. Hitler wanted to create what he thought was the ‘best’ and strongest race – and to the Nazi Party, this excluded certain groups, such as Jews, Gypsies and those with physical and mental disabilities.</a:t>
                      </a:r>
                      <a:endParaRPr sz="800" u="none" strike="noStrike" cap="none">
                        <a:latin typeface="Calibri"/>
                        <a:ea typeface="Calibri"/>
                        <a:cs typeface="Calibri"/>
                        <a:sym typeface="Calibri"/>
                      </a:endParaRPr>
                    </a:p>
                  </a:txBody>
                  <a:tcPr marL="54150" marR="54150" marT="0" marB="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5DFED"/>
                    </a:solidFill>
                  </a:tcPr>
                </a:tc>
                <a:extLst>
                  <a:ext uri="{0D108BD9-81ED-4DB2-BD59-A6C34878D82A}">
                    <a16:rowId xmlns:a16="http://schemas.microsoft.com/office/drawing/2014/main" val="10004"/>
                  </a:ext>
                </a:extLst>
              </a:tr>
              <a:tr h="348250">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The group most heavily targeted by the Nazis were the Jews. Around six million Jewish people were killed during World War 2 in one of history’s most terrible events – the Holocaust. Racist in his views, Hitler blamed Jewish people for Germany losing World War I and claimed they were dangerous to German people and society.</a:t>
                      </a:r>
                      <a:endParaRPr sz="800" u="none" strike="noStrike" cap="none">
                        <a:latin typeface="Calibri"/>
                        <a:ea typeface="Calibri"/>
                        <a:cs typeface="Calibri"/>
                        <a:sym typeface="Calibri"/>
                      </a:endParaRPr>
                    </a:p>
                  </a:txBody>
                  <a:tcPr marL="54150" marR="54150" marT="0" marB="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5DFED"/>
                    </a:solidFill>
                  </a:tcPr>
                </a:tc>
                <a:extLst>
                  <a:ext uri="{0D108BD9-81ED-4DB2-BD59-A6C34878D82A}">
                    <a16:rowId xmlns:a16="http://schemas.microsoft.com/office/drawing/2014/main" val="10005"/>
                  </a:ext>
                </a:extLst>
              </a:tr>
              <a:tr h="101600">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The US didn’t join the war until 1941, when Japan attacked the United States  at their Naval Base at Pearl Harbour in Hawaii. On 8 December 1941 (the very next day), the US declared War on Japan and, in turn, its German allies.</a:t>
                      </a:r>
                      <a:endParaRPr sz="800" u="none" strike="noStrike" cap="none">
                        <a:latin typeface="Calibri"/>
                        <a:ea typeface="Calibri"/>
                        <a:cs typeface="Calibri"/>
                        <a:sym typeface="Calibri"/>
                      </a:endParaRPr>
                    </a:p>
                  </a:txBody>
                  <a:tcPr marL="54150" marR="54150" marT="0" marB="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5DFED"/>
                    </a:solidFill>
                  </a:tcPr>
                </a:tc>
                <a:extLst>
                  <a:ext uri="{0D108BD9-81ED-4DB2-BD59-A6C34878D82A}">
                    <a16:rowId xmlns:a16="http://schemas.microsoft.com/office/drawing/2014/main" val="10006"/>
                  </a:ext>
                </a:extLst>
              </a:tr>
              <a:tr h="101600">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Some countries remained ‘neutral’ in World War 2. Such countries were Spain, Sweden and Switzerland – who chose not to join either side.</a:t>
                      </a:r>
                      <a:endParaRPr sz="800" u="none" strike="noStrike" cap="none">
                        <a:latin typeface="Calibri"/>
                        <a:ea typeface="Calibri"/>
                        <a:cs typeface="Calibri"/>
                        <a:sym typeface="Calibri"/>
                      </a:endParaRPr>
                    </a:p>
                  </a:txBody>
                  <a:tcPr marL="54150" marR="54150" marT="0" marB="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5DFED"/>
                    </a:solidFill>
                  </a:tcPr>
                </a:tc>
                <a:extLst>
                  <a:ext uri="{0D108BD9-81ED-4DB2-BD59-A6C34878D82A}">
                    <a16:rowId xmlns:a16="http://schemas.microsoft.com/office/drawing/2014/main" val="10007"/>
                  </a:ext>
                </a:extLst>
              </a:tr>
              <a:tr h="720975">
                <a:tc>
                  <a:txBody>
                    <a:bodyPr/>
                    <a:lstStyle/>
                    <a:p>
                      <a:pPr marL="0" marR="0" lvl="0" indent="0" algn="l" rtl="0">
                        <a:lnSpc>
                          <a:spcPct val="107000"/>
                        </a:lnSpc>
                        <a:spcBef>
                          <a:spcPts val="0"/>
                        </a:spcBef>
                        <a:spcAft>
                          <a:spcPts val="0"/>
                        </a:spcAft>
                        <a:buClr>
                          <a:srgbClr val="000000"/>
                        </a:buClr>
                        <a:buSzPts val="800"/>
                        <a:buFont typeface="Arial"/>
                        <a:buNone/>
                      </a:pPr>
                      <a:r>
                        <a:rPr lang="en-GB" sz="800" u="none" strike="noStrike" cap="none">
                          <a:latin typeface="Century Gothic"/>
                          <a:ea typeface="Century Gothic"/>
                          <a:cs typeface="Century Gothic"/>
                          <a:sym typeface="Century Gothic"/>
                        </a:rPr>
                        <a:t>The Germans surrendered on 8 May 1945. In 1944, an Allied army crossed from Britain to free France from Nazi rule. One year later, Allied armies invaded Germany, forcing the Germans to surrender. After nuclear attacks on Japan’s major cities Hiroshima and Nagasaki, Japan also surrendered to Allied forces in August the same year. World War 2 had ended.</a:t>
                      </a:r>
                      <a:endParaRPr sz="800" u="none" strike="noStrike" cap="none">
                        <a:latin typeface="Calibri"/>
                        <a:ea typeface="Calibri"/>
                        <a:cs typeface="Calibri"/>
                        <a:sym typeface="Calibri"/>
                      </a:endParaRPr>
                    </a:p>
                  </a:txBody>
                  <a:tcPr marL="54150" marR="54150" marT="0" marB="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9525" cap="flat" cmpd="sng">
                      <a:solidFill>
                        <a:schemeClr val="dk1"/>
                      </a:solidFill>
                      <a:prstDash val="solid"/>
                      <a:round/>
                      <a:headEnd type="none" w="sm" len="sm"/>
                      <a:tailEnd type="none" w="sm" len="sm"/>
                    </a:lnT>
                    <a:lnB w="12700" cap="flat" cmpd="sng">
                      <a:solidFill>
                        <a:srgbClr val="000000"/>
                      </a:solidFill>
                      <a:prstDash val="solid"/>
                      <a:round/>
                      <a:headEnd type="none" w="sm" len="sm"/>
                      <a:tailEnd type="none" w="sm" len="sm"/>
                    </a:lnB>
                    <a:solidFill>
                      <a:srgbClr val="E5DFED"/>
                    </a:solidFill>
                  </a:tcPr>
                </a:tc>
                <a:extLst>
                  <a:ext uri="{0D108BD9-81ED-4DB2-BD59-A6C34878D82A}">
                    <a16:rowId xmlns:a16="http://schemas.microsoft.com/office/drawing/2014/main" val="10008"/>
                  </a:ext>
                </a:extLst>
              </a:tr>
            </a:tbl>
          </a:graphicData>
        </a:graphic>
      </p:graphicFrame>
      <p:pic>
        <p:nvPicPr>
          <p:cNvPr id="255" name="Google Shape;255;p12"/>
          <p:cNvPicPr preferRelativeResize="0"/>
          <p:nvPr/>
        </p:nvPicPr>
        <p:blipFill rotWithShape="1">
          <a:blip r:embed="rId4">
            <a:alphaModFix/>
          </a:blip>
          <a:srcRect/>
          <a:stretch/>
        </p:blipFill>
        <p:spPr>
          <a:xfrm>
            <a:off x="5726097" y="5544195"/>
            <a:ext cx="1620010" cy="1235250"/>
          </a:xfrm>
          <a:prstGeom prst="rect">
            <a:avLst/>
          </a:prstGeom>
          <a:noFill/>
          <a:ln>
            <a:noFill/>
          </a:ln>
        </p:spPr>
      </p:pic>
      <p:pic>
        <p:nvPicPr>
          <p:cNvPr id="256" name="Google Shape;256;p12" descr="Image result for hitler"/>
          <p:cNvPicPr preferRelativeResize="0"/>
          <p:nvPr/>
        </p:nvPicPr>
        <p:blipFill rotWithShape="1">
          <a:blip r:embed="rId5">
            <a:alphaModFix/>
          </a:blip>
          <a:srcRect/>
          <a:stretch/>
        </p:blipFill>
        <p:spPr>
          <a:xfrm>
            <a:off x="225337" y="5460023"/>
            <a:ext cx="1013255" cy="1222947"/>
          </a:xfrm>
          <a:prstGeom prst="rect">
            <a:avLst/>
          </a:prstGeom>
          <a:noFill/>
          <a:ln>
            <a:noFill/>
          </a:ln>
        </p:spPr>
      </p:pic>
      <p:sp>
        <p:nvSpPr>
          <p:cNvPr id="257" name="Google Shape;257;p12"/>
          <p:cNvSpPr txBox="1"/>
          <p:nvPr/>
        </p:nvSpPr>
        <p:spPr>
          <a:xfrm>
            <a:off x="581832" y="0"/>
            <a:ext cx="7886700" cy="492125"/>
          </a:xfrm>
          <a:prstGeom prst="rect">
            <a:avLst/>
          </a:prstGeom>
          <a:noFill/>
          <a:ln>
            <a:noFill/>
          </a:ln>
        </p:spPr>
        <p:txBody>
          <a:bodyPr spcFirstLastPara="1" wrap="square" lIns="91425" tIns="45700" rIns="91425" bIns="45700" anchor="b" anchorCtr="1">
            <a:normAutofit/>
          </a:bodyPr>
          <a:lstStyle/>
          <a:p>
            <a:pPr marL="0" marR="0" lvl="0" indent="0" algn="ctr" rtl="0">
              <a:lnSpc>
                <a:spcPct val="80000"/>
              </a:lnSpc>
              <a:spcBef>
                <a:spcPts val="0"/>
              </a:spcBef>
              <a:spcAft>
                <a:spcPts val="0"/>
              </a:spcAft>
              <a:buClr>
                <a:srgbClr val="7030A0"/>
              </a:buClr>
              <a:buSzPts val="2960"/>
              <a:buFont typeface="Century Gothic"/>
              <a:buNone/>
            </a:pPr>
            <a:r>
              <a:rPr lang="en-GB" sz="2960" b="1" i="0" u="none" strike="noStrike" cap="none">
                <a:solidFill>
                  <a:srgbClr val="7030A0"/>
                </a:solidFill>
                <a:latin typeface="Century Gothic"/>
                <a:ea typeface="Century Gothic"/>
                <a:cs typeface="Century Gothic"/>
                <a:sym typeface="Century Gothic"/>
              </a:rPr>
              <a:t>World War 2: KS2 Knowledge Mat</a:t>
            </a:r>
            <a:endParaRPr sz="1400" b="0" i="0" u="none" strike="noStrike" cap="none">
              <a:solidFill>
                <a:srgbClr val="000000"/>
              </a:solidFill>
              <a:latin typeface="Arial"/>
              <a:ea typeface="Arial"/>
              <a:cs typeface="Arial"/>
              <a:sym typeface="Arial"/>
            </a:endParaRPr>
          </a:p>
        </p:txBody>
      </p:sp>
      <p:pic>
        <p:nvPicPr>
          <p:cNvPr id="258" name="Google Shape;258;p12" descr="Image result for churchill"/>
          <p:cNvPicPr preferRelativeResize="0"/>
          <p:nvPr/>
        </p:nvPicPr>
        <p:blipFill rotWithShape="1">
          <a:blip r:embed="rId6">
            <a:alphaModFix/>
          </a:blip>
          <a:srcRect/>
          <a:stretch/>
        </p:blipFill>
        <p:spPr>
          <a:xfrm>
            <a:off x="1606379" y="5460023"/>
            <a:ext cx="1161535" cy="1226798"/>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893</Words>
  <Application>Microsoft Office PowerPoint</Application>
  <PresentationFormat>On-screen Show (4:3)</PresentationFormat>
  <Paragraphs>60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Century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Marketing Dept</dc:creator>
  <cp:lastModifiedBy>Kaylee Dyer</cp:lastModifiedBy>
  <cp:revision>1</cp:revision>
  <dcterms:created xsi:type="dcterms:W3CDTF">2019-01-14T16:39:51Z</dcterms:created>
  <dcterms:modified xsi:type="dcterms:W3CDTF">2021-10-22T13:05:52Z</dcterms:modified>
</cp:coreProperties>
</file>