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8sa9hg/TFM4pmpSW9CJfkCymU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E58413-A375-4437-9887-3B8A92013A2D}">
  <a:tblStyle styleId="{5EE58413-A375-4437-9887-3B8A92013A2D}" styleName="Table_0">
    <a:wholeTbl>
      <a:tcTxStyle b="off" i="off">
        <a:font>
          <a:latin typeface="+mn-lt"/>
          <a:ea typeface="+mn-lt"/>
          <a:cs typeface="+mn-lt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9EBF5"/>
          </a:solidFill>
        </a:fill>
      </a:tcStyle>
    </a:wholeTbl>
    <a:band1H>
      <a:tcTxStyle/>
      <a:tcStyle>
        <a:tcBdr/>
        <a:fill>
          <a:solidFill>
            <a:srgbClr val="CFD5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5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625759-0BF8-47DE-A882-9EB24F42167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51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50" Type="http://customschemas.google.com/relationships/presentationmetadata" Target="metadata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27"/>
          <p:cNvSpPr txBox="1"/>
          <p:nvPr/>
        </p:nvSpPr>
        <p:spPr>
          <a:xfrm>
            <a:off x="3045426" y="649199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© Focus Education UK Ltd. </a:t>
            </a:r>
            <a:endParaRPr/>
          </a:p>
        </p:txBody>
      </p:sp>
      <p:pic>
        <p:nvPicPr>
          <p:cNvPr id="21" name="Google Shape;2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9114" y="6444512"/>
            <a:ext cx="584886" cy="41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 rot="5400000">
            <a:off x="4623595" y="2285209"/>
            <a:ext cx="5811834" cy="197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4"/>
            <a:ext cx="5811834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7FC18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59556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6225" y="5349875"/>
            <a:ext cx="1238250" cy="151288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38862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4629149" y="1825627"/>
            <a:ext cx="38862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629838" y="2505071"/>
            <a:ext cx="3868341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4"/>
          </p:nvPr>
        </p:nvSpPr>
        <p:spPr>
          <a:xfrm>
            <a:off x="4629149" y="2505071"/>
            <a:ext cx="3887388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3887388" y="987423"/>
            <a:ext cx="4629149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pic" idx="2"/>
          </p:nvPr>
        </p:nvSpPr>
        <p:spPr>
          <a:xfrm>
            <a:off x="3887388" y="987423"/>
            <a:ext cx="4629149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629838" y="2057400"/>
            <a:ext cx="2949177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628650" y="57150"/>
            <a:ext cx="788670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Romans KS2 Knowledge Mat</a:t>
            </a:r>
            <a:endParaRPr/>
          </a:p>
        </p:txBody>
      </p:sp>
      <p:graphicFrame>
        <p:nvGraphicFramePr>
          <p:cNvPr id="172" name="Google Shape;172;p5"/>
          <p:cNvGraphicFramePr/>
          <p:nvPr/>
        </p:nvGraphicFramePr>
        <p:xfrm>
          <a:off x="152400" y="568954"/>
          <a:ext cx="8839225" cy="6270440"/>
        </p:xfrm>
        <a:graphic>
          <a:graphicData uri="http://schemas.openxmlformats.org/drawingml/2006/table">
            <a:tbl>
              <a:tblPr firstRow="1" bandRow="1">
                <a:noFill/>
                <a:tableStyleId>{5EE58413-A375-4437-9887-3B8A92013A2D}</a:tableStyleId>
              </a:tblPr>
              <a:tblGrid>
                <a:gridCol w="140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Exciting Books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5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centurion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commander of a group of 100 Roman soldiers.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emperor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Roman leader of the Roman Empire during the imperial period.</a:t>
                      </a:r>
                      <a:endParaRPr sz="900" b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aqueduct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large system, like a bridge, for carrying water from one place to another is called an aqueduct.</a:t>
                      </a:r>
                      <a:endParaRPr sz="900" b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gladiator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gladiator </a:t>
                      </a:r>
                      <a:r>
                        <a:rPr lang="en-GB" sz="900" b="0" i="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was an armed fighter who entertained audiences in the Roman Republic.</a:t>
                      </a:r>
                      <a:endParaRPr sz="900" b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 b="1">
                          <a:solidFill>
                            <a:srgbClr val="7030A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Knowledge about the Romans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Julius Caesar was probably the best known Roman leader. He extended the empire by invading other lands.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Londinium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This was the Roman name for London.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conquer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overcome and take control of people or land using military force.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6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 i="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Boudicca was a queen of the British Celtic Iceni Tribe who led an uprising against the occupying forces of the Roman Empire.</a:t>
                      </a:r>
                      <a:endParaRPr sz="900" b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invade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Enter a place or land with the intention of occupying it.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legend tells that Rome was created by two brothers, Romulus and Remus who were abandoned after they were born.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5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 Places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5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Romanisation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the countries that the Romans conquered became very much like Rome.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Romans used to eat food like dormice dipped in honey.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5DFE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Colosseum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oval amphitheatre in the centre of Rome which held up to 50,000 people.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Hadrian’s Wall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long wall built by the Romans across the north of England. It was to keep out the Scots. It is now one of Britain’s most famous tourist attractions.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5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senate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Similar to the Roman version of our parliament.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 i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Romans occasionally used a spoon, but they would never use a knife and fork. Rich Romans liked to eat exotic food, such as stork, roast parrot and even flamingo!</a:t>
                      </a:r>
                      <a:endParaRPr sz="900" b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Roman baths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number of rooms designed for bathing, relaxing, and socialising, as used in ancient Rome.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the Romans came to Britain they helped us by creating roads; a written language (which was Latin); introducing coins and even introducing rabbits to our country.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2125" y="1119243"/>
            <a:ext cx="973889" cy="1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3050" y="1119243"/>
            <a:ext cx="1098550" cy="149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1825" y="2589268"/>
            <a:ext cx="972987" cy="153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3050" y="2714681"/>
            <a:ext cx="1098550" cy="14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7">
            <a:alphaModFix/>
          </a:blip>
          <a:srcRect t="4186"/>
          <a:stretch/>
        </p:blipFill>
        <p:spPr>
          <a:xfrm>
            <a:off x="3551068" y="559293"/>
            <a:ext cx="3325885" cy="197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349</Words>
  <Application>Microsoft Office PowerPoint</Application>
  <PresentationFormat>On-screen Show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Noto Sans Symbols</vt:lpstr>
      <vt:lpstr>Arial</vt:lpstr>
      <vt:lpstr>Century Gothic</vt:lpstr>
      <vt:lpstr>Calibri</vt:lpstr>
      <vt:lpstr>Office Theme</vt:lpstr>
      <vt:lpstr>The Romans KS2 Knowledge 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Romans KS2 Knowledge Mat</dc:title>
  <dc:creator>Marketing Dept</dc:creator>
  <cp:lastModifiedBy>Cathy Vincent</cp:lastModifiedBy>
  <cp:revision>1</cp:revision>
  <dcterms:created xsi:type="dcterms:W3CDTF">2019-01-14T16:39:51Z</dcterms:created>
  <dcterms:modified xsi:type="dcterms:W3CDTF">2020-12-18T15:28:46Z</dcterms:modified>
</cp:coreProperties>
</file>