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3"/>
  </p:sldMasterIdLst>
  <p:notesMasterIdLst>
    <p:notesMasterId r:id="rId24"/>
  </p:notesMasterIdLst>
  <p:sldIdLst>
    <p:sldId id="299" r:id="rId4"/>
    <p:sldId id="292" r:id="rId5"/>
    <p:sldId id="301" r:id="rId6"/>
    <p:sldId id="300" r:id="rId7"/>
    <p:sldId id="307" r:id="rId8"/>
    <p:sldId id="308" r:id="rId9"/>
    <p:sldId id="306" r:id="rId10"/>
    <p:sldId id="288" r:id="rId11"/>
    <p:sldId id="309" r:id="rId12"/>
    <p:sldId id="310" r:id="rId13"/>
    <p:sldId id="303" r:id="rId14"/>
    <p:sldId id="312" r:id="rId15"/>
    <p:sldId id="311" r:id="rId16"/>
    <p:sldId id="313" r:id="rId17"/>
    <p:sldId id="314" r:id="rId18"/>
    <p:sldId id="315" r:id="rId19"/>
    <p:sldId id="304" r:id="rId20"/>
    <p:sldId id="316" r:id="rId21"/>
    <p:sldId id="317" r:id="rId22"/>
    <p:sldId id="305" r:id="rId23"/>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Helvetica"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Helvetica"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Helvetica"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Helvetica"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Helvetica"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Helvetica"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Helvetica"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Helvetica"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Helvetica"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9">
          <p15:clr>
            <a:srgbClr val="A4A3A4"/>
          </p15:clr>
        </p15:guide>
        <p15:guide id="2" pos="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21A"/>
    <a:srgbClr val="B70005"/>
    <a:srgbClr val="01415B"/>
    <a:srgbClr val="797E01"/>
    <a:srgbClr val="740160"/>
    <a:srgbClr val="CE5300"/>
    <a:srgbClr val="D65700"/>
    <a:srgbClr val="F54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19"/>
        <p:guide pos="93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H Jennings (TSSMAT)" userId="10033FFF9395DFF1@LIVE.COM" providerId="AD" clId="Web-{8450FC1E-023F-46EA-9319-5BBEE32DDC54}"/>
    <pc:docChg chg="modSld">
      <pc:chgData name="Miss H Jennings (TSSMAT)" userId="10033FFF9395DFF1@LIVE.COM" providerId="AD" clId="Web-{8450FC1E-023F-46EA-9319-5BBEE32DDC54}" dt="2018-03-12T20:23:43.347" v="2"/>
      <pc:docMkLst>
        <pc:docMk/>
      </pc:docMkLst>
      <pc:sldChg chg="modSp">
        <pc:chgData name="Miss H Jennings (TSSMAT)" userId="10033FFF9395DFF1@LIVE.COM" providerId="AD" clId="Web-{8450FC1E-023F-46EA-9319-5BBEE32DDC54}" dt="2018-03-12T20:23:36.456" v="1"/>
        <pc:sldMkLst>
          <pc:docMk/>
          <pc:sldMk cId="0" sldId="292"/>
        </pc:sldMkLst>
        <pc:picChg chg="mod">
          <ac:chgData name="Miss H Jennings (TSSMAT)" userId="10033FFF9395DFF1@LIVE.COM" providerId="AD" clId="Web-{8450FC1E-023F-46EA-9319-5BBEE32DDC54}" dt="2018-03-12T20:23:36.456" v="1"/>
          <ac:picMkLst>
            <pc:docMk/>
            <pc:sldMk cId="0" sldId="292"/>
            <ac:picMk id="8196" creationId="{B28A51AA-114C-401C-83E7-ACD0E47A43D7}"/>
          </ac:picMkLst>
        </pc:picChg>
      </pc:sldChg>
      <pc:sldChg chg="modSp">
        <pc:chgData name="Miss H Jennings (TSSMAT)" userId="10033FFF9395DFF1@LIVE.COM" providerId="AD" clId="Web-{8450FC1E-023F-46EA-9319-5BBEE32DDC54}" dt="2018-03-12T20:23:43.347" v="2"/>
        <pc:sldMkLst>
          <pc:docMk/>
          <pc:sldMk cId="0" sldId="301"/>
        </pc:sldMkLst>
        <pc:picChg chg="mod">
          <ac:chgData name="Miss H Jennings (TSSMAT)" userId="10033FFF9395DFF1@LIVE.COM" providerId="AD" clId="Web-{8450FC1E-023F-46EA-9319-5BBEE32DDC54}" dt="2018-03-12T20:23:43.347" v="2"/>
          <ac:picMkLst>
            <pc:docMk/>
            <pc:sldMk cId="0" sldId="301"/>
            <ac:picMk id="10251" creationId="{998A07CC-EC22-4595-979D-7B82CF928C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206939-4310-4F42-8451-D73386A6852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Helvetica" pitchFamily="34"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6A0BA40-4046-437B-A9AD-AF87D0780EB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Helvetica" charset="0"/>
                <a:ea typeface="ＭＳ Ｐゴシック" charset="-128"/>
              </a:defRPr>
            </a:lvl1pPr>
          </a:lstStyle>
          <a:p>
            <a:pPr>
              <a:defRPr/>
            </a:pPr>
            <a:fld id="{C6E3B254-93DC-4847-AA95-FE2C586E2DD4}" type="datetime1">
              <a:rPr lang="en-US" altLang="en-US"/>
              <a:pPr>
                <a:defRPr/>
              </a:pPr>
              <a:t>3/12/2018</a:t>
            </a:fld>
            <a:endParaRPr lang="en-US" altLang="en-US"/>
          </a:p>
        </p:txBody>
      </p:sp>
      <p:sp>
        <p:nvSpPr>
          <p:cNvPr id="4" name="Slide Image Placeholder 3">
            <a:extLst>
              <a:ext uri="{FF2B5EF4-FFF2-40B4-BE49-F238E27FC236}">
                <a16:creationId xmlns:a16="http://schemas.microsoft.com/office/drawing/2014/main" id="{99F28E41-051D-4D92-88FE-D3F2B915659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20E7C92-57B4-4A5D-95F5-EE29BD3F1A5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6DF36AD5-84BA-4ECA-9992-06E394C187D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Helvetica" pitchFamily="34"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1F4A0C7-28EE-408B-A0DE-D065C619057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38B2F07-298E-4BFA-8040-E24AAA05D3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EBE11B5-B1D9-4042-914E-B1A4B8E879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895F5F28-2FF7-43C7-A737-587E77E45D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Teacher answers: Toys R Us, Audi, Pringles, Apple</a:t>
            </a:r>
          </a:p>
          <a:p>
            <a:pPr eaLnBrk="1" hangingPunct="1">
              <a:spcBef>
                <a:spcPct val="0"/>
              </a:spcBef>
            </a:pPr>
            <a:r>
              <a:rPr lang="en-US" altLang="en-US">
                <a:ea typeface="ＭＳ Ｐゴシック" panose="020B0600070205080204" pitchFamily="34" charset="-128"/>
              </a:rPr>
              <a:t>Source Audi: Audi Classic ©  Leonid Mamchenkov, Flickr</a:t>
            </a:r>
          </a:p>
          <a:p>
            <a:pPr eaLnBrk="1" hangingPunct="1">
              <a:spcBef>
                <a:spcPct val="0"/>
              </a:spcBef>
            </a:pPr>
            <a:r>
              <a:rPr lang="en-US" altLang="en-US">
                <a:ea typeface="ＭＳ Ｐゴシック" panose="020B0600070205080204" pitchFamily="34" charset="-128"/>
              </a:rPr>
              <a:t>Pringle Zoom © Andrew, Flickr </a:t>
            </a:r>
          </a:p>
          <a:p>
            <a:pPr eaLnBrk="1" hangingPunct="1">
              <a:spcBef>
                <a:spcPct val="0"/>
              </a:spcBef>
            </a:pPr>
            <a:r>
              <a:rPr lang="en-GB" altLang="en-US">
                <a:ea typeface="ＭＳ Ｐゴシック" panose="020B0600070205080204" pitchFamily="34" charset="-128"/>
              </a:rPr>
              <a:t>Apple Logo Suspended 5th Avenue New York City IMG_6900 © Flickr</a:t>
            </a:r>
            <a:endParaRPr lang="en-US" altLang="en-US">
              <a:ea typeface="ＭＳ Ｐゴシック" panose="020B0600070205080204" pitchFamily="34" charset="-128"/>
            </a:endParaRPr>
          </a:p>
        </p:txBody>
      </p:sp>
      <p:sp>
        <p:nvSpPr>
          <p:cNvPr id="9220" name="Slide Number Placeholder 3">
            <a:extLst>
              <a:ext uri="{FF2B5EF4-FFF2-40B4-BE49-F238E27FC236}">
                <a16:creationId xmlns:a16="http://schemas.microsoft.com/office/drawing/2014/main" id="{52695C69-F4D0-4FB2-B7D5-B6EA7414A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A4C8532-01B2-41CB-9E2F-69A9589753DE}" type="slidenum">
              <a:rPr lang="en-US" altLang="en-US" smtClean="0">
                <a:latin typeface="Helvetica" panose="020B0604020202020204" pitchFamily="34" charset="0"/>
              </a:rPr>
              <a:pPr>
                <a:spcBef>
                  <a:spcPct val="0"/>
                </a:spcBef>
              </a:pPr>
              <a:t>2</a:t>
            </a:fld>
            <a:endParaRPr lang="en-US" altLang="en-US">
              <a:latin typeface="Helvetica"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F0F9A5C-DFC2-4887-A2F4-89C684ADB7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85E6746-F310-477E-A94B-20B172BD62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Teacher answers: Starbucks, Shell, Hello Kitty, Lacoste</a:t>
            </a:r>
          </a:p>
          <a:p>
            <a:pPr eaLnBrk="1" hangingPunct="1">
              <a:spcBef>
                <a:spcPct val="0"/>
              </a:spcBef>
            </a:pPr>
            <a:r>
              <a:rPr lang="en-US" altLang="en-US">
                <a:ea typeface="ＭＳ Ｐゴシック" panose="020B0600070205080204" pitchFamily="34" charset="-128"/>
              </a:rPr>
              <a:t>2011 new Starbucks LOGO © makipapa, Flickr</a:t>
            </a:r>
          </a:p>
          <a:p>
            <a:pPr eaLnBrk="1" hangingPunct="1">
              <a:spcBef>
                <a:spcPct val="0"/>
              </a:spcBef>
            </a:pPr>
            <a:r>
              <a:rPr lang="en-US" altLang="en-US">
                <a:ea typeface="ＭＳ Ｐゴシック" panose="020B0600070205080204" pitchFamily="34" charset="-128"/>
              </a:rPr>
              <a:t>Shell gas station © Mike Mozart, Flickr</a:t>
            </a:r>
          </a:p>
          <a:p>
            <a:pPr eaLnBrk="1" hangingPunct="1">
              <a:spcBef>
                <a:spcPct val="0"/>
              </a:spcBef>
            </a:pPr>
            <a:r>
              <a:rPr lang="en-US" altLang="en-US">
                <a:ea typeface="ＭＳ Ｐゴシック" panose="020B0600070205080204" pitchFamily="34" charset="-128"/>
              </a:rPr>
              <a:t>Hello Kitty cupcake © Hayley Bouchard, Flickr</a:t>
            </a:r>
          </a:p>
          <a:p>
            <a:pPr eaLnBrk="1" hangingPunct="1">
              <a:spcBef>
                <a:spcPct val="0"/>
              </a:spcBef>
            </a:pPr>
            <a:r>
              <a:rPr lang="en-GB" altLang="en-US">
                <a:ea typeface="ＭＳ Ｐゴシック" panose="020B0600070205080204" pitchFamily="34" charset="-128"/>
              </a:rPr>
              <a:t>Lacoste joins Ralph Laurrens Logo size madness © Christian Jensen, Flickr </a:t>
            </a: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11268" name="Slide Number Placeholder 3">
            <a:extLst>
              <a:ext uri="{FF2B5EF4-FFF2-40B4-BE49-F238E27FC236}">
                <a16:creationId xmlns:a16="http://schemas.microsoft.com/office/drawing/2014/main" id="{93EF2961-2E53-4251-B818-DB27DF12EA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FFABCB-E1E4-46F5-A166-0D4549C6BB12}" type="slidenum">
              <a:rPr lang="en-US" altLang="en-US" smtClean="0">
                <a:latin typeface="Helvetica" panose="020B0604020202020204" pitchFamily="34" charset="0"/>
              </a:rPr>
              <a:pPr>
                <a:spcBef>
                  <a:spcPct val="0"/>
                </a:spcBef>
              </a:pPr>
              <a:t>3</a:t>
            </a:fld>
            <a:endParaRPr lang="en-US" altLang="en-US">
              <a:latin typeface="Helvetica"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9933574-1CB5-47A1-96DD-BB7A23901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8469160-E249-4EAB-AD9D-E1F545626A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3316" name="Slide Number Placeholder 3">
            <a:extLst>
              <a:ext uri="{FF2B5EF4-FFF2-40B4-BE49-F238E27FC236}">
                <a16:creationId xmlns:a16="http://schemas.microsoft.com/office/drawing/2014/main" id="{562BD44F-9C49-4212-B01A-5F86E7204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97A7892-D70E-4746-AB4C-506DB5ABE676}" type="slidenum">
              <a:rPr lang="en-US" altLang="en-US" smtClean="0">
                <a:latin typeface="Helvetica" panose="020B0604020202020204" pitchFamily="34" charset="0"/>
              </a:rPr>
              <a:pPr>
                <a:spcBef>
                  <a:spcPct val="0"/>
                </a:spcBef>
              </a:pPr>
              <a:t>4</a:t>
            </a:fld>
            <a:endParaRPr lang="en-US" altLang="en-US">
              <a:latin typeface="Helvetica"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2FF6023-CC0B-4200-BAD8-613AE7D59E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066A531-38C7-4B42-9B50-D2EFCCD7F2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FB2DDA44-3D8F-427F-ACE1-3D66511934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66C0184-C8E4-472F-99E5-4460F149096D}" type="slidenum">
              <a:rPr lang="en-US" altLang="en-US" smtClean="0">
                <a:latin typeface="Helvetica" panose="020B0604020202020204" pitchFamily="34" charset="0"/>
              </a:rPr>
              <a:pPr>
                <a:spcBef>
                  <a:spcPct val="0"/>
                </a:spcBef>
              </a:pPr>
              <a:t>5</a:t>
            </a:fld>
            <a:endParaRPr lang="en-US" altLang="en-US">
              <a:latin typeface="Helvetica"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AABD0C9-27B8-46AC-AD3E-22D25EC86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C03889E-5217-4925-B8BE-557B1FB567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BB51F11B-7DBB-4DA5-BE91-59B0C19093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55DB24-4A0B-4FC3-8F85-A62ADB7C7857}" type="slidenum">
              <a:rPr lang="en-US" altLang="en-US" smtClean="0">
                <a:latin typeface="Helvetica" panose="020B0604020202020204" pitchFamily="34" charset="0"/>
              </a:rPr>
              <a:pPr>
                <a:spcBef>
                  <a:spcPct val="0"/>
                </a:spcBef>
              </a:pPr>
              <a:t>8</a:t>
            </a:fld>
            <a:endParaRPr lang="en-US" altLang="en-US">
              <a:latin typeface="Helvetica"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5950145-29BF-4532-9287-BC0733A702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C9F316C-AA3F-4BD6-B403-D55B3716F0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FE79EA7A-0FE8-4383-99A3-6ABC2B2007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A47156-F93E-4856-BD44-81F7A7D180AE}" type="slidenum">
              <a:rPr lang="en-US" altLang="en-US" smtClean="0">
                <a:latin typeface="Helvetica" panose="020B0604020202020204" pitchFamily="34" charset="0"/>
              </a:rPr>
              <a:pPr>
                <a:spcBef>
                  <a:spcPct val="0"/>
                </a:spcBef>
              </a:pPr>
              <a:t>11</a:t>
            </a:fld>
            <a:endParaRPr lang="en-US" altLang="en-US">
              <a:latin typeface="Helvetica"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620F750-34E0-480B-ACF0-9296F11F9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CD09EAC-03E0-46C9-85D7-6C49A7068C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79B78A0D-064D-4A0E-B60F-395BE4266D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9F75897-7888-4F12-A4F8-DDA54C417AFD}" type="slidenum">
              <a:rPr lang="en-US" altLang="en-US" smtClean="0">
                <a:latin typeface="Helvetica" panose="020B0604020202020204" pitchFamily="34" charset="0"/>
              </a:rPr>
              <a:pPr>
                <a:spcBef>
                  <a:spcPct val="0"/>
                </a:spcBef>
              </a:pPr>
              <a:t>17</a:t>
            </a:fld>
            <a:endParaRPr lang="en-US" altLang="en-US">
              <a:latin typeface="Helvetica"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lstStyle>
            <a:lvl1pPr>
              <a:defRPr sz="4000"/>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89658CA-AD76-4338-906D-5373BCF7AE5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FDD77A3-488A-42BA-8E88-ADE3DABA50A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4AB3726-E71B-45BE-AE0C-E117030E425C}"/>
              </a:ext>
            </a:extLst>
          </p:cNvPr>
          <p:cNvSpPr>
            <a:spLocks noGrp="1" noChangeArrowheads="1"/>
          </p:cNvSpPr>
          <p:nvPr>
            <p:ph type="sldNum" sz="quarter" idx="12"/>
          </p:nvPr>
        </p:nvSpPr>
        <p:spPr>
          <a:ln/>
        </p:spPr>
        <p:txBody>
          <a:bodyPr/>
          <a:lstStyle>
            <a:lvl1pPr>
              <a:defRPr/>
            </a:lvl1pPr>
          </a:lstStyle>
          <a:p>
            <a:pPr>
              <a:defRPr/>
            </a:pPr>
            <a:fld id="{8451DA42-6D22-41CE-BDFD-3F8A1CABE1A9}" type="slidenum">
              <a:rPr lang="en-GB" altLang="en-US"/>
              <a:pPr>
                <a:defRPr/>
              </a:pPr>
              <a:t>‹#›</a:t>
            </a:fld>
            <a:endParaRPr lang="en-GB" altLang="en-US"/>
          </a:p>
        </p:txBody>
      </p:sp>
    </p:spTree>
    <p:extLst>
      <p:ext uri="{BB962C8B-B14F-4D97-AF65-F5344CB8AC3E}">
        <p14:creationId xmlns:p14="http://schemas.microsoft.com/office/powerpoint/2010/main" val="322934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rgs">
            <a:extLst>
              <a:ext uri="{FF2B5EF4-FFF2-40B4-BE49-F238E27FC236}">
                <a16:creationId xmlns:a16="http://schemas.microsoft.com/office/drawing/2014/main" id="{B40F02A3-A938-423D-9EDE-F88B21ABAC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9925" y="312738"/>
            <a:ext cx="182403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76375" y="190501"/>
            <a:ext cx="5496272" cy="1438299"/>
          </a:xfrm>
        </p:spPr>
        <p:txBody>
          <a:bodyPr/>
          <a:lstStyle>
            <a:lvl1pPr>
              <a:defRPr sz="4000"/>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0B6217E-300B-4768-BC9B-9F6CA4AF45EA}"/>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5E3DD62C-226B-4F57-B1C7-E41EC4589C83}"/>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D7B11024-B08C-477D-8655-D5E46F46C34E}"/>
              </a:ext>
            </a:extLst>
          </p:cNvPr>
          <p:cNvSpPr>
            <a:spLocks noGrp="1"/>
          </p:cNvSpPr>
          <p:nvPr>
            <p:ph type="sldNum" sz="quarter" idx="12"/>
          </p:nvPr>
        </p:nvSpPr>
        <p:spPr/>
        <p:txBody>
          <a:bodyPr/>
          <a:lstStyle>
            <a:lvl1pPr>
              <a:defRPr/>
            </a:lvl1pPr>
          </a:lstStyle>
          <a:p>
            <a:pPr>
              <a:defRPr/>
            </a:pPr>
            <a:fld id="{37138F9E-E4DC-4316-B242-9615C9F57BBF}" type="slidenum">
              <a:rPr lang="en-GB" altLang="en-US"/>
              <a:pPr>
                <a:defRPr/>
              </a:pPr>
              <a:t>‹#›</a:t>
            </a:fld>
            <a:endParaRPr lang="en-GB" altLang="en-US"/>
          </a:p>
        </p:txBody>
      </p:sp>
    </p:spTree>
    <p:extLst>
      <p:ext uri="{BB962C8B-B14F-4D97-AF65-F5344CB8AC3E}">
        <p14:creationId xmlns:p14="http://schemas.microsoft.com/office/powerpoint/2010/main" val="98084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5" descr="rgs">
            <a:extLst>
              <a:ext uri="{FF2B5EF4-FFF2-40B4-BE49-F238E27FC236}">
                <a16:creationId xmlns:a16="http://schemas.microsoft.com/office/drawing/2014/main" id="{9EDB9C32-B86C-4325-A78E-8F9D9B195F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9925" y="312738"/>
            <a:ext cx="182403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76375" y="190500"/>
            <a:ext cx="5424264" cy="1438300"/>
          </a:xfrm>
        </p:spPr>
        <p:txBody>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a:extLst>
              <a:ext uri="{FF2B5EF4-FFF2-40B4-BE49-F238E27FC236}">
                <a16:creationId xmlns:a16="http://schemas.microsoft.com/office/drawing/2014/main" id="{1E1E1FA0-5E81-44CD-B965-043FBAF5951B}"/>
              </a:ext>
            </a:extLst>
          </p:cNvPr>
          <p:cNvSpPr>
            <a:spLocks noGrp="1"/>
          </p:cNvSpPr>
          <p:nvPr>
            <p:ph type="dt" sz="half" idx="10"/>
          </p:nvPr>
        </p:nvSpPr>
        <p:spPr/>
        <p:txBody>
          <a:bodyPr/>
          <a:lstStyle>
            <a:lvl1pPr>
              <a:defRPr/>
            </a:lvl1pPr>
          </a:lstStyle>
          <a:p>
            <a:pPr>
              <a:defRPr/>
            </a:pPr>
            <a:endParaRPr lang="en-GB" altLang="en-US"/>
          </a:p>
        </p:txBody>
      </p:sp>
      <p:sp>
        <p:nvSpPr>
          <p:cNvPr id="7" name="Footer Placeholder 5">
            <a:extLst>
              <a:ext uri="{FF2B5EF4-FFF2-40B4-BE49-F238E27FC236}">
                <a16:creationId xmlns:a16="http://schemas.microsoft.com/office/drawing/2014/main" id="{02DFB1EC-8EC6-481E-8FDC-E778E46487E6}"/>
              </a:ext>
            </a:extLst>
          </p:cNvPr>
          <p:cNvSpPr>
            <a:spLocks noGrp="1"/>
          </p:cNvSpPr>
          <p:nvPr>
            <p:ph type="ftr" sz="quarter" idx="11"/>
          </p:nvPr>
        </p:nvSpPr>
        <p:spPr/>
        <p:txBody>
          <a:bodyPr/>
          <a:lstStyle>
            <a:lvl1pPr>
              <a:defRPr/>
            </a:lvl1pPr>
          </a:lstStyle>
          <a:p>
            <a:pPr>
              <a:defRPr/>
            </a:pPr>
            <a:endParaRPr lang="en-GB" altLang="en-US"/>
          </a:p>
        </p:txBody>
      </p:sp>
      <p:sp>
        <p:nvSpPr>
          <p:cNvPr id="8" name="Slide Number Placeholder 6">
            <a:extLst>
              <a:ext uri="{FF2B5EF4-FFF2-40B4-BE49-F238E27FC236}">
                <a16:creationId xmlns:a16="http://schemas.microsoft.com/office/drawing/2014/main" id="{47D75B42-7691-409D-859C-9CDF0533F091}"/>
              </a:ext>
            </a:extLst>
          </p:cNvPr>
          <p:cNvSpPr>
            <a:spLocks noGrp="1"/>
          </p:cNvSpPr>
          <p:nvPr>
            <p:ph type="sldNum" sz="quarter" idx="12"/>
          </p:nvPr>
        </p:nvSpPr>
        <p:spPr/>
        <p:txBody>
          <a:bodyPr/>
          <a:lstStyle>
            <a:lvl1pPr>
              <a:defRPr/>
            </a:lvl1pPr>
          </a:lstStyle>
          <a:p>
            <a:pPr>
              <a:defRPr/>
            </a:pPr>
            <a:fld id="{30DBAC1A-12C1-4BE4-9DFD-E60735FD41CF}" type="slidenum">
              <a:rPr lang="en-GB" altLang="en-US"/>
              <a:pPr>
                <a:defRPr/>
              </a:pPr>
              <a:t>‹#›</a:t>
            </a:fld>
            <a:endParaRPr lang="en-GB" altLang="en-US"/>
          </a:p>
        </p:txBody>
      </p:sp>
    </p:spTree>
    <p:extLst>
      <p:ext uri="{BB962C8B-B14F-4D97-AF65-F5344CB8AC3E}">
        <p14:creationId xmlns:p14="http://schemas.microsoft.com/office/powerpoint/2010/main" val="137305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5" descr="rgs">
            <a:extLst>
              <a:ext uri="{FF2B5EF4-FFF2-40B4-BE49-F238E27FC236}">
                <a16:creationId xmlns:a16="http://schemas.microsoft.com/office/drawing/2014/main" id="{9B279600-6B4A-43AD-BBB6-82164A332C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9925" y="312738"/>
            <a:ext cx="182403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76375" y="188912"/>
            <a:ext cx="5472608" cy="1439887"/>
          </a:xfrm>
        </p:spPr>
        <p:txBody>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6">
            <a:extLst>
              <a:ext uri="{FF2B5EF4-FFF2-40B4-BE49-F238E27FC236}">
                <a16:creationId xmlns:a16="http://schemas.microsoft.com/office/drawing/2014/main" id="{13DE3A86-AE6A-483A-84A3-83543F88FDE8}"/>
              </a:ext>
            </a:extLst>
          </p:cNvPr>
          <p:cNvSpPr>
            <a:spLocks noGrp="1"/>
          </p:cNvSpPr>
          <p:nvPr>
            <p:ph type="dt" sz="half" idx="10"/>
          </p:nvPr>
        </p:nvSpPr>
        <p:spPr/>
        <p:txBody>
          <a:bodyPr/>
          <a:lstStyle>
            <a:lvl1pPr>
              <a:defRPr/>
            </a:lvl1pPr>
          </a:lstStyle>
          <a:p>
            <a:pPr>
              <a:defRPr/>
            </a:pPr>
            <a:endParaRPr lang="en-GB" altLang="en-US"/>
          </a:p>
        </p:txBody>
      </p:sp>
      <p:sp>
        <p:nvSpPr>
          <p:cNvPr id="9" name="Footer Placeholder 7">
            <a:extLst>
              <a:ext uri="{FF2B5EF4-FFF2-40B4-BE49-F238E27FC236}">
                <a16:creationId xmlns:a16="http://schemas.microsoft.com/office/drawing/2014/main" id="{77276135-3BD1-4FB1-8F13-07E458D108F8}"/>
              </a:ext>
            </a:extLst>
          </p:cNvPr>
          <p:cNvSpPr>
            <a:spLocks noGrp="1"/>
          </p:cNvSpPr>
          <p:nvPr>
            <p:ph type="ftr" sz="quarter" idx="11"/>
          </p:nvPr>
        </p:nvSpPr>
        <p:spPr/>
        <p:txBody>
          <a:bodyPr/>
          <a:lstStyle>
            <a:lvl1pPr>
              <a:defRPr/>
            </a:lvl1pPr>
          </a:lstStyle>
          <a:p>
            <a:pPr>
              <a:defRPr/>
            </a:pPr>
            <a:endParaRPr lang="en-GB" altLang="en-US"/>
          </a:p>
        </p:txBody>
      </p:sp>
      <p:sp>
        <p:nvSpPr>
          <p:cNvPr id="10" name="Slide Number Placeholder 8">
            <a:extLst>
              <a:ext uri="{FF2B5EF4-FFF2-40B4-BE49-F238E27FC236}">
                <a16:creationId xmlns:a16="http://schemas.microsoft.com/office/drawing/2014/main" id="{6ACF1644-BD08-4D7D-A6DA-B8A4A087DD96}"/>
              </a:ext>
            </a:extLst>
          </p:cNvPr>
          <p:cNvSpPr>
            <a:spLocks noGrp="1"/>
          </p:cNvSpPr>
          <p:nvPr>
            <p:ph type="sldNum" sz="quarter" idx="12"/>
          </p:nvPr>
        </p:nvSpPr>
        <p:spPr/>
        <p:txBody>
          <a:bodyPr/>
          <a:lstStyle>
            <a:lvl1pPr>
              <a:defRPr/>
            </a:lvl1pPr>
          </a:lstStyle>
          <a:p>
            <a:pPr>
              <a:defRPr/>
            </a:pPr>
            <a:fld id="{0CA5EB02-58B6-4B18-A204-9F8E7F1B72E7}" type="slidenum">
              <a:rPr lang="en-GB" altLang="en-US"/>
              <a:pPr>
                <a:defRPr/>
              </a:pPr>
              <a:t>‹#›</a:t>
            </a:fld>
            <a:endParaRPr lang="en-GB" altLang="en-US"/>
          </a:p>
        </p:txBody>
      </p:sp>
    </p:spTree>
    <p:extLst>
      <p:ext uri="{BB962C8B-B14F-4D97-AF65-F5344CB8AC3E}">
        <p14:creationId xmlns:p14="http://schemas.microsoft.com/office/powerpoint/2010/main" val="396402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5" descr="rgs">
            <a:extLst>
              <a:ext uri="{FF2B5EF4-FFF2-40B4-BE49-F238E27FC236}">
                <a16:creationId xmlns:a16="http://schemas.microsoft.com/office/drawing/2014/main" id="{D3687F20-A925-459D-9A44-AD8DB833B8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9925" y="312738"/>
            <a:ext cx="182403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76375" y="206902"/>
            <a:ext cx="5424264" cy="1421898"/>
          </a:xfrm>
        </p:spPr>
        <p:txBody>
          <a:bodyPr/>
          <a:lstStyle>
            <a:lvl1pPr>
              <a:defRPr sz="4000"/>
            </a:lvl1pPr>
          </a:lstStyle>
          <a:p>
            <a:r>
              <a:rPr lang="en-US"/>
              <a:t>Click to edit Master title style</a:t>
            </a:r>
            <a:endParaRPr lang="en-GB"/>
          </a:p>
        </p:txBody>
      </p:sp>
      <p:sp>
        <p:nvSpPr>
          <p:cNvPr id="4" name="Date Placeholder 2">
            <a:extLst>
              <a:ext uri="{FF2B5EF4-FFF2-40B4-BE49-F238E27FC236}">
                <a16:creationId xmlns:a16="http://schemas.microsoft.com/office/drawing/2014/main" id="{A819DEDA-E83D-4B25-9744-637214371604}"/>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3">
            <a:extLst>
              <a:ext uri="{FF2B5EF4-FFF2-40B4-BE49-F238E27FC236}">
                <a16:creationId xmlns:a16="http://schemas.microsoft.com/office/drawing/2014/main" id="{D63AAD0B-3373-4270-92DE-A5F53438694B}"/>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4">
            <a:extLst>
              <a:ext uri="{FF2B5EF4-FFF2-40B4-BE49-F238E27FC236}">
                <a16:creationId xmlns:a16="http://schemas.microsoft.com/office/drawing/2014/main" id="{4B5990DC-3996-47D8-9A3D-A5727449405A}"/>
              </a:ext>
            </a:extLst>
          </p:cNvPr>
          <p:cNvSpPr>
            <a:spLocks noGrp="1"/>
          </p:cNvSpPr>
          <p:nvPr>
            <p:ph type="sldNum" sz="quarter" idx="12"/>
          </p:nvPr>
        </p:nvSpPr>
        <p:spPr/>
        <p:txBody>
          <a:bodyPr/>
          <a:lstStyle>
            <a:lvl1pPr>
              <a:defRPr/>
            </a:lvl1pPr>
          </a:lstStyle>
          <a:p>
            <a:pPr>
              <a:defRPr/>
            </a:pPr>
            <a:fld id="{056977A5-4B31-440F-BBA7-3109263C1B20}" type="slidenum">
              <a:rPr lang="en-GB" altLang="en-US"/>
              <a:pPr>
                <a:defRPr/>
              </a:pPr>
              <a:t>‹#›</a:t>
            </a:fld>
            <a:endParaRPr lang="en-GB" altLang="en-US"/>
          </a:p>
        </p:txBody>
      </p:sp>
    </p:spTree>
    <p:extLst>
      <p:ext uri="{BB962C8B-B14F-4D97-AF65-F5344CB8AC3E}">
        <p14:creationId xmlns:p14="http://schemas.microsoft.com/office/powerpoint/2010/main" val="212995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46B81B-50ED-4A7D-93DF-CA751342C63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C168F6EE-7199-489F-8467-E2A1B4DD42C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92B65407-09A5-4718-A5A6-C270095BE49E}"/>
              </a:ext>
            </a:extLst>
          </p:cNvPr>
          <p:cNvSpPr>
            <a:spLocks noGrp="1" noChangeArrowheads="1"/>
          </p:cNvSpPr>
          <p:nvPr>
            <p:ph type="sldNum" sz="quarter" idx="12"/>
          </p:nvPr>
        </p:nvSpPr>
        <p:spPr>
          <a:ln/>
        </p:spPr>
        <p:txBody>
          <a:bodyPr/>
          <a:lstStyle>
            <a:lvl1pPr>
              <a:defRPr/>
            </a:lvl1pPr>
          </a:lstStyle>
          <a:p>
            <a:pPr>
              <a:defRPr/>
            </a:pPr>
            <a:fld id="{7992940A-D7C2-4D2F-904A-3026D5BF4041}" type="slidenum">
              <a:rPr lang="en-GB" altLang="en-US"/>
              <a:pPr>
                <a:defRPr/>
              </a:pPr>
              <a:t>‹#›</a:t>
            </a:fld>
            <a:endParaRPr lang="en-GB" altLang="en-US"/>
          </a:p>
        </p:txBody>
      </p:sp>
    </p:spTree>
    <p:extLst>
      <p:ext uri="{BB962C8B-B14F-4D97-AF65-F5344CB8AC3E}">
        <p14:creationId xmlns:p14="http://schemas.microsoft.com/office/powerpoint/2010/main" val="351030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444AA95-4608-4621-8A75-F50A852353E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34E8042F-226C-47BC-81B5-428096E193E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1D91109-8A9C-424E-A9C7-A90CA168B21B}"/>
              </a:ext>
            </a:extLst>
          </p:cNvPr>
          <p:cNvSpPr>
            <a:spLocks noGrp="1" noChangeArrowheads="1"/>
          </p:cNvSpPr>
          <p:nvPr>
            <p:ph type="sldNum" sz="quarter" idx="12"/>
          </p:nvPr>
        </p:nvSpPr>
        <p:spPr>
          <a:ln/>
        </p:spPr>
        <p:txBody>
          <a:bodyPr/>
          <a:lstStyle>
            <a:lvl1pPr>
              <a:defRPr/>
            </a:lvl1pPr>
          </a:lstStyle>
          <a:p>
            <a:pPr>
              <a:defRPr/>
            </a:pPr>
            <a:fld id="{DDA61F90-908A-4546-9A11-FDC0D21F074D}" type="slidenum">
              <a:rPr lang="en-GB" altLang="en-US"/>
              <a:pPr>
                <a:defRPr/>
              </a:pPr>
              <a:t>‹#›</a:t>
            </a:fld>
            <a:endParaRPr lang="en-GB" altLang="en-US"/>
          </a:p>
        </p:txBody>
      </p:sp>
    </p:spTree>
    <p:extLst>
      <p:ext uri="{BB962C8B-B14F-4D97-AF65-F5344CB8AC3E}">
        <p14:creationId xmlns:p14="http://schemas.microsoft.com/office/powerpoint/2010/main" val="299710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B208331-2D1E-4145-B9AC-E255054645B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515E0EC-4797-42AC-99CF-C85568D72B2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D02D089-7CAD-43B7-9AD5-916C761DFBDF}"/>
              </a:ext>
            </a:extLst>
          </p:cNvPr>
          <p:cNvSpPr>
            <a:spLocks noGrp="1" noChangeArrowheads="1"/>
          </p:cNvSpPr>
          <p:nvPr>
            <p:ph type="sldNum" sz="quarter" idx="12"/>
          </p:nvPr>
        </p:nvSpPr>
        <p:spPr>
          <a:ln/>
        </p:spPr>
        <p:txBody>
          <a:bodyPr/>
          <a:lstStyle>
            <a:lvl1pPr>
              <a:defRPr/>
            </a:lvl1pPr>
          </a:lstStyle>
          <a:p>
            <a:pPr>
              <a:defRPr/>
            </a:pPr>
            <a:fld id="{C8F4A168-2067-41B6-9C1B-46F0FD20543F}" type="slidenum">
              <a:rPr lang="en-GB" altLang="en-US"/>
              <a:pPr>
                <a:defRPr/>
              </a:pPr>
              <a:t>‹#›</a:t>
            </a:fld>
            <a:endParaRPr lang="en-GB" altLang="en-US"/>
          </a:p>
        </p:txBody>
      </p:sp>
    </p:spTree>
    <p:extLst>
      <p:ext uri="{BB962C8B-B14F-4D97-AF65-F5344CB8AC3E}">
        <p14:creationId xmlns:p14="http://schemas.microsoft.com/office/powerpoint/2010/main" val="370943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14859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673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CDA9FA1-2881-4355-BDDD-E5F03C3EBBB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EA163827-F324-446C-9C18-9DA26A0BC5B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ABD04D5A-3858-486D-AD7B-9E77B7FBD46A}"/>
              </a:ext>
            </a:extLst>
          </p:cNvPr>
          <p:cNvSpPr>
            <a:spLocks noGrp="1" noChangeArrowheads="1"/>
          </p:cNvSpPr>
          <p:nvPr>
            <p:ph type="sldNum" sz="quarter" idx="12"/>
          </p:nvPr>
        </p:nvSpPr>
        <p:spPr>
          <a:ln/>
        </p:spPr>
        <p:txBody>
          <a:bodyPr/>
          <a:lstStyle>
            <a:lvl1pPr>
              <a:defRPr/>
            </a:lvl1pPr>
          </a:lstStyle>
          <a:p>
            <a:pPr>
              <a:defRPr/>
            </a:pPr>
            <a:fld id="{D129B323-199D-4A01-8D35-FF9FE94BD1C7}" type="slidenum">
              <a:rPr lang="en-GB" altLang="en-US"/>
              <a:pPr>
                <a:defRPr/>
              </a:pPr>
              <a:t>‹#›</a:t>
            </a:fld>
            <a:endParaRPr lang="en-GB" altLang="en-US"/>
          </a:p>
        </p:txBody>
      </p:sp>
    </p:spTree>
    <p:extLst>
      <p:ext uri="{BB962C8B-B14F-4D97-AF65-F5344CB8AC3E}">
        <p14:creationId xmlns:p14="http://schemas.microsoft.com/office/powerpoint/2010/main" val="419096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1A98830-E29B-4090-AD24-6EA9DC3C6BEF}"/>
              </a:ext>
            </a:extLst>
          </p:cNvPr>
          <p:cNvSpPr>
            <a:spLocks noGrp="1" noChangeArrowheads="1"/>
          </p:cNvSpPr>
          <p:nvPr>
            <p:ph type="title"/>
          </p:nvPr>
        </p:nvSpPr>
        <p:spPr bwMode="auto">
          <a:xfrm>
            <a:off x="1476375" y="188913"/>
            <a:ext cx="547211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id="{3C22B767-C07D-4C22-93C9-8AD4498848C3}"/>
              </a:ext>
            </a:extLst>
          </p:cNvPr>
          <p:cNvSpPr>
            <a:spLocks noGrp="1" noChangeArrowheads="1"/>
          </p:cNvSpPr>
          <p:nvPr>
            <p:ph type="body" idx="1"/>
          </p:nvPr>
        </p:nvSpPr>
        <p:spPr bwMode="auto">
          <a:xfrm>
            <a:off x="1524000" y="2060575"/>
            <a:ext cx="7010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6084" name="Rectangle 4">
            <a:extLst>
              <a:ext uri="{FF2B5EF4-FFF2-40B4-BE49-F238E27FC236}">
                <a16:creationId xmlns:a16="http://schemas.microsoft.com/office/drawing/2014/main" id="{435D88DA-0679-4877-85D5-167513788801}"/>
              </a:ext>
            </a:extLst>
          </p:cNvPr>
          <p:cNvSpPr>
            <a:spLocks noGrp="1" noChangeArrowheads="1"/>
          </p:cNvSpPr>
          <p:nvPr>
            <p:ph type="dt" sz="half" idx="2"/>
          </p:nvPr>
        </p:nvSpPr>
        <p:spPr bwMode="auto">
          <a:xfrm>
            <a:off x="66294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Helvetica" pitchFamily="34" charset="0"/>
                <a:ea typeface="+mn-ea"/>
                <a:cs typeface="+mn-cs"/>
              </a:defRPr>
            </a:lvl1pPr>
          </a:lstStyle>
          <a:p>
            <a:pPr>
              <a:defRPr/>
            </a:pPr>
            <a:endParaRPr lang="en-GB" altLang="en-US"/>
          </a:p>
        </p:txBody>
      </p:sp>
      <p:sp>
        <p:nvSpPr>
          <p:cNvPr id="46085" name="Rectangle 5">
            <a:extLst>
              <a:ext uri="{FF2B5EF4-FFF2-40B4-BE49-F238E27FC236}">
                <a16:creationId xmlns:a16="http://schemas.microsoft.com/office/drawing/2014/main" id="{4EB51CB0-DCA8-4319-8B45-CD8204734D39}"/>
              </a:ext>
            </a:extLst>
          </p:cNvPr>
          <p:cNvSpPr>
            <a:spLocks noGrp="1" noChangeArrowheads="1"/>
          </p:cNvSpPr>
          <p:nvPr>
            <p:ph type="ftr" sz="quarter" idx="3"/>
          </p:nvPr>
        </p:nvSpPr>
        <p:spPr bwMode="auto">
          <a:xfrm>
            <a:off x="32766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latin typeface="Helvetica" pitchFamily="34" charset="0"/>
                <a:ea typeface="+mn-ea"/>
                <a:cs typeface="+mn-cs"/>
              </a:defRPr>
            </a:lvl1pPr>
          </a:lstStyle>
          <a:p>
            <a:pPr>
              <a:defRPr/>
            </a:pPr>
            <a:endParaRPr lang="en-GB" altLang="en-US"/>
          </a:p>
        </p:txBody>
      </p:sp>
      <p:sp>
        <p:nvSpPr>
          <p:cNvPr id="46086" name="Rectangle 6">
            <a:extLst>
              <a:ext uri="{FF2B5EF4-FFF2-40B4-BE49-F238E27FC236}">
                <a16:creationId xmlns:a16="http://schemas.microsoft.com/office/drawing/2014/main" id="{6612711C-5A95-4195-9325-833CE1A8FA38}"/>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FCA9121A-0697-489C-8064-53D01BEF8834}" type="slidenum">
              <a:rPr lang="en-GB" altLang="en-US"/>
              <a:pPr>
                <a:defRPr/>
              </a:pPr>
              <a:t>‹#›</a:t>
            </a:fld>
            <a:endParaRPr lang="en-GB" altLang="en-US"/>
          </a:p>
        </p:txBody>
      </p:sp>
      <p:sp>
        <p:nvSpPr>
          <p:cNvPr id="1031" name="Line 7">
            <a:extLst>
              <a:ext uri="{FF2B5EF4-FFF2-40B4-BE49-F238E27FC236}">
                <a16:creationId xmlns:a16="http://schemas.microsoft.com/office/drawing/2014/main" id="{E1A74C51-3B15-43B4-870B-7E262CE53E4B}"/>
              </a:ext>
            </a:extLst>
          </p:cNvPr>
          <p:cNvSpPr>
            <a:spLocks noChangeShapeType="1"/>
          </p:cNvSpPr>
          <p:nvPr/>
        </p:nvSpPr>
        <p:spPr bwMode="auto">
          <a:xfrm flipV="1">
            <a:off x="1371600" y="304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Oval 8">
            <a:extLst>
              <a:ext uri="{FF2B5EF4-FFF2-40B4-BE49-F238E27FC236}">
                <a16:creationId xmlns:a16="http://schemas.microsoft.com/office/drawing/2014/main" id="{1CBFEA3C-C24C-4769-9CB7-7E3AE9BF122A}"/>
              </a:ext>
            </a:extLst>
          </p:cNvPr>
          <p:cNvSpPr>
            <a:spLocks noChangeArrowheads="1"/>
          </p:cNvSpPr>
          <p:nvPr/>
        </p:nvSpPr>
        <p:spPr bwMode="auto">
          <a:xfrm>
            <a:off x="152400" y="838200"/>
            <a:ext cx="228600" cy="228600"/>
          </a:xfrm>
          <a:prstGeom prst="ellipse">
            <a:avLst/>
          </a:prstGeom>
          <a:solidFill>
            <a:srgbClr val="F54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Helvetica" charset="0"/>
                <a:ea typeface="ＭＳ Ｐゴシック" charset="-128"/>
              </a:defRPr>
            </a:lvl1pPr>
            <a:lvl2pPr marL="742950" indent="-285750" eaLnBrk="0" hangingPunct="0">
              <a:defRPr sz="2400">
                <a:solidFill>
                  <a:schemeClr val="tx1"/>
                </a:solidFill>
                <a:latin typeface="Helvetica" charset="0"/>
                <a:ea typeface="ＭＳ Ｐゴシック" charset="-128"/>
              </a:defRPr>
            </a:lvl2pPr>
            <a:lvl3pPr marL="1143000" indent="-228600" eaLnBrk="0" hangingPunct="0">
              <a:defRPr sz="2400">
                <a:solidFill>
                  <a:schemeClr val="tx1"/>
                </a:solidFill>
                <a:latin typeface="Helvetica" charset="0"/>
                <a:ea typeface="ＭＳ Ｐゴシック" charset="-128"/>
              </a:defRPr>
            </a:lvl3pPr>
            <a:lvl4pPr marL="1600200" indent="-228600" eaLnBrk="0" hangingPunct="0">
              <a:defRPr sz="2400">
                <a:solidFill>
                  <a:schemeClr val="tx1"/>
                </a:solidFill>
                <a:latin typeface="Helvetica" charset="0"/>
                <a:ea typeface="ＭＳ Ｐゴシック" charset="-128"/>
              </a:defRPr>
            </a:lvl4pPr>
            <a:lvl5pPr marL="2057400" indent="-228600" eaLnBrk="0" hangingPunct="0">
              <a:defRPr sz="2400">
                <a:solidFill>
                  <a:schemeClr val="tx1"/>
                </a:solidFill>
                <a:latin typeface="Helvetica" charset="0"/>
                <a:ea typeface="ＭＳ Ｐゴシック" charset="-128"/>
              </a:defRPr>
            </a:lvl5pPr>
            <a:lvl6pPr marL="2514600" indent="-228600" eaLnBrk="0" fontAlgn="base" hangingPunct="0">
              <a:spcBef>
                <a:spcPct val="0"/>
              </a:spcBef>
              <a:spcAft>
                <a:spcPct val="0"/>
              </a:spcAft>
              <a:defRPr sz="2400">
                <a:solidFill>
                  <a:schemeClr val="tx1"/>
                </a:solidFill>
                <a:latin typeface="Helvetica" charset="0"/>
                <a:ea typeface="ＭＳ Ｐゴシック" charset="-128"/>
              </a:defRPr>
            </a:lvl6pPr>
            <a:lvl7pPr marL="2971800" indent="-228600" eaLnBrk="0" fontAlgn="base" hangingPunct="0">
              <a:spcBef>
                <a:spcPct val="0"/>
              </a:spcBef>
              <a:spcAft>
                <a:spcPct val="0"/>
              </a:spcAft>
              <a:defRPr sz="2400">
                <a:solidFill>
                  <a:schemeClr val="tx1"/>
                </a:solidFill>
                <a:latin typeface="Helvetica" charset="0"/>
                <a:ea typeface="ＭＳ Ｐゴシック" charset="-128"/>
              </a:defRPr>
            </a:lvl7pPr>
            <a:lvl8pPr marL="3429000" indent="-228600" eaLnBrk="0" fontAlgn="base" hangingPunct="0">
              <a:spcBef>
                <a:spcPct val="0"/>
              </a:spcBef>
              <a:spcAft>
                <a:spcPct val="0"/>
              </a:spcAft>
              <a:defRPr sz="2400">
                <a:solidFill>
                  <a:schemeClr val="tx1"/>
                </a:solidFill>
                <a:latin typeface="Helvetica" charset="0"/>
                <a:ea typeface="ＭＳ Ｐゴシック" charset="-128"/>
              </a:defRPr>
            </a:lvl8pPr>
            <a:lvl9pPr marL="3886200" indent="-228600" eaLnBrk="0" fontAlgn="base" hangingPunct="0">
              <a:spcBef>
                <a:spcPct val="0"/>
              </a:spcBef>
              <a:spcAft>
                <a:spcPct val="0"/>
              </a:spcAft>
              <a:defRPr sz="2400">
                <a:solidFill>
                  <a:schemeClr val="tx1"/>
                </a:solidFill>
                <a:latin typeface="Helvetica" charset="0"/>
                <a:ea typeface="ＭＳ Ｐゴシック" charset="-128"/>
              </a:defRPr>
            </a:lvl9pPr>
          </a:lstStyle>
          <a:p>
            <a:pPr algn="ctr" eaLnBrk="1" hangingPunct="1">
              <a:defRPr/>
            </a:pPr>
            <a:endParaRPr lang="en-US" altLang="en-US">
              <a:latin typeface="Times New Roman" charset="0"/>
            </a:endParaRPr>
          </a:p>
        </p:txBody>
      </p:sp>
      <p:sp>
        <p:nvSpPr>
          <p:cNvPr id="1033" name="Oval 9">
            <a:extLst>
              <a:ext uri="{FF2B5EF4-FFF2-40B4-BE49-F238E27FC236}">
                <a16:creationId xmlns:a16="http://schemas.microsoft.com/office/drawing/2014/main" id="{7ACEBD03-AAAF-4C30-AD0D-D1351A5795D1}"/>
              </a:ext>
            </a:extLst>
          </p:cNvPr>
          <p:cNvSpPr>
            <a:spLocks noChangeArrowheads="1"/>
          </p:cNvSpPr>
          <p:nvPr/>
        </p:nvSpPr>
        <p:spPr bwMode="auto">
          <a:xfrm>
            <a:off x="539750" y="838200"/>
            <a:ext cx="228600" cy="228600"/>
          </a:xfrm>
          <a:prstGeom prst="ellipse">
            <a:avLst/>
          </a:prstGeom>
          <a:solidFill>
            <a:srgbClr val="0141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Helvetica" charset="0"/>
                <a:ea typeface="ＭＳ Ｐゴシック" charset="-128"/>
              </a:defRPr>
            </a:lvl1pPr>
            <a:lvl2pPr marL="742950" indent="-285750" eaLnBrk="0" hangingPunct="0">
              <a:defRPr sz="2400">
                <a:solidFill>
                  <a:schemeClr val="tx1"/>
                </a:solidFill>
                <a:latin typeface="Helvetica" charset="0"/>
                <a:ea typeface="ＭＳ Ｐゴシック" charset="-128"/>
              </a:defRPr>
            </a:lvl2pPr>
            <a:lvl3pPr marL="1143000" indent="-228600" eaLnBrk="0" hangingPunct="0">
              <a:defRPr sz="2400">
                <a:solidFill>
                  <a:schemeClr val="tx1"/>
                </a:solidFill>
                <a:latin typeface="Helvetica" charset="0"/>
                <a:ea typeface="ＭＳ Ｐゴシック" charset="-128"/>
              </a:defRPr>
            </a:lvl3pPr>
            <a:lvl4pPr marL="1600200" indent="-228600" eaLnBrk="0" hangingPunct="0">
              <a:defRPr sz="2400">
                <a:solidFill>
                  <a:schemeClr val="tx1"/>
                </a:solidFill>
                <a:latin typeface="Helvetica" charset="0"/>
                <a:ea typeface="ＭＳ Ｐゴシック" charset="-128"/>
              </a:defRPr>
            </a:lvl4pPr>
            <a:lvl5pPr marL="2057400" indent="-228600" eaLnBrk="0" hangingPunct="0">
              <a:defRPr sz="2400">
                <a:solidFill>
                  <a:schemeClr val="tx1"/>
                </a:solidFill>
                <a:latin typeface="Helvetica" charset="0"/>
                <a:ea typeface="ＭＳ Ｐゴシック" charset="-128"/>
              </a:defRPr>
            </a:lvl5pPr>
            <a:lvl6pPr marL="2514600" indent="-228600" eaLnBrk="0" fontAlgn="base" hangingPunct="0">
              <a:spcBef>
                <a:spcPct val="0"/>
              </a:spcBef>
              <a:spcAft>
                <a:spcPct val="0"/>
              </a:spcAft>
              <a:defRPr sz="2400">
                <a:solidFill>
                  <a:schemeClr val="tx1"/>
                </a:solidFill>
                <a:latin typeface="Helvetica" charset="0"/>
                <a:ea typeface="ＭＳ Ｐゴシック" charset="-128"/>
              </a:defRPr>
            </a:lvl6pPr>
            <a:lvl7pPr marL="2971800" indent="-228600" eaLnBrk="0" fontAlgn="base" hangingPunct="0">
              <a:spcBef>
                <a:spcPct val="0"/>
              </a:spcBef>
              <a:spcAft>
                <a:spcPct val="0"/>
              </a:spcAft>
              <a:defRPr sz="2400">
                <a:solidFill>
                  <a:schemeClr val="tx1"/>
                </a:solidFill>
                <a:latin typeface="Helvetica" charset="0"/>
                <a:ea typeface="ＭＳ Ｐゴシック" charset="-128"/>
              </a:defRPr>
            </a:lvl7pPr>
            <a:lvl8pPr marL="3429000" indent="-228600" eaLnBrk="0" fontAlgn="base" hangingPunct="0">
              <a:spcBef>
                <a:spcPct val="0"/>
              </a:spcBef>
              <a:spcAft>
                <a:spcPct val="0"/>
              </a:spcAft>
              <a:defRPr sz="2400">
                <a:solidFill>
                  <a:schemeClr val="tx1"/>
                </a:solidFill>
                <a:latin typeface="Helvetica" charset="0"/>
                <a:ea typeface="ＭＳ Ｐゴシック" charset="-128"/>
              </a:defRPr>
            </a:lvl8pPr>
            <a:lvl9pPr marL="3886200" indent="-228600" eaLnBrk="0" fontAlgn="base" hangingPunct="0">
              <a:spcBef>
                <a:spcPct val="0"/>
              </a:spcBef>
              <a:spcAft>
                <a:spcPct val="0"/>
              </a:spcAft>
              <a:defRPr sz="2400">
                <a:solidFill>
                  <a:schemeClr val="tx1"/>
                </a:solidFill>
                <a:latin typeface="Helvetica" charset="0"/>
                <a:ea typeface="ＭＳ Ｐゴシック" charset="-128"/>
              </a:defRPr>
            </a:lvl9pPr>
          </a:lstStyle>
          <a:p>
            <a:pPr algn="ctr" eaLnBrk="1" hangingPunct="1">
              <a:defRPr/>
            </a:pPr>
            <a:endParaRPr lang="en-US" altLang="en-US">
              <a:latin typeface="Times New Roman" charset="0"/>
            </a:endParaRPr>
          </a:p>
        </p:txBody>
      </p:sp>
      <p:sp>
        <p:nvSpPr>
          <p:cNvPr id="1034" name="Oval 10">
            <a:extLst>
              <a:ext uri="{FF2B5EF4-FFF2-40B4-BE49-F238E27FC236}">
                <a16:creationId xmlns:a16="http://schemas.microsoft.com/office/drawing/2014/main" id="{F258F52D-83CD-4E8D-8E1B-B39781DC9698}"/>
              </a:ext>
            </a:extLst>
          </p:cNvPr>
          <p:cNvSpPr>
            <a:spLocks noChangeArrowheads="1"/>
          </p:cNvSpPr>
          <p:nvPr/>
        </p:nvSpPr>
        <p:spPr bwMode="auto">
          <a:xfrm>
            <a:off x="927100" y="838200"/>
            <a:ext cx="228600" cy="228600"/>
          </a:xfrm>
          <a:prstGeom prst="ellipse">
            <a:avLst/>
          </a:prstGeom>
          <a:solidFill>
            <a:srgbClr val="B7000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Helvetica" charset="0"/>
                <a:ea typeface="ＭＳ Ｐゴシック" charset="-128"/>
              </a:defRPr>
            </a:lvl1pPr>
            <a:lvl2pPr marL="742950" indent="-285750" eaLnBrk="0" hangingPunct="0">
              <a:defRPr sz="2400">
                <a:solidFill>
                  <a:schemeClr val="tx1"/>
                </a:solidFill>
                <a:latin typeface="Helvetica" charset="0"/>
                <a:ea typeface="ＭＳ Ｐゴシック" charset="-128"/>
              </a:defRPr>
            </a:lvl2pPr>
            <a:lvl3pPr marL="1143000" indent="-228600" eaLnBrk="0" hangingPunct="0">
              <a:defRPr sz="2400">
                <a:solidFill>
                  <a:schemeClr val="tx1"/>
                </a:solidFill>
                <a:latin typeface="Helvetica" charset="0"/>
                <a:ea typeface="ＭＳ Ｐゴシック" charset="-128"/>
              </a:defRPr>
            </a:lvl3pPr>
            <a:lvl4pPr marL="1600200" indent="-228600" eaLnBrk="0" hangingPunct="0">
              <a:defRPr sz="2400">
                <a:solidFill>
                  <a:schemeClr val="tx1"/>
                </a:solidFill>
                <a:latin typeface="Helvetica" charset="0"/>
                <a:ea typeface="ＭＳ Ｐゴシック" charset="-128"/>
              </a:defRPr>
            </a:lvl4pPr>
            <a:lvl5pPr marL="2057400" indent="-228600" eaLnBrk="0" hangingPunct="0">
              <a:defRPr sz="2400">
                <a:solidFill>
                  <a:schemeClr val="tx1"/>
                </a:solidFill>
                <a:latin typeface="Helvetica" charset="0"/>
                <a:ea typeface="ＭＳ Ｐゴシック" charset="-128"/>
              </a:defRPr>
            </a:lvl5pPr>
            <a:lvl6pPr marL="2514600" indent="-228600" eaLnBrk="0" fontAlgn="base" hangingPunct="0">
              <a:spcBef>
                <a:spcPct val="0"/>
              </a:spcBef>
              <a:spcAft>
                <a:spcPct val="0"/>
              </a:spcAft>
              <a:defRPr sz="2400">
                <a:solidFill>
                  <a:schemeClr val="tx1"/>
                </a:solidFill>
                <a:latin typeface="Helvetica" charset="0"/>
                <a:ea typeface="ＭＳ Ｐゴシック" charset="-128"/>
              </a:defRPr>
            </a:lvl6pPr>
            <a:lvl7pPr marL="2971800" indent="-228600" eaLnBrk="0" fontAlgn="base" hangingPunct="0">
              <a:spcBef>
                <a:spcPct val="0"/>
              </a:spcBef>
              <a:spcAft>
                <a:spcPct val="0"/>
              </a:spcAft>
              <a:defRPr sz="2400">
                <a:solidFill>
                  <a:schemeClr val="tx1"/>
                </a:solidFill>
                <a:latin typeface="Helvetica" charset="0"/>
                <a:ea typeface="ＭＳ Ｐゴシック" charset="-128"/>
              </a:defRPr>
            </a:lvl7pPr>
            <a:lvl8pPr marL="3429000" indent="-228600" eaLnBrk="0" fontAlgn="base" hangingPunct="0">
              <a:spcBef>
                <a:spcPct val="0"/>
              </a:spcBef>
              <a:spcAft>
                <a:spcPct val="0"/>
              </a:spcAft>
              <a:defRPr sz="2400">
                <a:solidFill>
                  <a:schemeClr val="tx1"/>
                </a:solidFill>
                <a:latin typeface="Helvetica" charset="0"/>
                <a:ea typeface="ＭＳ Ｐゴシック" charset="-128"/>
              </a:defRPr>
            </a:lvl8pPr>
            <a:lvl9pPr marL="3886200" indent="-228600" eaLnBrk="0" fontAlgn="base" hangingPunct="0">
              <a:spcBef>
                <a:spcPct val="0"/>
              </a:spcBef>
              <a:spcAft>
                <a:spcPct val="0"/>
              </a:spcAft>
              <a:defRPr sz="2400">
                <a:solidFill>
                  <a:schemeClr val="tx1"/>
                </a:solidFill>
                <a:latin typeface="Helvetica" charset="0"/>
                <a:ea typeface="ＭＳ Ｐゴシック" charset="-128"/>
              </a:defRPr>
            </a:lvl9pPr>
          </a:lstStyle>
          <a:p>
            <a:pPr algn="ctr" eaLnBrk="1" hangingPunct="1">
              <a:defRPr/>
            </a:pPr>
            <a:endParaRPr lang="en-US" altLang="en-US">
              <a:latin typeface="Times New Roman" charset="0"/>
            </a:endParaRPr>
          </a:p>
        </p:txBody>
      </p:sp>
      <p:pic>
        <p:nvPicPr>
          <p:cNvPr id="1035" name="Picture 15" descr="rgs">
            <a:extLst>
              <a:ext uri="{FF2B5EF4-FFF2-40B4-BE49-F238E27FC236}">
                <a16:creationId xmlns:a16="http://schemas.microsoft.com/office/drawing/2014/main" id="{92E35E6D-46D1-4901-9255-49C960C761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9925" y="312738"/>
            <a:ext cx="182403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6" r:id="rId1"/>
    <p:sldLayoutId id="2147483931" r:id="rId2"/>
    <p:sldLayoutId id="2147483932" r:id="rId3"/>
    <p:sldLayoutId id="2147483933" r:id="rId4"/>
    <p:sldLayoutId id="2147483934" r:id="rId5"/>
    <p:sldLayoutId id="2147483927" r:id="rId6"/>
    <p:sldLayoutId id="2147483928" r:id="rId7"/>
    <p:sldLayoutId id="2147483929" r:id="rId8"/>
    <p:sldLayoutId id="2147483930" r:id="rId9"/>
  </p:sldLayoutIdLst>
  <p:txStyles>
    <p:titleStyle>
      <a:lvl1pPr algn="l"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Helvetica" pitchFamily="34"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Helvetica" pitchFamily="34"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Helvetica" pitchFamily="34"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Helvetica" pitchFamily="34" charset="0"/>
          <a:ea typeface="ＭＳ Ｐゴシック" charset="-128"/>
          <a:cs typeface="ＭＳ Ｐゴシック" charset="-128"/>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rgbClr val="F54C00"/>
        </a:buClr>
        <a:buSzPct val="70000"/>
        <a:buFont typeface="Wingdings" panose="05000000000000000000" pitchFamily="2" charset="2"/>
        <a:buChar char="¢"/>
        <a:defRPr sz="3000">
          <a:solidFill>
            <a:schemeClr val="tx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1415B"/>
        </a:buClr>
        <a:buSzPct val="75000"/>
        <a:buFont typeface="Wingdings" panose="05000000000000000000" pitchFamily="2" charset="2"/>
        <a:buChar char="l"/>
        <a:defRPr sz="2800">
          <a:solidFill>
            <a:schemeClr val="tx2"/>
          </a:solidFill>
          <a:latin typeface="+mn-lt"/>
          <a:ea typeface="ＭＳ Ｐゴシック" charset="-128"/>
        </a:defRPr>
      </a:lvl2pPr>
      <a:lvl3pPr marL="1143000" indent="-228600" algn="l" rtl="0" eaLnBrk="0" fontAlgn="base" hangingPunct="0">
        <a:spcBef>
          <a:spcPct val="20000"/>
        </a:spcBef>
        <a:spcAft>
          <a:spcPct val="0"/>
        </a:spcAft>
        <a:buClr>
          <a:srgbClr val="B70005"/>
        </a:buClr>
        <a:buChar char="•"/>
        <a:defRPr sz="2400">
          <a:solidFill>
            <a:schemeClr val="tx2"/>
          </a:solidFill>
          <a:latin typeface="+mn-lt"/>
          <a:ea typeface="ＭＳ Ｐゴシック" charset="-128"/>
        </a:defRPr>
      </a:lvl3pPr>
      <a:lvl4pPr marL="1600200" indent="-228600" algn="l" rtl="0" eaLnBrk="0" fontAlgn="base" hangingPunct="0">
        <a:spcBef>
          <a:spcPct val="20000"/>
        </a:spcBef>
        <a:spcAft>
          <a:spcPct val="0"/>
        </a:spcAft>
        <a:buClr>
          <a:srgbClr val="797E01"/>
        </a:buClr>
        <a:buChar char="•"/>
        <a:defRPr sz="2000">
          <a:solidFill>
            <a:schemeClr val="tx2"/>
          </a:solidFill>
          <a:latin typeface="+mn-lt"/>
          <a:ea typeface="ＭＳ Ｐゴシック" charset="-128"/>
        </a:defRPr>
      </a:lvl4pPr>
      <a:lvl5pPr marL="2057400" indent="-228600" algn="l" rtl="0" eaLnBrk="0" fontAlgn="base" hangingPunct="0">
        <a:spcBef>
          <a:spcPct val="20000"/>
        </a:spcBef>
        <a:spcAft>
          <a:spcPct val="0"/>
        </a:spcAft>
        <a:buClr>
          <a:srgbClr val="740160"/>
        </a:buClr>
        <a:buChar char="•"/>
        <a:defRPr sz="2000">
          <a:solidFill>
            <a:schemeClr val="tx2"/>
          </a:solidFill>
          <a:latin typeface="+mn-lt"/>
          <a:ea typeface="ＭＳ Ｐゴシック" charset="-128"/>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DBA82F-938D-430B-ABAC-7C6577B62F30}"/>
              </a:ext>
            </a:extLst>
          </p:cNvPr>
          <p:cNvSpPr>
            <a:spLocks noGrp="1" noChangeArrowheads="1"/>
          </p:cNvSpPr>
          <p:nvPr>
            <p:ph type="title"/>
          </p:nvPr>
        </p:nvSpPr>
        <p:spPr>
          <a:xfrm>
            <a:off x="1476375" y="188913"/>
            <a:ext cx="5472113" cy="1868487"/>
          </a:xfrm>
        </p:spPr>
        <p:txBody>
          <a:bodyPr/>
          <a:lstStyle/>
          <a:p>
            <a:pPr eaLnBrk="1" hangingPunct="1"/>
            <a:r>
              <a:rPr lang="en-GB" altLang="en-US" b="1">
                <a:ea typeface="ＭＳ Ｐゴシック" panose="020B0600070205080204" pitchFamily="34" charset="-128"/>
              </a:rPr>
              <a:t>Global Trade</a:t>
            </a:r>
            <a:br>
              <a:rPr lang="en-GB" altLang="en-US" b="1">
                <a:ea typeface="ＭＳ Ｐゴシック" panose="020B0600070205080204" pitchFamily="34" charset="-128"/>
              </a:rPr>
            </a:br>
            <a:r>
              <a:rPr lang="en-GB" altLang="en-US" sz="2000" b="1">
                <a:ea typeface="ＭＳ Ｐゴシック" panose="020B0600070205080204" pitchFamily="34" charset="-128"/>
              </a:rPr>
              <a:t>Lesson 1: How did trade get global?</a:t>
            </a:r>
            <a:br>
              <a:rPr lang="en-GB" altLang="en-US" b="1">
                <a:ea typeface="ＭＳ Ｐゴシック" panose="020B0600070205080204" pitchFamily="34" charset="-128"/>
              </a:rPr>
            </a:br>
            <a:br>
              <a:rPr lang="en-GB" altLang="en-US" b="1">
                <a:ea typeface="ＭＳ Ｐゴシック" panose="020B0600070205080204" pitchFamily="34" charset="-128"/>
              </a:rPr>
            </a:br>
            <a:endParaRPr lang="en-US" altLang="en-US" sz="1800" b="1">
              <a:ea typeface="ＭＳ Ｐゴシック" panose="020B0600070205080204" pitchFamily="34" charset="-128"/>
            </a:endParaRPr>
          </a:p>
        </p:txBody>
      </p:sp>
      <p:sp>
        <p:nvSpPr>
          <p:cNvPr id="7171" name="Rectangle 3">
            <a:extLst>
              <a:ext uri="{FF2B5EF4-FFF2-40B4-BE49-F238E27FC236}">
                <a16:creationId xmlns:a16="http://schemas.microsoft.com/office/drawing/2014/main" id="{6AC8BBBA-43BD-46B8-AEE4-1F80BAF58728}"/>
              </a:ext>
            </a:extLst>
          </p:cNvPr>
          <p:cNvSpPr>
            <a:spLocks noGrp="1" noChangeArrowheads="1"/>
          </p:cNvSpPr>
          <p:nvPr>
            <p:ph type="body" sz="half" idx="1"/>
          </p:nvPr>
        </p:nvSpPr>
        <p:spPr>
          <a:xfrm>
            <a:off x="1485900" y="1844675"/>
            <a:ext cx="3429000" cy="4175125"/>
          </a:xfrm>
        </p:spPr>
        <p:txBody>
          <a:bodyPr/>
          <a:lstStyle/>
          <a:p>
            <a:pPr eaLnBrk="1" hangingPunct="1">
              <a:buFont typeface="Wingdings" panose="05000000000000000000" pitchFamily="2" charset="2"/>
              <a:buNone/>
            </a:pPr>
            <a:r>
              <a:rPr lang="en-GB" altLang="en-US" sz="2600">
                <a:ea typeface="ＭＳ Ｐゴシック" panose="020B0600070205080204" pitchFamily="34" charset="-128"/>
              </a:rPr>
              <a:t> </a:t>
            </a:r>
            <a:endParaRPr lang="en-US" altLang="en-US" sz="2600">
              <a:ea typeface="ＭＳ Ｐゴシック" panose="020B0600070205080204" pitchFamily="34" charset="-128"/>
            </a:endParaRPr>
          </a:p>
        </p:txBody>
      </p:sp>
      <p:sp>
        <p:nvSpPr>
          <p:cNvPr id="7172" name="Oval 4">
            <a:extLst>
              <a:ext uri="{FF2B5EF4-FFF2-40B4-BE49-F238E27FC236}">
                <a16:creationId xmlns:a16="http://schemas.microsoft.com/office/drawing/2014/main" id="{1131FD84-3B59-4AC8-A0D0-2328F25A392F}"/>
              </a:ext>
            </a:extLst>
          </p:cNvPr>
          <p:cNvSpPr>
            <a:spLocks noChangeArrowheads="1"/>
          </p:cNvSpPr>
          <p:nvPr/>
        </p:nvSpPr>
        <p:spPr bwMode="auto">
          <a:xfrm>
            <a:off x="250825" y="2924175"/>
            <a:ext cx="2665413" cy="2663825"/>
          </a:xfrm>
          <a:prstGeom prst="ellipse">
            <a:avLst/>
          </a:prstGeom>
          <a:solidFill>
            <a:srgbClr val="F54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7173" name="Oval 5">
            <a:extLst>
              <a:ext uri="{FF2B5EF4-FFF2-40B4-BE49-F238E27FC236}">
                <a16:creationId xmlns:a16="http://schemas.microsoft.com/office/drawing/2014/main" id="{FF08C902-6978-41FF-B50B-04697DFC39B7}"/>
              </a:ext>
            </a:extLst>
          </p:cNvPr>
          <p:cNvSpPr>
            <a:spLocks noChangeArrowheads="1"/>
          </p:cNvSpPr>
          <p:nvPr/>
        </p:nvSpPr>
        <p:spPr bwMode="auto">
          <a:xfrm>
            <a:off x="3276600" y="2924175"/>
            <a:ext cx="2592388" cy="2663825"/>
          </a:xfrm>
          <a:prstGeom prst="ellipse">
            <a:avLst/>
          </a:prstGeom>
          <a:solidFill>
            <a:srgbClr val="0141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US" sz="1800">
              <a:solidFill>
                <a:srgbClr val="336699"/>
              </a:solidFill>
              <a:latin typeface="Arial" panose="020B0604020202020204" pitchFamily="34" charset="0"/>
            </a:endParaRPr>
          </a:p>
        </p:txBody>
      </p:sp>
      <p:sp>
        <p:nvSpPr>
          <p:cNvPr id="7174" name="Oval 6">
            <a:extLst>
              <a:ext uri="{FF2B5EF4-FFF2-40B4-BE49-F238E27FC236}">
                <a16:creationId xmlns:a16="http://schemas.microsoft.com/office/drawing/2014/main" id="{BA35C2EA-3F8D-46B0-AC63-5B726C795041}"/>
              </a:ext>
            </a:extLst>
          </p:cNvPr>
          <p:cNvSpPr>
            <a:spLocks noChangeArrowheads="1"/>
          </p:cNvSpPr>
          <p:nvPr/>
        </p:nvSpPr>
        <p:spPr bwMode="auto">
          <a:xfrm>
            <a:off x="6227763" y="2924175"/>
            <a:ext cx="2627312" cy="2663825"/>
          </a:xfrm>
          <a:prstGeom prst="ellipse">
            <a:avLst/>
          </a:prstGeom>
          <a:solidFill>
            <a:srgbClr val="B7000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7175" name="Text Box 10">
            <a:extLst>
              <a:ext uri="{FF2B5EF4-FFF2-40B4-BE49-F238E27FC236}">
                <a16:creationId xmlns:a16="http://schemas.microsoft.com/office/drawing/2014/main" id="{5F2D641B-14C4-4C2A-84F7-0D6AC1FD8936}"/>
              </a:ext>
            </a:extLst>
          </p:cNvPr>
          <p:cNvSpPr txBox="1">
            <a:spLocks noChangeArrowheads="1"/>
          </p:cNvSpPr>
          <p:nvPr/>
        </p:nvSpPr>
        <p:spPr bwMode="auto">
          <a:xfrm>
            <a:off x="6443663" y="39322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50000"/>
              </a:spcBef>
              <a:buClrTx/>
              <a:buSzTx/>
              <a:buFontTx/>
              <a:buNone/>
            </a:pPr>
            <a:endParaRPr lang="en-US" altLang="en-US" sz="1800">
              <a:solidFill>
                <a:schemeClr val="tx1"/>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B330BAD-BE46-44A9-BB36-C20A7323028A}"/>
              </a:ext>
            </a:extLst>
          </p:cNvPr>
          <p:cNvSpPr>
            <a:spLocks noGrp="1"/>
          </p:cNvSpPr>
          <p:nvPr>
            <p:ph type="title"/>
          </p:nvPr>
        </p:nvSpPr>
        <p:spPr>
          <a:xfrm>
            <a:off x="1476375" y="190500"/>
            <a:ext cx="5495925" cy="1438275"/>
          </a:xfrm>
          <a:solidFill>
            <a:srgbClr val="740160"/>
          </a:solidFill>
        </p:spPr>
        <p:txBody>
          <a:bodyPr/>
          <a:lstStyle/>
          <a:p>
            <a:pPr eaLnBrk="1" hangingPunct="1"/>
            <a:r>
              <a:rPr lang="en-US" altLang="en-US">
                <a:solidFill>
                  <a:schemeClr val="bg1"/>
                </a:solidFill>
                <a:ea typeface="ＭＳ Ｐゴシック" panose="020B0600070205080204" pitchFamily="34" charset="-128"/>
              </a:rPr>
              <a:t>The scale of trade</a:t>
            </a:r>
          </a:p>
        </p:txBody>
      </p:sp>
      <p:sp>
        <p:nvSpPr>
          <p:cNvPr id="4" name="Left-Right Arrow 3">
            <a:extLst>
              <a:ext uri="{FF2B5EF4-FFF2-40B4-BE49-F238E27FC236}">
                <a16:creationId xmlns:a16="http://schemas.microsoft.com/office/drawing/2014/main" id="{ED021FB1-1C01-429B-B278-AC2502872A25}"/>
              </a:ext>
            </a:extLst>
          </p:cNvPr>
          <p:cNvSpPr>
            <a:spLocks noChangeArrowheads="1"/>
          </p:cNvSpPr>
          <p:nvPr/>
        </p:nvSpPr>
        <p:spPr bwMode="auto">
          <a:xfrm>
            <a:off x="1828800" y="2438400"/>
            <a:ext cx="5867400" cy="762000"/>
          </a:xfrm>
          <a:prstGeom prst="leftRightArrow">
            <a:avLst>
              <a:gd name="adj1" fmla="val 50000"/>
              <a:gd name="adj2" fmla="val 50014"/>
            </a:avLst>
          </a:prstGeom>
          <a:solidFill>
            <a:srgbClr val="797E01"/>
          </a:solidFill>
          <a:ln w="9525">
            <a:solidFill>
              <a:srgbClr val="FF9700"/>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sz="1800">
              <a:solidFill>
                <a:schemeClr val="lt1"/>
              </a:solidFill>
              <a:latin typeface="+mn-lt"/>
              <a:ea typeface="+mn-ea"/>
            </a:endParaRPr>
          </a:p>
        </p:txBody>
      </p:sp>
      <p:sp>
        <p:nvSpPr>
          <p:cNvPr id="21508" name="TextBox 5">
            <a:extLst>
              <a:ext uri="{FF2B5EF4-FFF2-40B4-BE49-F238E27FC236}">
                <a16:creationId xmlns:a16="http://schemas.microsoft.com/office/drawing/2014/main" id="{79FB5582-364D-4577-B57C-F6CA82973B65}"/>
              </a:ext>
            </a:extLst>
          </p:cNvPr>
          <p:cNvSpPr txBox="1">
            <a:spLocks noChangeArrowheads="1"/>
          </p:cNvSpPr>
          <p:nvPr/>
        </p:nvSpPr>
        <p:spPr bwMode="auto">
          <a:xfrm>
            <a:off x="914400" y="2667000"/>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Local </a:t>
            </a:r>
          </a:p>
        </p:txBody>
      </p:sp>
      <p:sp>
        <p:nvSpPr>
          <p:cNvPr id="21509" name="TextBox 6">
            <a:extLst>
              <a:ext uri="{FF2B5EF4-FFF2-40B4-BE49-F238E27FC236}">
                <a16:creationId xmlns:a16="http://schemas.microsoft.com/office/drawing/2014/main" id="{AB517777-CED1-4A01-9E63-E1EC2370A448}"/>
              </a:ext>
            </a:extLst>
          </p:cNvPr>
          <p:cNvSpPr txBox="1">
            <a:spLocks noChangeArrowheads="1"/>
          </p:cNvSpPr>
          <p:nvPr/>
        </p:nvSpPr>
        <p:spPr bwMode="auto">
          <a:xfrm>
            <a:off x="7848600" y="27432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GLOBAL</a:t>
            </a:r>
          </a:p>
        </p:txBody>
      </p:sp>
      <p:sp>
        <p:nvSpPr>
          <p:cNvPr id="21510" name="TextBox 8">
            <a:extLst>
              <a:ext uri="{FF2B5EF4-FFF2-40B4-BE49-F238E27FC236}">
                <a16:creationId xmlns:a16="http://schemas.microsoft.com/office/drawing/2014/main" id="{414E1DE0-D1CD-4037-B7D9-5685A0852CE7}"/>
              </a:ext>
            </a:extLst>
          </p:cNvPr>
          <p:cNvSpPr txBox="1">
            <a:spLocks noChangeArrowheads="1"/>
          </p:cNvSpPr>
          <p:nvPr/>
        </p:nvSpPr>
        <p:spPr bwMode="auto">
          <a:xfrm>
            <a:off x="228600" y="3352800"/>
            <a:ext cx="1676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Swapping a football card that you need with a friend so you complete your collection. </a:t>
            </a:r>
          </a:p>
        </p:txBody>
      </p:sp>
      <p:sp>
        <p:nvSpPr>
          <p:cNvPr id="21511" name="TextBox 9">
            <a:extLst>
              <a:ext uri="{FF2B5EF4-FFF2-40B4-BE49-F238E27FC236}">
                <a16:creationId xmlns:a16="http://schemas.microsoft.com/office/drawing/2014/main" id="{79A6E231-56E1-498A-A1C0-D0A715104197}"/>
              </a:ext>
            </a:extLst>
          </p:cNvPr>
          <p:cNvSpPr txBox="1">
            <a:spLocks noChangeArrowheads="1"/>
          </p:cNvSpPr>
          <p:nvPr/>
        </p:nvSpPr>
        <p:spPr bwMode="auto">
          <a:xfrm>
            <a:off x="3906838" y="3732213"/>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Buying a British Cox apple in the supermarket. </a:t>
            </a:r>
          </a:p>
        </p:txBody>
      </p:sp>
      <p:sp>
        <p:nvSpPr>
          <p:cNvPr id="21512" name="TextBox 12">
            <a:extLst>
              <a:ext uri="{FF2B5EF4-FFF2-40B4-BE49-F238E27FC236}">
                <a16:creationId xmlns:a16="http://schemas.microsoft.com/office/drawing/2014/main" id="{2ADFCBB8-4D95-4F11-90B5-79B5C801B99F}"/>
              </a:ext>
            </a:extLst>
          </p:cNvPr>
          <p:cNvSpPr txBox="1">
            <a:spLocks noChangeArrowheads="1"/>
          </p:cNvSpPr>
          <p:nvPr/>
        </p:nvSpPr>
        <p:spPr bwMode="auto">
          <a:xfrm>
            <a:off x="3767138" y="5410200"/>
            <a:ext cx="2066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Selling your old bicycle to a friend who lives in another town. </a:t>
            </a:r>
          </a:p>
        </p:txBody>
      </p:sp>
      <p:sp>
        <p:nvSpPr>
          <p:cNvPr id="21513" name="TextBox 13">
            <a:extLst>
              <a:ext uri="{FF2B5EF4-FFF2-40B4-BE49-F238E27FC236}">
                <a16:creationId xmlns:a16="http://schemas.microsoft.com/office/drawing/2014/main" id="{E9DBB646-3A68-42A9-896A-125285F3B579}"/>
              </a:ext>
            </a:extLst>
          </p:cNvPr>
          <p:cNvSpPr txBox="1">
            <a:spLocks noChangeArrowheads="1"/>
          </p:cNvSpPr>
          <p:nvPr/>
        </p:nvSpPr>
        <p:spPr bwMode="auto">
          <a:xfrm>
            <a:off x="7086600" y="3581400"/>
            <a:ext cx="1873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Buying a T-shirt made in Turkey from a shop on the High Street. </a:t>
            </a:r>
          </a:p>
        </p:txBody>
      </p:sp>
      <p:sp>
        <p:nvSpPr>
          <p:cNvPr id="21514" name="TextBox 14">
            <a:extLst>
              <a:ext uri="{FF2B5EF4-FFF2-40B4-BE49-F238E27FC236}">
                <a16:creationId xmlns:a16="http://schemas.microsoft.com/office/drawing/2014/main" id="{7979E66C-1C25-4DB7-BE0A-B0F739BBA13D}"/>
              </a:ext>
            </a:extLst>
          </p:cNvPr>
          <p:cNvSpPr txBox="1">
            <a:spLocks noChangeArrowheads="1"/>
          </p:cNvSpPr>
          <p:nvPr/>
        </p:nvSpPr>
        <p:spPr bwMode="auto">
          <a:xfrm>
            <a:off x="7146925" y="50292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A company based in Japan sells you a TV online. </a:t>
            </a:r>
          </a:p>
        </p:txBody>
      </p:sp>
      <p:sp>
        <p:nvSpPr>
          <p:cNvPr id="21515" name="TextBox 15">
            <a:extLst>
              <a:ext uri="{FF2B5EF4-FFF2-40B4-BE49-F238E27FC236}">
                <a16:creationId xmlns:a16="http://schemas.microsoft.com/office/drawing/2014/main" id="{5F65365E-9352-4FE4-820A-A492F1DBC72B}"/>
              </a:ext>
            </a:extLst>
          </p:cNvPr>
          <p:cNvSpPr txBox="1">
            <a:spLocks noChangeArrowheads="1"/>
          </p:cNvSpPr>
          <p:nvPr/>
        </p:nvSpPr>
        <p:spPr bwMode="auto">
          <a:xfrm>
            <a:off x="4267200" y="3124200"/>
            <a:ext cx="103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National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a:extLst>
              <a:ext uri="{FF2B5EF4-FFF2-40B4-BE49-F238E27FC236}">
                <a16:creationId xmlns:a16="http://schemas.microsoft.com/office/drawing/2014/main" id="{52ED7659-DF86-4998-987F-1035F950E948}"/>
              </a:ext>
            </a:extLst>
          </p:cNvPr>
          <p:cNvSpPr>
            <a:spLocks noGrp="1" noChangeArrowheads="1"/>
          </p:cNvSpPr>
          <p:nvPr>
            <p:ph type="body" idx="1"/>
          </p:nvPr>
        </p:nvSpPr>
        <p:spPr>
          <a:xfrm>
            <a:off x="914400" y="1676400"/>
            <a:ext cx="7239000" cy="3959225"/>
          </a:xfrm>
        </p:spPr>
        <p:txBody>
          <a:bodyPr/>
          <a:lstStyle/>
          <a:p>
            <a:pPr eaLnBrk="1" hangingPunct="1"/>
            <a:r>
              <a:rPr lang="en-US" altLang="en-US" sz="2000">
                <a:ea typeface="ＭＳ Ｐゴシック" panose="020B0600070205080204" pitchFamily="34" charset="-128"/>
              </a:rPr>
              <a:t>Trade has occurred between people since the beginning of civilisation when people exchanged goods and skills within their community on a local scale. </a:t>
            </a:r>
          </a:p>
          <a:p>
            <a:pPr eaLnBrk="1" hangingPunct="1">
              <a:buFont typeface="Wingdings" panose="05000000000000000000" pitchFamily="2" charset="2"/>
              <a:buNone/>
            </a:pPr>
            <a:endParaRPr lang="en-US" altLang="en-US" sz="2000">
              <a:ea typeface="ＭＳ Ｐゴシック" panose="020B0600070205080204" pitchFamily="34" charset="-128"/>
            </a:endParaRPr>
          </a:p>
          <a:p>
            <a:pPr eaLnBrk="1" hangingPunct="1"/>
            <a:r>
              <a:rPr lang="en-US" altLang="en-US" sz="2000">
                <a:ea typeface="ＭＳ Ｐゴシック" panose="020B0600070205080204" pitchFamily="34" charset="-128"/>
              </a:rPr>
              <a:t>Even in the Stone Ages people exchanged goods such as tools, clothing and food. </a:t>
            </a:r>
          </a:p>
          <a:p>
            <a:pPr eaLnBrk="1" hangingPunct="1"/>
            <a:endParaRPr lang="en-US" altLang="en-US" sz="2000">
              <a:ea typeface="ＭＳ Ｐゴシック" panose="020B0600070205080204" pitchFamily="34" charset="-128"/>
            </a:endParaRPr>
          </a:p>
          <a:p>
            <a:pPr eaLnBrk="1" hangingPunct="1"/>
            <a:r>
              <a:rPr lang="en-US" altLang="en-US" sz="2000">
                <a:ea typeface="ＭＳ Ｐゴシック" panose="020B0600070205080204" pitchFamily="34" charset="-128"/>
              </a:rPr>
              <a:t>Trade only occurred on a local scale at this time. People had no contact with people from distant places. </a:t>
            </a:r>
          </a:p>
          <a:p>
            <a:pPr eaLnBrk="1" hangingPunct="1"/>
            <a:endParaRPr lang="en-US" altLang="en-US" sz="2000">
              <a:ea typeface="ＭＳ Ｐゴシック" panose="020B0600070205080204" pitchFamily="34" charset="-128"/>
            </a:endParaRPr>
          </a:p>
          <a:p>
            <a:pPr eaLnBrk="1" hangingPunct="1">
              <a:buFont typeface="Wingdings" panose="05000000000000000000" pitchFamily="2" charset="2"/>
              <a:buNone/>
            </a:pPr>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a:p>
            <a:pPr eaLnBrk="1" hangingPunct="1">
              <a:buFont typeface="Wingdings" panose="05000000000000000000" pitchFamily="2" charset="2"/>
              <a:buNone/>
            </a:pPr>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a:p>
            <a:pPr eaLnBrk="1" hangingPunct="1">
              <a:buFont typeface="Wingdings" panose="05000000000000000000" pitchFamily="2" charset="2"/>
              <a:buNone/>
            </a:pPr>
            <a:endParaRPr lang="en-GB" altLang="en-US">
              <a:ea typeface="ＭＳ Ｐゴシック" panose="020B0600070205080204" pitchFamily="34" charset="-128"/>
            </a:endParaRPr>
          </a:p>
        </p:txBody>
      </p:sp>
      <p:sp>
        <p:nvSpPr>
          <p:cNvPr id="6" name="Rectangle 2">
            <a:extLst>
              <a:ext uri="{FF2B5EF4-FFF2-40B4-BE49-F238E27FC236}">
                <a16:creationId xmlns:a16="http://schemas.microsoft.com/office/drawing/2014/main" id="{36580481-3217-4212-8DF3-4152AA390CC7}"/>
              </a:ext>
            </a:extLst>
          </p:cNvPr>
          <p:cNvSpPr txBox="1">
            <a:spLocks noChangeArrowheads="1"/>
          </p:cNvSpPr>
          <p:nvPr/>
        </p:nvSpPr>
        <p:spPr bwMode="auto">
          <a:xfrm>
            <a:off x="1524000" y="304800"/>
            <a:ext cx="5424488" cy="1320800"/>
          </a:xfrm>
          <a:prstGeom prst="rect">
            <a:avLst/>
          </a:prstGeom>
          <a:solidFill>
            <a:srgbClr val="660066"/>
          </a:solidFill>
          <a:ln>
            <a:solidFill>
              <a:srgbClr val="FF9900"/>
            </a:solidFill>
          </a:ln>
          <a:effectLst/>
        </p:spPr>
        <p:txBody>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pPr eaLnBrk="1" hangingPunct="1">
              <a:defRPr/>
            </a:pPr>
            <a:r>
              <a:rPr lang="en-GB" altLang="en-US" b="1" kern="0">
                <a:solidFill>
                  <a:schemeClr val="bg1"/>
                </a:solidFill>
              </a:rPr>
              <a:t>Trade in the past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458B20-4D0D-49B0-8C4A-824A52F97CA4}"/>
              </a:ext>
            </a:extLst>
          </p:cNvPr>
          <p:cNvSpPr>
            <a:spLocks noGrp="1"/>
          </p:cNvSpPr>
          <p:nvPr>
            <p:ph type="title"/>
          </p:nvPr>
        </p:nvSpPr>
        <p:spPr>
          <a:xfrm>
            <a:off x="1476375" y="190500"/>
            <a:ext cx="5495925" cy="1438275"/>
          </a:xfrm>
          <a:solidFill>
            <a:srgbClr val="01415B"/>
          </a:solidFill>
        </p:spPr>
        <p:txBody>
          <a:bodyPr/>
          <a:lstStyle/>
          <a:p>
            <a:pPr eaLnBrk="1" hangingPunct="1"/>
            <a:r>
              <a:rPr lang="en-US" altLang="en-US">
                <a:solidFill>
                  <a:schemeClr val="bg1"/>
                </a:solidFill>
                <a:ea typeface="ＭＳ Ｐゴシック" panose="020B0600070205080204" pitchFamily="34" charset="-128"/>
              </a:rPr>
              <a:t>Beginning to trade</a:t>
            </a:r>
          </a:p>
        </p:txBody>
      </p:sp>
      <p:sp>
        <p:nvSpPr>
          <p:cNvPr id="24579" name="Content Placeholder 2">
            <a:extLst>
              <a:ext uri="{FF2B5EF4-FFF2-40B4-BE49-F238E27FC236}">
                <a16:creationId xmlns:a16="http://schemas.microsoft.com/office/drawing/2014/main" id="{3F5327A2-64C6-42AC-B394-53C8B868EAD3}"/>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pic>
        <p:nvPicPr>
          <p:cNvPr id="24580" name="Picture 3">
            <a:extLst>
              <a:ext uri="{FF2B5EF4-FFF2-40B4-BE49-F238E27FC236}">
                <a16:creationId xmlns:a16="http://schemas.microsoft.com/office/drawing/2014/main" id="{9B2F0153-9534-4C80-8AC2-54DCB6698F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139113"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a:extLst>
              <a:ext uri="{FF2B5EF4-FFF2-40B4-BE49-F238E27FC236}">
                <a16:creationId xmlns:a16="http://schemas.microsoft.com/office/drawing/2014/main" id="{E20E07BC-1018-4628-9B59-352486C398FD}"/>
              </a:ext>
            </a:extLst>
          </p:cNvPr>
          <p:cNvSpPr txBox="1">
            <a:spLocks noChangeArrowheads="1"/>
          </p:cNvSpPr>
          <p:nvPr/>
        </p:nvSpPr>
        <p:spPr bwMode="auto">
          <a:xfrm>
            <a:off x="5638800" y="6096000"/>
            <a:ext cx="2962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Source: http://bitstrips.com/read.php?comic_id=4S0XP&amp;sc=1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A771564-9B5A-4231-B9A8-A80C0B1FFD9D}"/>
              </a:ext>
            </a:extLst>
          </p:cNvPr>
          <p:cNvSpPr>
            <a:spLocks noGrp="1"/>
          </p:cNvSpPr>
          <p:nvPr>
            <p:ph type="title"/>
          </p:nvPr>
        </p:nvSpPr>
        <p:spPr>
          <a:xfrm>
            <a:off x="1476375" y="190500"/>
            <a:ext cx="5495925" cy="1438275"/>
          </a:xfrm>
          <a:solidFill>
            <a:srgbClr val="797E01"/>
          </a:solidFill>
        </p:spPr>
        <p:txBody>
          <a:bodyPr/>
          <a:lstStyle/>
          <a:p>
            <a:pPr eaLnBrk="1" hangingPunct="1"/>
            <a:r>
              <a:rPr lang="en-US" altLang="en-US">
                <a:solidFill>
                  <a:schemeClr val="bg1"/>
                </a:solidFill>
                <a:ea typeface="ＭＳ Ｐゴシック" panose="020B0600070205080204" pitchFamily="34" charset="-128"/>
              </a:rPr>
              <a:t>How trade got ‘global’</a:t>
            </a:r>
          </a:p>
        </p:txBody>
      </p:sp>
      <p:sp>
        <p:nvSpPr>
          <p:cNvPr id="25603" name="Content Placeholder 2">
            <a:extLst>
              <a:ext uri="{FF2B5EF4-FFF2-40B4-BE49-F238E27FC236}">
                <a16:creationId xmlns:a16="http://schemas.microsoft.com/office/drawing/2014/main" id="{E5F3BE6E-47F7-475E-897F-33A1B50F4CEE}"/>
              </a:ext>
            </a:extLst>
          </p:cNvPr>
          <p:cNvSpPr>
            <a:spLocks noGrp="1"/>
          </p:cNvSpPr>
          <p:nvPr>
            <p:ph idx="1"/>
          </p:nvPr>
        </p:nvSpPr>
        <p:spPr>
          <a:xfrm>
            <a:off x="457200" y="1905000"/>
            <a:ext cx="8382000" cy="3959225"/>
          </a:xfrm>
        </p:spPr>
        <p:txBody>
          <a:bodyPr/>
          <a:lstStyle/>
          <a:p>
            <a:pPr eaLnBrk="1" hangingPunct="1">
              <a:buFont typeface="Wingdings" panose="05000000000000000000" pitchFamily="2" charset="2"/>
              <a:buNone/>
            </a:pPr>
            <a:r>
              <a:rPr lang="en-US" altLang="en-US" sz="2800">
                <a:ea typeface="ＭＳ Ｐゴシック" panose="020B0600070205080204" pitchFamily="34" charset="-128"/>
              </a:rPr>
              <a:t>The scale of trade has increased through time and exchanges can now happen on a </a:t>
            </a:r>
            <a:r>
              <a:rPr lang="en-US" altLang="en-US" sz="2800" b="1">
                <a:ea typeface="ＭＳ Ｐゴシック" panose="020B0600070205080204" pitchFamily="34" charset="-128"/>
              </a:rPr>
              <a:t>global scale</a:t>
            </a:r>
            <a:r>
              <a:rPr lang="en-US" altLang="en-US" sz="2800">
                <a:ea typeface="ＭＳ Ｐゴシック" panose="020B0600070205080204" pitchFamily="34" charset="-128"/>
              </a:rPr>
              <a:t>. </a:t>
            </a:r>
          </a:p>
          <a:p>
            <a:pPr eaLnBrk="1" hangingPunct="1">
              <a:buFont typeface="Wingdings" panose="05000000000000000000" pitchFamily="2" charset="2"/>
              <a:buNone/>
            </a:pPr>
            <a:r>
              <a:rPr lang="en-US" altLang="en-US" sz="2800">
                <a:ea typeface="ＭＳ Ｐゴシック" panose="020B0600070205080204" pitchFamily="34" charset="-128"/>
              </a:rPr>
              <a:t>The development of communication, technology and transport have enabled trade to be carried out on this scale.</a:t>
            </a:r>
          </a:p>
          <a:p>
            <a:pPr eaLnBrk="1" hangingPunct="1"/>
            <a:endParaRPr lang="en-US" altLang="en-US" sz="3200">
              <a:ea typeface="ＭＳ Ｐゴシック" panose="020B0600070205080204" pitchFamily="34" charset="-128"/>
            </a:endParaRPr>
          </a:p>
        </p:txBody>
      </p:sp>
      <p:pic>
        <p:nvPicPr>
          <p:cNvPr id="25604" name="Picture 5">
            <a:extLst>
              <a:ext uri="{FF2B5EF4-FFF2-40B4-BE49-F238E27FC236}">
                <a16:creationId xmlns:a16="http://schemas.microsoft.com/office/drawing/2014/main" id="{0C7D4787-C0B7-439A-B1EB-3E19D2FBF3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267200"/>
            <a:ext cx="26797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1" descr="airfreight.jpg">
            <a:extLst>
              <a:ext uri="{FF2B5EF4-FFF2-40B4-BE49-F238E27FC236}">
                <a16:creationId xmlns:a16="http://schemas.microsoft.com/office/drawing/2014/main" id="{408EDB0C-C6AA-4ABF-8B1C-2A356D19BA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70363"/>
            <a:ext cx="46482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2">
            <a:extLst>
              <a:ext uri="{FF2B5EF4-FFF2-40B4-BE49-F238E27FC236}">
                <a16:creationId xmlns:a16="http://schemas.microsoft.com/office/drawing/2014/main" id="{C208FFF3-5984-4765-B9C4-F53A17896702}"/>
              </a:ext>
            </a:extLst>
          </p:cNvPr>
          <p:cNvSpPr txBox="1">
            <a:spLocks noChangeArrowheads="1"/>
          </p:cNvSpPr>
          <p:nvPr/>
        </p:nvSpPr>
        <p:spPr bwMode="auto">
          <a:xfrm>
            <a:off x="2895600" y="6477000"/>
            <a:ext cx="1992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MD11 Martinair © Bernal Saborio, Flickr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EBD5A13-75B8-4C22-A4A3-571A3E451CCE}"/>
              </a:ext>
            </a:extLst>
          </p:cNvPr>
          <p:cNvSpPr>
            <a:spLocks noGrp="1"/>
          </p:cNvSpPr>
          <p:nvPr>
            <p:ph type="title"/>
          </p:nvPr>
        </p:nvSpPr>
        <p:spPr>
          <a:xfrm>
            <a:off x="1476375" y="190500"/>
            <a:ext cx="5495925" cy="1438275"/>
          </a:xfrm>
          <a:solidFill>
            <a:srgbClr val="CE5300"/>
          </a:solidFill>
        </p:spPr>
        <p:txBody>
          <a:bodyPr/>
          <a:lstStyle/>
          <a:p>
            <a:pPr eaLnBrk="1" hangingPunct="1"/>
            <a:r>
              <a:rPr lang="en-US" altLang="en-US">
                <a:solidFill>
                  <a:schemeClr val="bg1"/>
                </a:solidFill>
                <a:ea typeface="ＭＳ Ｐゴシック" panose="020B0600070205080204" pitchFamily="34" charset="-128"/>
              </a:rPr>
              <a:t>Globalisation</a:t>
            </a:r>
          </a:p>
        </p:txBody>
      </p:sp>
      <p:sp>
        <p:nvSpPr>
          <p:cNvPr id="26627" name="Content Placeholder 2">
            <a:extLst>
              <a:ext uri="{FF2B5EF4-FFF2-40B4-BE49-F238E27FC236}">
                <a16:creationId xmlns:a16="http://schemas.microsoft.com/office/drawing/2014/main" id="{C65D66B3-ED59-4589-90A7-2509A02D6275}"/>
              </a:ext>
            </a:extLst>
          </p:cNvPr>
          <p:cNvSpPr>
            <a:spLocks noGrp="1"/>
          </p:cNvSpPr>
          <p:nvPr>
            <p:ph idx="1"/>
          </p:nvPr>
        </p:nvSpPr>
        <p:spPr>
          <a:xfrm>
            <a:off x="990600" y="1828800"/>
            <a:ext cx="7010400" cy="4800600"/>
          </a:xfrm>
        </p:spPr>
        <p:txBody>
          <a:bodyPr/>
          <a:lstStyle/>
          <a:p>
            <a:pPr eaLnBrk="1" hangingPunct="1"/>
            <a:r>
              <a:rPr lang="en-US" altLang="en-US" sz="2400">
                <a:ea typeface="ＭＳ Ｐゴシック" panose="020B0600070205080204" pitchFamily="34" charset="-128"/>
              </a:rPr>
              <a:t>A process called </a:t>
            </a:r>
            <a:r>
              <a:rPr lang="en-US" altLang="en-US" sz="2400" b="1">
                <a:ea typeface="ＭＳ Ｐゴシック" panose="020B0600070205080204" pitchFamily="34" charset="-128"/>
              </a:rPr>
              <a:t>‘globalisation’ </a:t>
            </a:r>
            <a:r>
              <a:rPr lang="en-US" altLang="en-US" sz="2400">
                <a:ea typeface="ＭＳ Ｐゴシック" panose="020B0600070205080204" pitchFamily="34" charset="-128"/>
              </a:rPr>
              <a:t>has occurred.</a:t>
            </a:r>
          </a:p>
          <a:p>
            <a:pPr eaLnBrk="1" hangingPunct="1">
              <a:buFont typeface="Wingdings" panose="05000000000000000000" pitchFamily="2" charset="2"/>
              <a:buNone/>
            </a:pPr>
            <a:r>
              <a:rPr lang="en-US" altLang="en-US" sz="2400">
                <a:ea typeface="ＭＳ Ｐゴシック" panose="020B0600070205080204" pitchFamily="34" charset="-128"/>
              </a:rPr>
              <a:t> </a:t>
            </a:r>
          </a:p>
          <a:p>
            <a:pPr eaLnBrk="1" hangingPunct="1"/>
            <a:r>
              <a:rPr lang="en-US" altLang="en-US" sz="2400" i="1">
                <a:ea typeface="ＭＳ Ｐゴシック" panose="020B0600070205080204" pitchFamily="34" charset="-128"/>
              </a:rPr>
              <a:t>Globalisation: process of the world’s countries becoming more connected as a result of international trade and cultural exchange. </a:t>
            </a:r>
          </a:p>
          <a:p>
            <a:pPr eaLnBrk="1" hangingPunct="1">
              <a:buFont typeface="Wingdings" panose="05000000000000000000" pitchFamily="2" charset="2"/>
              <a:buNone/>
            </a:pPr>
            <a:endParaRPr lang="en-US" altLang="en-US" sz="2400">
              <a:ea typeface="ＭＳ Ｐゴシック" panose="020B0600070205080204" pitchFamily="34" charset="-128"/>
            </a:endParaRPr>
          </a:p>
          <a:p>
            <a:pPr eaLnBrk="1" hangingPunct="1"/>
            <a:r>
              <a:rPr lang="en-US" altLang="en-US" sz="2400">
                <a:ea typeface="ＭＳ Ｐゴシック" panose="020B0600070205080204" pitchFamily="34" charset="-128"/>
              </a:rPr>
              <a:t>Trade now happens on a larger scale (global) and at a faster pace than ever before. This means we can sell and have more access to larger range of products. </a:t>
            </a:r>
          </a:p>
          <a:p>
            <a:pPr eaLnBrk="1" hangingPunct="1"/>
            <a:endParaRPr lang="en-US" altLang="en-US" sz="240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0D624DB-5169-4F8B-BA8E-E386625623CF}"/>
              </a:ext>
            </a:extLst>
          </p:cNvPr>
          <p:cNvSpPr>
            <a:spLocks noGrp="1"/>
          </p:cNvSpPr>
          <p:nvPr>
            <p:ph type="title"/>
          </p:nvPr>
        </p:nvSpPr>
        <p:spPr>
          <a:xfrm>
            <a:off x="1476375" y="190500"/>
            <a:ext cx="5495925" cy="1438275"/>
          </a:xfrm>
          <a:solidFill>
            <a:srgbClr val="01415B"/>
          </a:solidFill>
        </p:spPr>
        <p:txBody>
          <a:bodyPr/>
          <a:lstStyle/>
          <a:p>
            <a:r>
              <a:rPr lang="en-US" altLang="en-US">
                <a:solidFill>
                  <a:schemeClr val="bg1"/>
                </a:solidFill>
                <a:ea typeface="ＭＳ Ｐゴシック" panose="020B0600070205080204" pitchFamily="34" charset="-128"/>
              </a:rPr>
              <a:t>The increase in value of global trade</a:t>
            </a:r>
          </a:p>
        </p:txBody>
      </p:sp>
      <p:pic>
        <p:nvPicPr>
          <p:cNvPr id="27651" name="Picture 2" descr="http://www.worldwatch.org/brain/images/pubs/vs/vsow/2005_world_trade.jpg">
            <a:extLst>
              <a:ext uri="{FF2B5EF4-FFF2-40B4-BE49-F238E27FC236}">
                <a16:creationId xmlns:a16="http://schemas.microsoft.com/office/drawing/2014/main" id="{D55AF5E9-51A2-44C8-92CA-73FA15DEB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44675"/>
            <a:ext cx="64198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a:extLst>
              <a:ext uri="{FF2B5EF4-FFF2-40B4-BE49-F238E27FC236}">
                <a16:creationId xmlns:a16="http://schemas.microsoft.com/office/drawing/2014/main" id="{F96C8604-C7CF-43C7-8DFD-A6C43F3C181B}"/>
              </a:ext>
            </a:extLst>
          </p:cNvPr>
          <p:cNvSpPr txBox="1">
            <a:spLocks noChangeArrowheads="1"/>
          </p:cNvSpPr>
          <p:nvPr/>
        </p:nvSpPr>
        <p:spPr bwMode="auto">
          <a:xfrm>
            <a:off x="5784850" y="6381750"/>
            <a:ext cx="14970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Source: Worldwatch Institute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BC7704D-ACFF-463A-971D-36A94697C6BB}"/>
              </a:ext>
            </a:extLst>
          </p:cNvPr>
          <p:cNvSpPr>
            <a:spLocks noGrp="1"/>
          </p:cNvSpPr>
          <p:nvPr>
            <p:ph type="title"/>
          </p:nvPr>
        </p:nvSpPr>
        <p:spPr>
          <a:xfrm>
            <a:off x="1476375" y="190500"/>
            <a:ext cx="5495925" cy="1438275"/>
          </a:xfrm>
          <a:solidFill>
            <a:srgbClr val="797E01"/>
          </a:solidFill>
        </p:spPr>
        <p:txBody>
          <a:bodyPr/>
          <a:lstStyle/>
          <a:p>
            <a:r>
              <a:rPr lang="en-US" altLang="en-US">
                <a:solidFill>
                  <a:schemeClr val="bg1"/>
                </a:solidFill>
                <a:ea typeface="ＭＳ Ｐゴシック" panose="020B0600070205080204" pitchFamily="34" charset="-128"/>
              </a:rPr>
              <a:t>Value of Global Trade exports in 2012</a:t>
            </a:r>
          </a:p>
        </p:txBody>
      </p:sp>
      <p:sp>
        <p:nvSpPr>
          <p:cNvPr id="4" name="Explosion 2 3">
            <a:extLst>
              <a:ext uri="{FF2B5EF4-FFF2-40B4-BE49-F238E27FC236}">
                <a16:creationId xmlns:a16="http://schemas.microsoft.com/office/drawing/2014/main" id="{17CC9DE3-CC86-4B64-A476-DD3F511B7A4D}"/>
              </a:ext>
            </a:extLst>
          </p:cNvPr>
          <p:cNvSpPr/>
          <p:nvPr/>
        </p:nvSpPr>
        <p:spPr>
          <a:xfrm>
            <a:off x="900113" y="1765300"/>
            <a:ext cx="7056437" cy="46878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a:solidFill>
                  <a:schemeClr val="accent2"/>
                </a:solidFill>
              </a:rPr>
              <a:t>18.3 </a:t>
            </a:r>
            <a:r>
              <a:rPr lang="en-US" sz="4400" b="1" u="sng">
                <a:solidFill>
                  <a:schemeClr val="accent2"/>
                </a:solidFill>
              </a:rPr>
              <a:t>trillion</a:t>
            </a:r>
            <a:r>
              <a:rPr lang="en-US" sz="4400" b="1">
                <a:solidFill>
                  <a:schemeClr val="accent2"/>
                </a:solidFill>
              </a:rPr>
              <a:t> US dollars</a:t>
            </a:r>
          </a:p>
        </p:txBody>
      </p:sp>
      <p:sp>
        <p:nvSpPr>
          <p:cNvPr id="28676" name="TextBox 4">
            <a:extLst>
              <a:ext uri="{FF2B5EF4-FFF2-40B4-BE49-F238E27FC236}">
                <a16:creationId xmlns:a16="http://schemas.microsoft.com/office/drawing/2014/main" id="{BC8E1B59-557D-49B6-8805-C9FC4F3AFF7A}"/>
              </a:ext>
            </a:extLst>
          </p:cNvPr>
          <p:cNvSpPr txBox="1">
            <a:spLocks noChangeArrowheads="1"/>
          </p:cNvSpPr>
          <p:nvPr/>
        </p:nvSpPr>
        <p:spPr bwMode="auto">
          <a:xfrm>
            <a:off x="6303963" y="5287963"/>
            <a:ext cx="28082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400">
                <a:solidFill>
                  <a:schemeClr val="tx1"/>
                </a:solidFill>
              </a:rPr>
              <a:t>Global trade exports generate a huge amount of money each year.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E7CEC62-4F98-4736-87BE-E4C30F7AB3B4}"/>
              </a:ext>
            </a:extLst>
          </p:cNvPr>
          <p:cNvSpPr>
            <a:spLocks noGrp="1"/>
          </p:cNvSpPr>
          <p:nvPr>
            <p:ph type="title"/>
          </p:nvPr>
        </p:nvSpPr>
        <p:spPr>
          <a:xfrm>
            <a:off x="1476375" y="190500"/>
            <a:ext cx="5495925" cy="1438275"/>
          </a:xfrm>
          <a:solidFill>
            <a:srgbClr val="797E01"/>
          </a:solidFill>
        </p:spPr>
        <p:txBody>
          <a:bodyPr/>
          <a:lstStyle/>
          <a:p>
            <a:pPr eaLnBrk="1" hangingPunct="1"/>
            <a:r>
              <a:rPr lang="en-US" altLang="en-US" sz="3500" b="1">
                <a:solidFill>
                  <a:schemeClr val="bg1"/>
                </a:solidFill>
                <a:ea typeface="ＭＳ Ｐゴシック" panose="020B0600070205080204" pitchFamily="34" charset="-128"/>
              </a:rPr>
              <a:t>Wednesday 7</a:t>
            </a:r>
            <a:r>
              <a:rPr lang="en-US" altLang="en-US" sz="3500" b="1" baseline="30000">
                <a:solidFill>
                  <a:schemeClr val="bg1"/>
                </a:solidFill>
                <a:ea typeface="ＭＳ Ｐゴシック" panose="020B0600070205080204" pitchFamily="34" charset="-128"/>
              </a:rPr>
              <a:t>th</a:t>
            </a:r>
            <a:r>
              <a:rPr lang="en-US" altLang="en-US" sz="3500" b="1">
                <a:solidFill>
                  <a:schemeClr val="bg1"/>
                </a:solidFill>
                <a:ea typeface="ＭＳ Ｐゴシック" panose="020B0600070205080204" pitchFamily="34" charset="-128"/>
              </a:rPr>
              <a:t> March</a:t>
            </a:r>
            <a:br>
              <a:rPr lang="en-US" altLang="en-US" sz="2400" b="1">
                <a:solidFill>
                  <a:schemeClr val="bg1"/>
                </a:solidFill>
                <a:ea typeface="ＭＳ Ｐゴシック" panose="020B0600070205080204" pitchFamily="34" charset="-128"/>
              </a:rPr>
            </a:br>
            <a:r>
              <a:rPr lang="en-US" altLang="en-US" sz="1800">
                <a:solidFill>
                  <a:schemeClr val="bg1"/>
                </a:solidFill>
                <a:ea typeface="ＭＳ Ｐゴシック" panose="020B0600070205080204" pitchFamily="34" charset="-128"/>
              </a:rPr>
              <a:t>WALT: To explore </a:t>
            </a:r>
            <a:r>
              <a:rPr lang="en-US" altLang="en-US" sz="1800" u="sng">
                <a:solidFill>
                  <a:schemeClr val="bg1"/>
                </a:solidFill>
                <a:ea typeface="ＭＳ Ｐゴシック" panose="020B0600070205080204" pitchFamily="34" charset="-128"/>
              </a:rPr>
              <a:t>how</a:t>
            </a:r>
            <a:r>
              <a:rPr lang="en-US" altLang="en-US" sz="1800">
                <a:solidFill>
                  <a:schemeClr val="bg1"/>
                </a:solidFill>
                <a:ea typeface="ＭＳ Ｐゴシック" panose="020B0600070205080204" pitchFamily="34" charset="-128"/>
              </a:rPr>
              <a:t> and </a:t>
            </a:r>
            <a:r>
              <a:rPr lang="en-US" altLang="en-US" sz="1800" u="sng">
                <a:solidFill>
                  <a:schemeClr val="bg1"/>
                </a:solidFill>
                <a:ea typeface="ＭＳ Ｐゴシック" panose="020B0600070205080204" pitchFamily="34" charset="-128"/>
              </a:rPr>
              <a:t>why</a:t>
            </a:r>
            <a:r>
              <a:rPr lang="en-US" altLang="en-US" sz="1800">
                <a:solidFill>
                  <a:schemeClr val="bg1"/>
                </a:solidFill>
                <a:ea typeface="ＭＳ Ｐゴシック" panose="020B0600070205080204" pitchFamily="34" charset="-128"/>
              </a:rPr>
              <a:t> trade has changed through time to become ‘global’. </a:t>
            </a:r>
            <a:br>
              <a:rPr lang="en-US" altLang="en-US" sz="2000">
                <a:solidFill>
                  <a:srgbClr val="660066"/>
                </a:solidFill>
                <a:ea typeface="ＭＳ Ｐゴシック" panose="020B0600070205080204" pitchFamily="34" charset="-128"/>
              </a:rPr>
            </a:br>
            <a:endParaRPr lang="en-US" altLang="en-US" sz="2000">
              <a:ea typeface="ＭＳ Ｐゴシック" panose="020B0600070205080204" pitchFamily="34" charset="-128"/>
            </a:endParaRPr>
          </a:p>
        </p:txBody>
      </p:sp>
      <p:sp>
        <p:nvSpPr>
          <p:cNvPr id="29699" name="Content Placeholder 2">
            <a:extLst>
              <a:ext uri="{FF2B5EF4-FFF2-40B4-BE49-F238E27FC236}">
                <a16:creationId xmlns:a16="http://schemas.microsoft.com/office/drawing/2014/main" id="{C6F271C1-1006-4AFB-B9CC-5237B59ACC6C}"/>
              </a:ext>
            </a:extLst>
          </p:cNvPr>
          <p:cNvSpPr>
            <a:spLocks noGrp="1"/>
          </p:cNvSpPr>
          <p:nvPr>
            <p:ph idx="1"/>
          </p:nvPr>
        </p:nvSpPr>
        <p:spPr>
          <a:xfrm>
            <a:off x="838200" y="1676400"/>
            <a:ext cx="7010400" cy="4648200"/>
          </a:xfrm>
        </p:spPr>
        <p:txBody>
          <a:bodyPr/>
          <a:lstStyle/>
          <a:p>
            <a:pPr eaLnBrk="1" hangingPunct="1"/>
            <a:r>
              <a:rPr lang="en-US" altLang="en-US" sz="2000">
                <a:ea typeface="ＭＳ Ｐゴシック" panose="020B0600070205080204" pitchFamily="34" charset="-128"/>
              </a:rPr>
              <a:t>You each have an important time period in the history of global trade to research:</a:t>
            </a:r>
          </a:p>
          <a:p>
            <a:pPr eaLnBrk="1" hangingPunct="1"/>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a:p>
            <a:pPr algn="just" eaLnBrk="1" hangingPunct="1">
              <a:buFont typeface="Wingdings" panose="05000000000000000000" pitchFamily="2" charset="2"/>
              <a:buNone/>
            </a:pPr>
            <a:r>
              <a:rPr lang="en-US" altLang="en-US" sz="2000">
                <a:ea typeface="ＭＳ Ｐゴシック" panose="020B0600070205080204" pitchFamily="34" charset="-128"/>
              </a:rPr>
              <a:t>1)  Read the information sheet and examine the images.</a:t>
            </a:r>
          </a:p>
          <a:p>
            <a:pPr algn="just" eaLnBrk="1" hangingPunct="1">
              <a:buFont typeface="Wingdings" panose="05000000000000000000" pitchFamily="2" charset="2"/>
              <a:buNone/>
            </a:pPr>
            <a:r>
              <a:rPr lang="en-US" altLang="en-US" sz="2000">
                <a:ea typeface="ＭＳ Ｐゴシック" panose="020B0600070205080204" pitchFamily="34" charset="-128"/>
              </a:rPr>
              <a:t>2) Discuss the key features of trade during this time and consider what conditions caused this. </a:t>
            </a:r>
          </a:p>
          <a:p>
            <a:pPr algn="just" eaLnBrk="1" hangingPunct="1">
              <a:buFont typeface="Wingdings" panose="05000000000000000000" pitchFamily="2" charset="2"/>
              <a:buNone/>
            </a:pPr>
            <a:r>
              <a:rPr lang="en-US" altLang="en-US" sz="2000">
                <a:ea typeface="ＭＳ Ｐゴシック" panose="020B0600070205080204" pitchFamily="34" charset="-128"/>
              </a:rPr>
              <a:t>3) Create a section of the ‘Trade Timeline’ with clear bullet points summarising the key points and illustrate. </a:t>
            </a:r>
          </a:p>
          <a:p>
            <a:pPr algn="just" eaLnBrk="1" hangingPunct="1">
              <a:buFont typeface="Wingdings" panose="05000000000000000000" pitchFamily="2" charset="2"/>
              <a:buNone/>
            </a:pPr>
            <a:r>
              <a:rPr lang="en-US" altLang="en-US" sz="2000">
                <a:ea typeface="ＭＳ Ｐゴシック" panose="020B0600070205080204" pitchFamily="34" charset="-128"/>
              </a:rPr>
              <a:t>4)</a:t>
            </a:r>
            <a:r>
              <a:rPr lang="en-US" altLang="en-US" sz="2000">
                <a:solidFill>
                  <a:schemeClr val="accent2"/>
                </a:solidFill>
                <a:ea typeface="ＭＳ Ｐゴシック" panose="020B0600070205080204" pitchFamily="34" charset="-128"/>
              </a:rPr>
              <a:t> </a:t>
            </a:r>
            <a:r>
              <a:rPr lang="en-US" altLang="en-US" sz="2000">
                <a:solidFill>
                  <a:schemeClr val="tx1"/>
                </a:solidFill>
                <a:ea typeface="ＭＳ Ｐゴシック" panose="020B0600070205080204" pitchFamily="34" charset="-128"/>
              </a:rPr>
              <a:t>Make sure you are prepared to teach classmates what you have discovered at the end of the lesson. </a:t>
            </a:r>
          </a:p>
          <a:p>
            <a:pPr eaLnBrk="1" hangingPunct="1">
              <a:buFont typeface="Wingdings" panose="05000000000000000000" pitchFamily="2" charset="2"/>
              <a:buNone/>
            </a:pPr>
            <a:endParaRPr lang="en-US" altLang="en-US">
              <a:ea typeface="ＭＳ Ｐゴシック" panose="020B0600070205080204" pitchFamily="34" charset="-128"/>
            </a:endParaRPr>
          </a:p>
        </p:txBody>
      </p:sp>
      <p:sp>
        <p:nvSpPr>
          <p:cNvPr id="5" name="Oval 4">
            <a:extLst>
              <a:ext uri="{FF2B5EF4-FFF2-40B4-BE49-F238E27FC236}">
                <a16:creationId xmlns:a16="http://schemas.microsoft.com/office/drawing/2014/main" id="{80359BF2-59C1-46F8-89BA-ED02A9215243}"/>
              </a:ext>
            </a:extLst>
          </p:cNvPr>
          <p:cNvSpPr>
            <a:spLocks noChangeArrowheads="1"/>
          </p:cNvSpPr>
          <p:nvPr/>
        </p:nvSpPr>
        <p:spPr bwMode="auto">
          <a:xfrm>
            <a:off x="1835150" y="2420938"/>
            <a:ext cx="1371600" cy="1295400"/>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sz="1800">
                <a:solidFill>
                  <a:schemeClr val="lt1"/>
                </a:solidFill>
                <a:latin typeface="+mn-lt"/>
                <a:ea typeface="+mn-ea"/>
              </a:rPr>
              <a:t>The Stone Ages</a:t>
            </a:r>
          </a:p>
        </p:txBody>
      </p:sp>
      <p:sp>
        <p:nvSpPr>
          <p:cNvPr id="6" name="Oval 5">
            <a:extLst>
              <a:ext uri="{FF2B5EF4-FFF2-40B4-BE49-F238E27FC236}">
                <a16:creationId xmlns:a16="http://schemas.microsoft.com/office/drawing/2014/main" id="{AA8FAFC5-8B96-4181-B5F0-0CB411A7AAB2}"/>
              </a:ext>
            </a:extLst>
          </p:cNvPr>
          <p:cNvSpPr>
            <a:spLocks noChangeArrowheads="1"/>
          </p:cNvSpPr>
          <p:nvPr/>
        </p:nvSpPr>
        <p:spPr bwMode="auto">
          <a:xfrm>
            <a:off x="3563938" y="2401888"/>
            <a:ext cx="1447800" cy="1371600"/>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sz="1800">
                <a:solidFill>
                  <a:schemeClr val="lt1"/>
                </a:solidFill>
                <a:latin typeface="+mn-lt"/>
                <a:ea typeface="+mn-ea"/>
              </a:rPr>
              <a:t>The 17</a:t>
            </a:r>
            <a:r>
              <a:rPr lang="en-US" sz="1800" baseline="30000">
                <a:solidFill>
                  <a:schemeClr val="lt1"/>
                </a:solidFill>
                <a:latin typeface="+mn-lt"/>
                <a:ea typeface="+mn-ea"/>
              </a:rPr>
              <a:t>th</a:t>
            </a:r>
            <a:r>
              <a:rPr lang="en-US" sz="1800">
                <a:solidFill>
                  <a:schemeClr val="lt1"/>
                </a:solidFill>
                <a:latin typeface="+mn-lt"/>
                <a:ea typeface="+mn-ea"/>
              </a:rPr>
              <a:t> Century </a:t>
            </a:r>
          </a:p>
        </p:txBody>
      </p:sp>
      <p:sp>
        <p:nvSpPr>
          <p:cNvPr id="7" name="Oval 6">
            <a:extLst>
              <a:ext uri="{FF2B5EF4-FFF2-40B4-BE49-F238E27FC236}">
                <a16:creationId xmlns:a16="http://schemas.microsoft.com/office/drawing/2014/main" id="{CDD5FD0C-69D8-4E4F-B7F1-0B8E23D4F976}"/>
              </a:ext>
            </a:extLst>
          </p:cNvPr>
          <p:cNvSpPr>
            <a:spLocks noChangeArrowheads="1"/>
          </p:cNvSpPr>
          <p:nvPr/>
        </p:nvSpPr>
        <p:spPr bwMode="auto">
          <a:xfrm>
            <a:off x="5364163" y="2373313"/>
            <a:ext cx="1447800" cy="1371600"/>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sz="1800">
                <a:solidFill>
                  <a:schemeClr val="lt1"/>
                </a:solidFill>
                <a:latin typeface="+mn-lt"/>
                <a:ea typeface="+mn-ea"/>
              </a:rPr>
              <a:t>The 21</a:t>
            </a:r>
            <a:r>
              <a:rPr lang="en-US" sz="1800" baseline="30000">
                <a:solidFill>
                  <a:schemeClr val="lt1"/>
                </a:solidFill>
                <a:latin typeface="+mn-lt"/>
                <a:ea typeface="+mn-ea"/>
              </a:rPr>
              <a:t>st</a:t>
            </a:r>
            <a:r>
              <a:rPr lang="en-US" sz="1800">
                <a:solidFill>
                  <a:schemeClr val="lt1"/>
                </a:solidFill>
                <a:latin typeface="+mn-lt"/>
                <a:ea typeface="+mn-ea"/>
              </a:rPr>
              <a:t> Century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26B5E90-439D-43FC-AD5A-5C77CA739E31}"/>
              </a:ext>
            </a:extLst>
          </p:cNvPr>
          <p:cNvSpPr>
            <a:spLocks noGrp="1"/>
          </p:cNvSpPr>
          <p:nvPr>
            <p:ph type="title"/>
          </p:nvPr>
        </p:nvSpPr>
        <p:spPr>
          <a:xfrm>
            <a:off x="1476375" y="190500"/>
            <a:ext cx="5495925" cy="1438275"/>
          </a:xfrm>
          <a:solidFill>
            <a:srgbClr val="740160"/>
          </a:solidFill>
        </p:spPr>
        <p:txBody>
          <a:bodyPr/>
          <a:lstStyle/>
          <a:p>
            <a:r>
              <a:rPr lang="en-US" altLang="en-US" sz="2800">
                <a:solidFill>
                  <a:schemeClr val="bg1"/>
                </a:solidFill>
                <a:ea typeface="ＭＳ Ｐゴシック" panose="020B0600070205080204" pitchFamily="34" charset="-128"/>
              </a:rPr>
              <a:t>What are the current top ten most traded items in the world?</a:t>
            </a:r>
          </a:p>
        </p:txBody>
      </p:sp>
      <p:sp>
        <p:nvSpPr>
          <p:cNvPr id="31747" name="Content Placeholder 2">
            <a:extLst>
              <a:ext uri="{FF2B5EF4-FFF2-40B4-BE49-F238E27FC236}">
                <a16:creationId xmlns:a16="http://schemas.microsoft.com/office/drawing/2014/main" id="{4EC92422-C181-42A1-AA03-D236A74860A9}"/>
              </a:ext>
            </a:extLst>
          </p:cNvPr>
          <p:cNvSpPr>
            <a:spLocks noGrp="1"/>
          </p:cNvSpPr>
          <p:nvPr>
            <p:ph idx="1"/>
          </p:nvPr>
        </p:nvSpPr>
        <p:spPr>
          <a:xfrm>
            <a:off x="755650" y="1989138"/>
            <a:ext cx="7010400" cy="4464050"/>
          </a:xfrm>
        </p:spPr>
        <p:txBody>
          <a:bodyPr/>
          <a:lstStyle/>
          <a:p>
            <a:pPr marL="457200" indent="-457200">
              <a:buFont typeface="Helvetica" panose="020B0604020202020204" pitchFamily="34" charset="0"/>
              <a:buAutoNum type="arabicPeriod"/>
            </a:pPr>
            <a:r>
              <a:rPr lang="en-US" altLang="en-US" sz="2400">
                <a:ea typeface="ＭＳ Ｐゴシック" panose="020B0600070205080204" pitchFamily="34" charset="-128"/>
              </a:rPr>
              <a:t>Crude oil</a:t>
            </a:r>
          </a:p>
          <a:p>
            <a:pPr marL="457200" indent="-457200">
              <a:buFont typeface="Helvetica" panose="020B0604020202020204" pitchFamily="34" charset="0"/>
              <a:buAutoNum type="arabicPeriod"/>
            </a:pPr>
            <a:r>
              <a:rPr lang="en-US" altLang="en-US" sz="2400">
                <a:ea typeface="ＭＳ Ｐゴシック" panose="020B0600070205080204" pitchFamily="34" charset="-128"/>
              </a:rPr>
              <a:t>Coffee</a:t>
            </a:r>
          </a:p>
          <a:p>
            <a:pPr marL="457200" indent="-457200">
              <a:buFont typeface="Helvetica" panose="020B0604020202020204" pitchFamily="34" charset="0"/>
              <a:buAutoNum type="arabicPeriod"/>
            </a:pPr>
            <a:r>
              <a:rPr lang="en-US" altLang="en-US" sz="2400">
                <a:ea typeface="ＭＳ Ｐゴシック" panose="020B0600070205080204" pitchFamily="34" charset="-128"/>
              </a:rPr>
              <a:t>Natural gas</a:t>
            </a:r>
          </a:p>
          <a:p>
            <a:pPr marL="457200" indent="-457200">
              <a:buFont typeface="Helvetica" panose="020B0604020202020204" pitchFamily="34" charset="0"/>
              <a:buAutoNum type="arabicPeriod"/>
            </a:pPr>
            <a:r>
              <a:rPr lang="en-US" altLang="en-US" sz="2400">
                <a:ea typeface="ＭＳ Ｐゴシック" panose="020B0600070205080204" pitchFamily="34" charset="-128"/>
              </a:rPr>
              <a:t>Gold</a:t>
            </a:r>
          </a:p>
          <a:p>
            <a:pPr marL="457200" indent="-457200">
              <a:buFont typeface="Helvetica" panose="020B0604020202020204" pitchFamily="34" charset="0"/>
              <a:buAutoNum type="arabicPeriod"/>
            </a:pPr>
            <a:r>
              <a:rPr lang="en-US" altLang="en-US" sz="2400">
                <a:ea typeface="ＭＳ Ｐゴシック" panose="020B0600070205080204" pitchFamily="34" charset="-128"/>
              </a:rPr>
              <a:t>Brent oil</a:t>
            </a:r>
          </a:p>
          <a:p>
            <a:pPr marL="457200" indent="-457200">
              <a:buFont typeface="Helvetica" panose="020B0604020202020204" pitchFamily="34" charset="0"/>
              <a:buAutoNum type="arabicPeriod"/>
            </a:pPr>
            <a:r>
              <a:rPr lang="en-US" altLang="en-US" sz="2400">
                <a:ea typeface="ＭＳ Ｐゴシック" panose="020B0600070205080204" pitchFamily="34" charset="-128"/>
              </a:rPr>
              <a:t>Silver</a:t>
            </a:r>
          </a:p>
          <a:p>
            <a:pPr marL="457200" indent="-457200">
              <a:buFont typeface="Helvetica" panose="020B0604020202020204" pitchFamily="34" charset="0"/>
              <a:buAutoNum type="arabicPeriod"/>
            </a:pPr>
            <a:r>
              <a:rPr lang="en-US" altLang="en-US" sz="2400">
                <a:ea typeface="ＭＳ Ｐゴシック" panose="020B0600070205080204" pitchFamily="34" charset="-128"/>
              </a:rPr>
              <a:t>Sugar</a:t>
            </a:r>
          </a:p>
          <a:p>
            <a:pPr marL="457200" indent="-457200">
              <a:buFont typeface="Helvetica" panose="020B0604020202020204" pitchFamily="34" charset="0"/>
              <a:buAutoNum type="arabicPeriod"/>
            </a:pPr>
            <a:r>
              <a:rPr lang="en-US" altLang="en-US" sz="2400">
                <a:ea typeface="ＭＳ Ｐゴシック" panose="020B0600070205080204" pitchFamily="34" charset="-128"/>
              </a:rPr>
              <a:t>Corn</a:t>
            </a:r>
          </a:p>
          <a:p>
            <a:pPr marL="457200" indent="-457200">
              <a:buFont typeface="Helvetica" panose="020B0604020202020204" pitchFamily="34" charset="0"/>
              <a:buAutoNum type="arabicPeriod"/>
            </a:pPr>
            <a:r>
              <a:rPr lang="en-US" altLang="en-US" sz="2400">
                <a:ea typeface="ＭＳ Ｐゴシック" panose="020B0600070205080204" pitchFamily="34" charset="-128"/>
              </a:rPr>
              <a:t>Wheat</a:t>
            </a:r>
          </a:p>
          <a:p>
            <a:pPr marL="457200" indent="-457200">
              <a:buFont typeface="Helvetica" panose="020B0604020202020204" pitchFamily="34" charset="0"/>
              <a:buAutoNum type="arabicPeriod"/>
            </a:pPr>
            <a:r>
              <a:rPr lang="en-US" altLang="en-US" sz="2400">
                <a:ea typeface="ＭＳ Ｐゴシック" panose="020B0600070205080204" pitchFamily="34" charset="-128"/>
              </a:rPr>
              <a:t>Cotton</a:t>
            </a:r>
          </a:p>
        </p:txBody>
      </p:sp>
      <p:sp>
        <p:nvSpPr>
          <p:cNvPr id="31748" name="Rectangle 3">
            <a:extLst>
              <a:ext uri="{FF2B5EF4-FFF2-40B4-BE49-F238E27FC236}">
                <a16:creationId xmlns:a16="http://schemas.microsoft.com/office/drawing/2014/main" id="{531290A5-C3E7-477A-8AC7-F8854B44EC40}"/>
              </a:ext>
            </a:extLst>
          </p:cNvPr>
          <p:cNvSpPr>
            <a:spLocks noChangeArrowheads="1"/>
          </p:cNvSpPr>
          <p:nvPr/>
        </p:nvSpPr>
        <p:spPr bwMode="auto">
          <a:xfrm>
            <a:off x="5095875" y="6618288"/>
            <a:ext cx="4048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Information source: http://bestteneverything.com/top-ten-most-traded-commodities/</a:t>
            </a:r>
          </a:p>
        </p:txBody>
      </p:sp>
      <p:pic>
        <p:nvPicPr>
          <p:cNvPr id="31749" name="Picture 2" descr="C:\Users\olivia.russell\Downloads\7315394374_7f48b4a16c_z.jpg">
            <a:extLst>
              <a:ext uri="{FF2B5EF4-FFF2-40B4-BE49-F238E27FC236}">
                <a16:creationId xmlns:a16="http://schemas.microsoft.com/office/drawing/2014/main" id="{5FC9A6AF-761F-4469-92FA-EF20094E1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1773238"/>
            <a:ext cx="3240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4">
            <a:extLst>
              <a:ext uri="{FF2B5EF4-FFF2-40B4-BE49-F238E27FC236}">
                <a16:creationId xmlns:a16="http://schemas.microsoft.com/office/drawing/2014/main" id="{DD229B90-5BB3-471E-B663-BDFA331F5801}"/>
              </a:ext>
            </a:extLst>
          </p:cNvPr>
          <p:cNvSpPr txBox="1">
            <a:spLocks noChangeArrowheads="1"/>
          </p:cNvSpPr>
          <p:nvPr/>
        </p:nvSpPr>
        <p:spPr bwMode="auto">
          <a:xfrm>
            <a:off x="3640138" y="3373438"/>
            <a:ext cx="26860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Volvo Fl.250 Ford Fuel Oils Tanker © lee bristol, Flickr </a:t>
            </a:r>
          </a:p>
        </p:txBody>
      </p:sp>
      <p:pic>
        <p:nvPicPr>
          <p:cNvPr id="31751" name="Picture 3" descr="C:\Users\olivia.russell\Downloads\6216031916_3fe1b29b3f_z.jpg">
            <a:extLst>
              <a:ext uri="{FF2B5EF4-FFF2-40B4-BE49-F238E27FC236}">
                <a16:creationId xmlns:a16="http://schemas.microsoft.com/office/drawing/2014/main" id="{DA1251BE-9424-44E1-A212-CACE3E1FD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965325"/>
            <a:ext cx="214312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5">
            <a:extLst>
              <a:ext uri="{FF2B5EF4-FFF2-40B4-BE49-F238E27FC236}">
                <a16:creationId xmlns:a16="http://schemas.microsoft.com/office/drawing/2014/main" id="{1CD46EE7-951D-4866-9C04-229CC15C8A7D}"/>
              </a:ext>
            </a:extLst>
          </p:cNvPr>
          <p:cNvSpPr txBox="1">
            <a:spLocks noChangeArrowheads="1"/>
          </p:cNvSpPr>
          <p:nvPr/>
        </p:nvSpPr>
        <p:spPr bwMode="auto">
          <a:xfrm>
            <a:off x="7245350" y="3587750"/>
            <a:ext cx="163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Coffee Beans © Amanda, Flickr</a:t>
            </a:r>
          </a:p>
        </p:txBody>
      </p:sp>
      <p:pic>
        <p:nvPicPr>
          <p:cNvPr id="31753" name="Picture 4" descr="C:\Users\olivia.russell\Downloads\6883622470_bf8be382ac_z.jpg">
            <a:extLst>
              <a:ext uri="{FF2B5EF4-FFF2-40B4-BE49-F238E27FC236}">
                <a16:creationId xmlns:a16="http://schemas.microsoft.com/office/drawing/2014/main" id="{9AA0116A-784A-47E8-91B7-97D7E3AA4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100" y="3933825"/>
            <a:ext cx="261143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Box 6">
            <a:extLst>
              <a:ext uri="{FF2B5EF4-FFF2-40B4-BE49-F238E27FC236}">
                <a16:creationId xmlns:a16="http://schemas.microsoft.com/office/drawing/2014/main" id="{6C6D662A-90F6-4969-A6AA-275454921330}"/>
              </a:ext>
            </a:extLst>
          </p:cNvPr>
          <p:cNvSpPr txBox="1">
            <a:spLocks noChangeArrowheads="1"/>
          </p:cNvSpPr>
          <p:nvPr/>
        </p:nvSpPr>
        <p:spPr bwMode="auto">
          <a:xfrm>
            <a:off x="3567113" y="5659438"/>
            <a:ext cx="2003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Gold (small) © Backdoor Survival, Flickr</a:t>
            </a:r>
          </a:p>
        </p:txBody>
      </p:sp>
      <p:pic>
        <p:nvPicPr>
          <p:cNvPr id="31755" name="Picture 5" descr="C:\Users\olivia.russell\Downloads\21185981_ad057ce93e_z.jpg">
            <a:extLst>
              <a:ext uri="{FF2B5EF4-FFF2-40B4-BE49-F238E27FC236}">
                <a16:creationId xmlns:a16="http://schemas.microsoft.com/office/drawing/2014/main" id="{F36E5ADF-8566-44B3-9964-58A6BFC1C8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13" y="4206875"/>
            <a:ext cx="270986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Box 7">
            <a:extLst>
              <a:ext uri="{FF2B5EF4-FFF2-40B4-BE49-F238E27FC236}">
                <a16:creationId xmlns:a16="http://schemas.microsoft.com/office/drawing/2014/main" id="{BB2EE4A9-A4F5-41C9-BA06-457DEC1C3B35}"/>
              </a:ext>
            </a:extLst>
          </p:cNvPr>
          <p:cNvSpPr txBox="1">
            <a:spLocks noChangeArrowheads="1"/>
          </p:cNvSpPr>
          <p:nvPr/>
        </p:nvSpPr>
        <p:spPr bwMode="auto">
          <a:xfrm>
            <a:off x="6732588" y="6240463"/>
            <a:ext cx="18843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Wheat_field_rows © Rae Allen, Flickr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A007963-D084-4EF7-92FD-D90029D5A54F}"/>
              </a:ext>
            </a:extLst>
          </p:cNvPr>
          <p:cNvSpPr>
            <a:spLocks noGrp="1"/>
          </p:cNvSpPr>
          <p:nvPr>
            <p:ph type="title"/>
          </p:nvPr>
        </p:nvSpPr>
        <p:spPr>
          <a:xfrm>
            <a:off x="1476375" y="190500"/>
            <a:ext cx="5495925" cy="1438275"/>
          </a:xfrm>
          <a:solidFill>
            <a:srgbClr val="D6621A"/>
          </a:solidFill>
        </p:spPr>
        <p:txBody>
          <a:bodyPr/>
          <a:lstStyle/>
          <a:p>
            <a:r>
              <a:rPr lang="en-US" altLang="en-US">
                <a:solidFill>
                  <a:schemeClr val="bg1"/>
                </a:solidFill>
                <a:ea typeface="ＭＳ Ｐゴシック" panose="020B0600070205080204" pitchFamily="34" charset="-128"/>
              </a:rPr>
              <a:t> Top commodities</a:t>
            </a:r>
          </a:p>
        </p:txBody>
      </p:sp>
      <p:sp>
        <p:nvSpPr>
          <p:cNvPr id="32771" name="Content Placeholder 2">
            <a:extLst>
              <a:ext uri="{FF2B5EF4-FFF2-40B4-BE49-F238E27FC236}">
                <a16:creationId xmlns:a16="http://schemas.microsoft.com/office/drawing/2014/main" id="{F390C7DA-2585-4A74-8F52-F2D55FCCEA1E}"/>
              </a:ext>
            </a:extLst>
          </p:cNvPr>
          <p:cNvSpPr>
            <a:spLocks noGrp="1"/>
          </p:cNvSpPr>
          <p:nvPr>
            <p:ph idx="1"/>
          </p:nvPr>
        </p:nvSpPr>
        <p:spPr>
          <a:xfrm>
            <a:off x="539750" y="1844675"/>
            <a:ext cx="8066088" cy="4752975"/>
          </a:xfrm>
        </p:spPr>
        <p:txBody>
          <a:bodyPr/>
          <a:lstStyle/>
          <a:p>
            <a:r>
              <a:rPr lang="en-US" altLang="en-US" sz="2800" b="1">
                <a:ea typeface="ＭＳ Ｐゴシック" panose="020B0600070205080204" pitchFamily="34" charset="-128"/>
              </a:rPr>
              <a:t>Crude oil</a:t>
            </a:r>
            <a:r>
              <a:rPr lang="en-US" altLang="en-US" sz="2800">
                <a:ea typeface="ＭＳ Ｐゴシック" panose="020B0600070205080204" pitchFamily="34" charset="-128"/>
              </a:rPr>
              <a:t>: supplies the modern world with our energy needs.</a:t>
            </a:r>
          </a:p>
          <a:p>
            <a:r>
              <a:rPr lang="en-US" altLang="en-US" sz="2800" b="1">
                <a:ea typeface="ＭＳ Ｐゴシック" panose="020B0600070205080204" pitchFamily="34" charset="-128"/>
              </a:rPr>
              <a:t>Coffee</a:t>
            </a:r>
            <a:r>
              <a:rPr lang="en-US" altLang="en-US" sz="2800">
                <a:ea typeface="ＭＳ Ｐゴシック" panose="020B0600070205080204" pitchFamily="34" charset="-128"/>
              </a:rPr>
              <a:t>: the world consumes 2.25 billion cups of coffee a day!</a:t>
            </a:r>
          </a:p>
          <a:p>
            <a:r>
              <a:rPr lang="en-US" altLang="en-US" sz="2800" b="1">
                <a:ea typeface="ＭＳ Ｐゴシック" panose="020B0600070205080204" pitchFamily="34" charset="-128"/>
              </a:rPr>
              <a:t>Natural gas</a:t>
            </a:r>
            <a:r>
              <a:rPr lang="en-US" altLang="en-US" sz="2800">
                <a:ea typeface="ＭＳ Ｐゴシック" panose="020B0600070205080204" pitchFamily="34" charset="-128"/>
              </a:rPr>
              <a:t>: used for everything, from cooking, to heating, to lighting our homes.</a:t>
            </a:r>
          </a:p>
          <a:p>
            <a:r>
              <a:rPr lang="en-US" altLang="en-US" sz="2800" b="1">
                <a:ea typeface="ＭＳ Ｐゴシック" panose="020B0600070205080204" pitchFamily="34" charset="-128"/>
              </a:rPr>
              <a:t>Gold</a:t>
            </a:r>
            <a:r>
              <a:rPr lang="en-US" altLang="en-US" sz="2800">
                <a:ea typeface="ＭＳ Ｐゴシック" panose="020B0600070205080204" pitchFamily="34" charset="-128"/>
              </a:rPr>
              <a:t>: used for currency and by investors.</a:t>
            </a:r>
          </a:p>
          <a:p>
            <a:r>
              <a:rPr lang="en-US" altLang="en-US" sz="2800" b="1">
                <a:ea typeface="ＭＳ Ｐゴシック" panose="020B0600070205080204" pitchFamily="34" charset="-128"/>
              </a:rPr>
              <a:t>Sugar</a:t>
            </a:r>
            <a:r>
              <a:rPr lang="en-US" altLang="en-US" sz="2800">
                <a:ea typeface="ＭＳ Ｐゴシック" panose="020B0600070205080204" pitchFamily="34" charset="-128"/>
              </a:rPr>
              <a:t>: traded in every country in the world, by 2030, the annual consumption of sugar will exceed 257 million tons!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5D0475B-2D3E-40F6-AC12-8C25860AEC4C}"/>
              </a:ext>
            </a:extLst>
          </p:cNvPr>
          <p:cNvSpPr>
            <a:spLocks noGrp="1" noChangeArrowheads="1"/>
          </p:cNvSpPr>
          <p:nvPr>
            <p:ph type="title"/>
          </p:nvPr>
        </p:nvSpPr>
        <p:spPr>
          <a:xfrm>
            <a:off x="1476375" y="300038"/>
            <a:ext cx="5422900" cy="1319212"/>
          </a:xfrm>
          <a:solidFill>
            <a:srgbClr val="F54C00"/>
          </a:solidFill>
        </p:spPr>
        <p:txBody>
          <a:bodyPr/>
          <a:lstStyle/>
          <a:p>
            <a:pPr eaLnBrk="1" hangingPunct="1"/>
            <a:r>
              <a:rPr lang="en-GB" altLang="en-US" sz="3200" b="1">
                <a:solidFill>
                  <a:schemeClr val="bg1"/>
                </a:solidFill>
                <a:ea typeface="ＭＳ Ｐゴシック" panose="020B0600070205080204" pitchFamily="34" charset="-128"/>
              </a:rPr>
              <a:t>Do you recognise these company logos?</a:t>
            </a:r>
          </a:p>
        </p:txBody>
      </p:sp>
      <p:sp>
        <p:nvSpPr>
          <p:cNvPr id="8195" name="Rectangle 7">
            <a:extLst>
              <a:ext uri="{FF2B5EF4-FFF2-40B4-BE49-F238E27FC236}">
                <a16:creationId xmlns:a16="http://schemas.microsoft.com/office/drawing/2014/main" id="{65D111D2-457B-487D-A81C-EDBB2E037BBC}"/>
              </a:ext>
            </a:extLst>
          </p:cNvPr>
          <p:cNvSpPr>
            <a:spLocks noGrp="1" noChangeArrowheads="1"/>
          </p:cNvSpPr>
          <p:nvPr>
            <p:ph type="body" idx="1"/>
          </p:nvPr>
        </p:nvSpPr>
        <p:spPr>
          <a:xfrm>
            <a:off x="304800" y="2057400"/>
            <a:ext cx="8305800" cy="3959225"/>
          </a:xfrm>
        </p:spPr>
        <p:txBody>
          <a:bodyPr/>
          <a:lstStyle/>
          <a:p>
            <a:pPr eaLnBrk="1" hangingPunct="1">
              <a:buFont typeface="Wingdings" panose="05000000000000000000" pitchFamily="2" charset="2"/>
              <a:buNone/>
            </a:pPr>
            <a:r>
              <a:rPr lang="en-GB" altLang="en-US" sz="1200">
                <a:ea typeface="ＭＳ Ｐゴシック" panose="020B0600070205080204" pitchFamily="34" charset="-128"/>
              </a:rPr>
              <a:t>Toys R Us is a toy company.</a:t>
            </a:r>
          </a:p>
          <a:p>
            <a:pPr eaLnBrk="1" hangingPunct="1">
              <a:buFont typeface="Wingdings" panose="05000000000000000000" pitchFamily="2" charset="2"/>
              <a:buNone/>
            </a:pPr>
            <a:r>
              <a:rPr lang="en-GB" altLang="en-US" sz="1200">
                <a:ea typeface="ＭＳ Ｐゴシック" panose="020B0600070205080204" pitchFamily="34" charset="-128"/>
              </a:rPr>
              <a:t>It was founded in New Jersey, </a:t>
            </a:r>
          </a:p>
          <a:p>
            <a:pPr eaLnBrk="1" hangingPunct="1">
              <a:buFont typeface="Wingdings" panose="05000000000000000000" pitchFamily="2" charset="2"/>
              <a:buNone/>
            </a:pPr>
            <a:r>
              <a:rPr lang="en-GB" altLang="en-US" sz="1200">
                <a:ea typeface="ＭＳ Ｐゴシック" panose="020B0600070205080204" pitchFamily="34" charset="-128"/>
              </a:rPr>
              <a:t>North America. It now has stores </a:t>
            </a:r>
          </a:p>
          <a:p>
            <a:pPr eaLnBrk="1" hangingPunct="1">
              <a:buFont typeface="Wingdings" panose="05000000000000000000" pitchFamily="2" charset="2"/>
              <a:buNone/>
            </a:pPr>
            <a:r>
              <a:rPr lang="en-GB" altLang="en-US" sz="1200">
                <a:ea typeface="ＭＳ Ｐゴシック" panose="020B0600070205080204" pitchFamily="34" charset="-128"/>
              </a:rPr>
              <a:t>in 37 different countries. </a:t>
            </a:r>
          </a:p>
        </p:txBody>
      </p:sp>
      <p:pic>
        <p:nvPicPr>
          <p:cNvPr id="8196" name="Picture 4" descr="toys r us logo.jpg">
            <a:extLst>
              <a:ext uri="{FF2B5EF4-FFF2-40B4-BE49-F238E27FC236}">
                <a16:creationId xmlns:a16="http://schemas.microsoft.com/office/drawing/2014/main" id="{B28A51AA-114C-401C-83E7-ACD0E47A43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8">
            <a:extLst>
              <a:ext uri="{FF2B5EF4-FFF2-40B4-BE49-F238E27FC236}">
                <a16:creationId xmlns:a16="http://schemas.microsoft.com/office/drawing/2014/main" id="{30152A21-6ED2-48CE-B34C-A1E7558F1DD6}"/>
              </a:ext>
            </a:extLst>
          </p:cNvPr>
          <p:cNvSpPr txBox="1">
            <a:spLocks noChangeArrowheads="1"/>
          </p:cNvSpPr>
          <p:nvPr/>
        </p:nvSpPr>
        <p:spPr bwMode="auto">
          <a:xfrm>
            <a:off x="1308100" y="3765550"/>
            <a:ext cx="1739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Untitled © Procsilas Moscas Flickr</a:t>
            </a:r>
          </a:p>
        </p:txBody>
      </p:sp>
      <p:sp>
        <p:nvSpPr>
          <p:cNvPr id="8198" name="TextBox 9">
            <a:extLst>
              <a:ext uri="{FF2B5EF4-FFF2-40B4-BE49-F238E27FC236}">
                <a16:creationId xmlns:a16="http://schemas.microsoft.com/office/drawing/2014/main" id="{FC2FAAB6-5BE9-497F-92C0-765C7C37C48A}"/>
              </a:ext>
            </a:extLst>
          </p:cNvPr>
          <p:cNvSpPr txBox="1">
            <a:spLocks noChangeArrowheads="1"/>
          </p:cNvSpPr>
          <p:nvPr/>
        </p:nvSpPr>
        <p:spPr bwMode="auto">
          <a:xfrm>
            <a:off x="5181600" y="3657600"/>
            <a:ext cx="1346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Ross G Strachan © Flickr</a:t>
            </a:r>
          </a:p>
        </p:txBody>
      </p:sp>
      <p:sp>
        <p:nvSpPr>
          <p:cNvPr id="8199" name="TextBox 10">
            <a:extLst>
              <a:ext uri="{FF2B5EF4-FFF2-40B4-BE49-F238E27FC236}">
                <a16:creationId xmlns:a16="http://schemas.microsoft.com/office/drawing/2014/main" id="{879396E0-9CDC-417B-9141-924EC878A3F8}"/>
              </a:ext>
            </a:extLst>
          </p:cNvPr>
          <p:cNvSpPr txBox="1">
            <a:spLocks noChangeArrowheads="1"/>
          </p:cNvSpPr>
          <p:nvPr/>
        </p:nvSpPr>
        <p:spPr bwMode="auto">
          <a:xfrm>
            <a:off x="4038600" y="5867400"/>
            <a:ext cx="915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Andrew © Flickr</a:t>
            </a:r>
          </a:p>
        </p:txBody>
      </p:sp>
      <p:sp>
        <p:nvSpPr>
          <p:cNvPr id="8200" name="TextBox 12">
            <a:extLst>
              <a:ext uri="{FF2B5EF4-FFF2-40B4-BE49-F238E27FC236}">
                <a16:creationId xmlns:a16="http://schemas.microsoft.com/office/drawing/2014/main" id="{3D7FA431-C82D-4D21-A22A-9D69F2B96B1F}"/>
              </a:ext>
            </a:extLst>
          </p:cNvPr>
          <p:cNvSpPr txBox="1">
            <a:spLocks noChangeArrowheads="1"/>
          </p:cNvSpPr>
          <p:nvPr/>
        </p:nvSpPr>
        <p:spPr bwMode="auto">
          <a:xfrm>
            <a:off x="7467600" y="5791200"/>
            <a:ext cx="1044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Jim Peake © Flickr</a:t>
            </a:r>
          </a:p>
        </p:txBody>
      </p:sp>
      <p:sp>
        <p:nvSpPr>
          <p:cNvPr id="8201" name="TextBox 11">
            <a:extLst>
              <a:ext uri="{FF2B5EF4-FFF2-40B4-BE49-F238E27FC236}">
                <a16:creationId xmlns:a16="http://schemas.microsoft.com/office/drawing/2014/main" id="{842D7DAC-F5BF-4DE1-A352-302457FFA3EB}"/>
              </a:ext>
            </a:extLst>
          </p:cNvPr>
          <p:cNvSpPr txBox="1">
            <a:spLocks noChangeArrowheads="1"/>
          </p:cNvSpPr>
          <p:nvPr/>
        </p:nvSpPr>
        <p:spPr bwMode="auto">
          <a:xfrm>
            <a:off x="4419600" y="182880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solidFill>
                  <a:schemeClr val="tx1"/>
                </a:solidFill>
                <a:latin typeface="Arial" panose="020B0604020202020204" pitchFamily="34" charset="0"/>
                <a:cs typeface="Arial" panose="020B0604020202020204" pitchFamily="34" charset="0"/>
              </a:rPr>
              <a:t>Toyota is a Japanese company that manufactures cars. The headquarters are in Japan</a:t>
            </a:r>
          </a:p>
          <a:p>
            <a:pPr eaLnBrk="1" hangingPunct="1">
              <a:spcBef>
                <a:spcPct val="0"/>
              </a:spcBef>
              <a:buClrTx/>
              <a:buSzTx/>
              <a:buFontTx/>
              <a:buNone/>
            </a:pPr>
            <a:r>
              <a:rPr lang="en-US" altLang="en-US" sz="1200">
                <a:solidFill>
                  <a:schemeClr val="tx1"/>
                </a:solidFill>
                <a:latin typeface="Arial" panose="020B0604020202020204" pitchFamily="34" charset="0"/>
                <a:cs typeface="Arial" panose="020B0604020202020204" pitchFamily="34" charset="0"/>
              </a:rPr>
              <a:t>but Toyota cars are produced, </a:t>
            </a:r>
          </a:p>
          <a:p>
            <a:pPr eaLnBrk="1" hangingPunct="1">
              <a:spcBef>
                <a:spcPct val="0"/>
              </a:spcBef>
              <a:buClrTx/>
              <a:buSzTx/>
              <a:buFontTx/>
              <a:buNone/>
            </a:pPr>
            <a:r>
              <a:rPr lang="en-US" altLang="en-US" sz="1200">
                <a:solidFill>
                  <a:schemeClr val="tx1"/>
                </a:solidFill>
                <a:latin typeface="Arial" panose="020B0604020202020204" pitchFamily="34" charset="0"/>
                <a:cs typeface="Arial" panose="020B0604020202020204" pitchFamily="34" charset="0"/>
              </a:rPr>
              <a:t>sold, and bought all over the world. </a:t>
            </a:r>
          </a:p>
        </p:txBody>
      </p:sp>
      <p:sp>
        <p:nvSpPr>
          <p:cNvPr id="8202" name="TextBox 12">
            <a:extLst>
              <a:ext uri="{FF2B5EF4-FFF2-40B4-BE49-F238E27FC236}">
                <a16:creationId xmlns:a16="http://schemas.microsoft.com/office/drawing/2014/main" id="{E8B14C0A-1207-4AA6-8B9A-66EBBC3A5E7A}"/>
              </a:ext>
            </a:extLst>
          </p:cNvPr>
          <p:cNvSpPr txBox="1">
            <a:spLocks noChangeArrowheads="1"/>
          </p:cNvSpPr>
          <p:nvPr/>
        </p:nvSpPr>
        <p:spPr bwMode="auto">
          <a:xfrm>
            <a:off x="503238" y="4278313"/>
            <a:ext cx="1676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400">
                <a:solidFill>
                  <a:schemeClr val="tx1"/>
                </a:solidFill>
              </a:rPr>
              <a:t>Move the image to reveal the answers.</a:t>
            </a:r>
          </a:p>
        </p:txBody>
      </p:sp>
      <p:sp>
        <p:nvSpPr>
          <p:cNvPr id="8203" name="TextBox 14">
            <a:extLst>
              <a:ext uri="{FF2B5EF4-FFF2-40B4-BE49-F238E27FC236}">
                <a16:creationId xmlns:a16="http://schemas.microsoft.com/office/drawing/2014/main" id="{59ED61CF-E793-403E-85BA-1659080DDC70}"/>
              </a:ext>
            </a:extLst>
          </p:cNvPr>
          <p:cNvSpPr txBox="1">
            <a:spLocks noChangeArrowheads="1"/>
          </p:cNvSpPr>
          <p:nvPr/>
        </p:nvSpPr>
        <p:spPr bwMode="auto">
          <a:xfrm>
            <a:off x="2819400" y="44958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solidFill>
                  <a:schemeClr val="tx1"/>
                </a:solidFill>
              </a:rPr>
              <a:t>Pringles headquarters are in the USA.</a:t>
            </a:r>
          </a:p>
          <a:p>
            <a:pPr eaLnBrk="1" hangingPunct="1">
              <a:spcBef>
                <a:spcPct val="0"/>
              </a:spcBef>
              <a:buClrTx/>
              <a:buSzTx/>
              <a:buFontTx/>
              <a:buNone/>
            </a:pPr>
            <a:r>
              <a:rPr lang="en-US" altLang="en-US" sz="1200">
                <a:solidFill>
                  <a:schemeClr val="tx1"/>
                </a:solidFill>
              </a:rPr>
              <a:t>Pringles are enjoyed by people in countries all over the world. </a:t>
            </a:r>
          </a:p>
          <a:p>
            <a:pPr eaLnBrk="1" hangingPunct="1">
              <a:spcBef>
                <a:spcPct val="0"/>
              </a:spcBef>
              <a:buClrTx/>
              <a:buSzTx/>
              <a:buFontTx/>
              <a:buNone/>
            </a:pPr>
            <a:r>
              <a:rPr lang="en-US" altLang="en-US" sz="1200">
                <a:solidFill>
                  <a:schemeClr val="tx1"/>
                </a:solidFill>
              </a:rPr>
              <a:t> </a:t>
            </a:r>
          </a:p>
        </p:txBody>
      </p:sp>
      <p:pic>
        <p:nvPicPr>
          <p:cNvPr id="8204" name="Picture 6" descr="pringleslogo.jpg">
            <a:extLst>
              <a:ext uri="{FF2B5EF4-FFF2-40B4-BE49-F238E27FC236}">
                <a16:creationId xmlns:a16="http://schemas.microsoft.com/office/drawing/2014/main" id="{2C8079B4-59A8-41DE-9207-7B359E7DE3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6863" y="4240213"/>
            <a:ext cx="219392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Box 15">
            <a:extLst>
              <a:ext uri="{FF2B5EF4-FFF2-40B4-BE49-F238E27FC236}">
                <a16:creationId xmlns:a16="http://schemas.microsoft.com/office/drawing/2014/main" id="{F51D6D93-513F-4336-A6F4-B5B257D317A2}"/>
              </a:ext>
            </a:extLst>
          </p:cNvPr>
          <p:cNvSpPr txBox="1">
            <a:spLocks noChangeArrowheads="1"/>
          </p:cNvSpPr>
          <p:nvPr/>
        </p:nvSpPr>
        <p:spPr bwMode="auto">
          <a:xfrm>
            <a:off x="5867400" y="4114800"/>
            <a:ext cx="228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solidFill>
                  <a:schemeClr val="tx1"/>
                </a:solidFill>
              </a:rPr>
              <a:t>Apple Inc. is an electronics company based in California, USA. Apple has shops in 16 countries and anyone in the world can by an Apple computer or Ipod over the internet and have it delivered. </a:t>
            </a:r>
          </a:p>
          <a:p>
            <a:pPr eaLnBrk="1" hangingPunct="1">
              <a:spcBef>
                <a:spcPct val="0"/>
              </a:spcBef>
              <a:buClrTx/>
              <a:buSzTx/>
              <a:buFontTx/>
              <a:buNone/>
            </a:pPr>
            <a:r>
              <a:rPr lang="en-US" altLang="en-US" sz="2400">
                <a:solidFill>
                  <a:schemeClr val="tx1"/>
                </a:solidFill>
              </a:rPr>
              <a:t> </a:t>
            </a:r>
          </a:p>
        </p:txBody>
      </p:sp>
      <p:pic>
        <p:nvPicPr>
          <p:cNvPr id="8206" name="Picture 11" descr="applelogo.jpg">
            <a:extLst>
              <a:ext uri="{FF2B5EF4-FFF2-40B4-BE49-F238E27FC236}">
                <a16:creationId xmlns:a16="http://schemas.microsoft.com/office/drawing/2014/main" id="{E2E81AA1-6F39-4C0D-9DE5-7DBB517BC4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1488" y="4060825"/>
            <a:ext cx="2976562"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8" descr="C:\Users\bryony.collins\Downloads\4604562607_bd0ee68157_z.jpg">
            <a:extLst>
              <a:ext uri="{FF2B5EF4-FFF2-40B4-BE49-F238E27FC236}">
                <a16:creationId xmlns:a16="http://schemas.microsoft.com/office/drawing/2014/main" id="{E8E09E0E-5B4A-4F1B-AF4B-A7859249F7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9900" y="1676400"/>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1259167-2B50-4109-B06A-6CCD887A1E14}"/>
              </a:ext>
            </a:extLst>
          </p:cNvPr>
          <p:cNvSpPr>
            <a:spLocks noGrp="1"/>
          </p:cNvSpPr>
          <p:nvPr>
            <p:ph type="title"/>
          </p:nvPr>
        </p:nvSpPr>
        <p:spPr>
          <a:xfrm>
            <a:off x="1476375" y="190500"/>
            <a:ext cx="5495925" cy="1438275"/>
          </a:xfrm>
          <a:solidFill>
            <a:srgbClr val="B70005"/>
          </a:solidFill>
        </p:spPr>
        <p:txBody>
          <a:bodyPr/>
          <a:lstStyle/>
          <a:p>
            <a:pPr eaLnBrk="1" hangingPunct="1"/>
            <a:r>
              <a:rPr lang="en-US" altLang="en-US">
                <a:solidFill>
                  <a:schemeClr val="bg1"/>
                </a:solidFill>
                <a:ea typeface="ＭＳ Ｐゴシック" panose="020B0600070205080204" pitchFamily="34" charset="-128"/>
              </a:rPr>
              <a:t>Plenary</a:t>
            </a:r>
          </a:p>
        </p:txBody>
      </p:sp>
      <p:sp>
        <p:nvSpPr>
          <p:cNvPr id="33795" name="Content Placeholder 2">
            <a:extLst>
              <a:ext uri="{FF2B5EF4-FFF2-40B4-BE49-F238E27FC236}">
                <a16:creationId xmlns:a16="http://schemas.microsoft.com/office/drawing/2014/main" id="{3A932DF5-8694-4657-A9A8-AE775D5B51F8}"/>
              </a:ext>
            </a:extLst>
          </p:cNvPr>
          <p:cNvSpPr>
            <a:spLocks noGrp="1"/>
          </p:cNvSpPr>
          <p:nvPr>
            <p:ph idx="1"/>
          </p:nvPr>
        </p:nvSpPr>
        <p:spPr>
          <a:xfrm>
            <a:off x="533400" y="1828800"/>
            <a:ext cx="7010400" cy="3959225"/>
          </a:xfrm>
        </p:spPr>
        <p:txBody>
          <a:bodyPr/>
          <a:lstStyle/>
          <a:p>
            <a:pPr eaLnBrk="1" hangingPunct="1"/>
            <a:r>
              <a:rPr lang="en-US" altLang="en-US" sz="2400">
                <a:ea typeface="ＭＳ Ｐゴシック" panose="020B0600070205080204" pitchFamily="34" charset="-128"/>
              </a:rPr>
              <a:t>Selected groups to present their section of the trade timeline to the rest of the class and take any questions.</a:t>
            </a:r>
          </a:p>
          <a:p>
            <a:pPr eaLnBrk="1" hangingPunct="1">
              <a:buFont typeface="Wingdings" panose="05000000000000000000" pitchFamily="2" charset="2"/>
              <a:buNone/>
            </a:pPr>
            <a:endParaRPr lang="en-US" altLang="en-US" sz="2400">
              <a:ea typeface="ＭＳ Ｐゴシック" panose="020B0600070205080204" pitchFamily="34" charset="-128"/>
            </a:endParaRPr>
          </a:p>
          <a:p>
            <a:pPr eaLnBrk="1" hangingPunct="1"/>
            <a:r>
              <a:rPr lang="en-US" altLang="en-US" sz="2400">
                <a:ea typeface="ＭＳ Ｐゴシック" panose="020B0600070205080204" pitchFamily="34" charset="-128"/>
              </a:rPr>
              <a:t>Join timeline sections together for display on the working wall:</a:t>
            </a:r>
          </a:p>
          <a:p>
            <a:pPr eaLnBrk="1" hangingPunct="1">
              <a:buFont typeface="Wingdings" panose="05000000000000000000" pitchFamily="2" charset="2"/>
              <a:buNone/>
            </a:pPr>
            <a:r>
              <a:rPr lang="en-US" altLang="en-US" sz="2400" b="1">
                <a:ea typeface="ＭＳ Ｐゴシック" panose="020B0600070205080204" pitchFamily="34" charset="-128"/>
              </a:rPr>
              <a:t>‘</a:t>
            </a:r>
            <a:r>
              <a:rPr lang="en-US" altLang="en-US" sz="2400" b="1" u="sng">
                <a:ea typeface="ＭＳ Ｐゴシック" panose="020B0600070205080204" pitchFamily="34" charset="-128"/>
              </a:rPr>
              <a:t>Trade Timeline: The Journey of Global Trade’</a:t>
            </a:r>
            <a:endParaRPr lang="en-US" altLang="en-US" u="sng">
              <a:ea typeface="ＭＳ Ｐゴシック" panose="020B0600070205080204" pitchFamily="34" charset="-128"/>
            </a:endParaRPr>
          </a:p>
          <a:p>
            <a:pPr eaLnBrk="1" hangingPunct="1">
              <a:buFont typeface="Wingdings" panose="05000000000000000000" pitchFamily="2" charset="2"/>
              <a:buNone/>
            </a:pPr>
            <a:endParaRPr lang="en-US" altLang="en-US">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D4ED9C9-1748-4E21-999E-9F5DC054FCE4}"/>
              </a:ext>
            </a:extLst>
          </p:cNvPr>
          <p:cNvSpPr>
            <a:spLocks noGrp="1" noChangeArrowheads="1"/>
          </p:cNvSpPr>
          <p:nvPr>
            <p:ph type="title"/>
          </p:nvPr>
        </p:nvSpPr>
        <p:spPr>
          <a:xfrm>
            <a:off x="1476375" y="300038"/>
            <a:ext cx="5422900" cy="1319212"/>
          </a:xfrm>
          <a:solidFill>
            <a:srgbClr val="F54C00"/>
          </a:solidFill>
        </p:spPr>
        <p:txBody>
          <a:bodyPr/>
          <a:lstStyle/>
          <a:p>
            <a:pPr eaLnBrk="1" hangingPunct="1"/>
            <a:r>
              <a:rPr lang="en-GB" altLang="en-US" sz="3800" b="1">
                <a:solidFill>
                  <a:schemeClr val="bg1"/>
                </a:solidFill>
                <a:ea typeface="ＭＳ Ｐゴシック" panose="020B0600070205080204" pitchFamily="34" charset="-128"/>
              </a:rPr>
              <a:t>How about these?</a:t>
            </a:r>
          </a:p>
        </p:txBody>
      </p:sp>
      <p:sp>
        <p:nvSpPr>
          <p:cNvPr id="10243" name="TextBox 10">
            <a:extLst>
              <a:ext uri="{FF2B5EF4-FFF2-40B4-BE49-F238E27FC236}">
                <a16:creationId xmlns:a16="http://schemas.microsoft.com/office/drawing/2014/main" id="{79BA12BB-5124-4F22-8C6B-ABC53378E321}"/>
              </a:ext>
            </a:extLst>
          </p:cNvPr>
          <p:cNvSpPr txBox="1">
            <a:spLocks noChangeArrowheads="1"/>
          </p:cNvSpPr>
          <p:nvPr/>
        </p:nvSpPr>
        <p:spPr bwMode="auto">
          <a:xfrm>
            <a:off x="2743200" y="5791200"/>
            <a:ext cx="1350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Hayley Bouchard © Flickr</a:t>
            </a:r>
          </a:p>
        </p:txBody>
      </p:sp>
      <p:sp>
        <p:nvSpPr>
          <p:cNvPr id="10244" name="TextBox 13">
            <a:extLst>
              <a:ext uri="{FF2B5EF4-FFF2-40B4-BE49-F238E27FC236}">
                <a16:creationId xmlns:a16="http://schemas.microsoft.com/office/drawing/2014/main" id="{B67EA093-8F3F-4D95-89F4-F308F05396DD}"/>
              </a:ext>
            </a:extLst>
          </p:cNvPr>
          <p:cNvSpPr txBox="1">
            <a:spLocks noChangeArrowheads="1"/>
          </p:cNvSpPr>
          <p:nvPr/>
        </p:nvSpPr>
        <p:spPr bwMode="auto">
          <a:xfrm>
            <a:off x="6781800" y="6019800"/>
            <a:ext cx="1327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Christian Jensen © Flickr</a:t>
            </a:r>
          </a:p>
        </p:txBody>
      </p:sp>
      <p:sp>
        <p:nvSpPr>
          <p:cNvPr id="10245" name="TextBox 11">
            <a:extLst>
              <a:ext uri="{FF2B5EF4-FFF2-40B4-BE49-F238E27FC236}">
                <a16:creationId xmlns:a16="http://schemas.microsoft.com/office/drawing/2014/main" id="{97330B75-1164-40E9-A250-6940C438C186}"/>
              </a:ext>
            </a:extLst>
          </p:cNvPr>
          <p:cNvSpPr txBox="1">
            <a:spLocks noChangeArrowheads="1"/>
          </p:cNvSpPr>
          <p:nvPr/>
        </p:nvSpPr>
        <p:spPr bwMode="auto">
          <a:xfrm>
            <a:off x="1600200" y="434340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solidFill>
                  <a:schemeClr val="tx1"/>
                </a:solidFill>
              </a:rPr>
              <a:t>The Hello Kitty logo can be found on lots of items from notebooks to bags. The company Sanrio who makes these goods is a Japanese company. </a:t>
            </a:r>
          </a:p>
        </p:txBody>
      </p:sp>
      <p:pic>
        <p:nvPicPr>
          <p:cNvPr id="10246" name="Picture 6" descr="hellokitty.jpg">
            <a:extLst>
              <a:ext uri="{FF2B5EF4-FFF2-40B4-BE49-F238E27FC236}">
                <a16:creationId xmlns:a16="http://schemas.microsoft.com/office/drawing/2014/main" id="{E3BFF1EA-A42D-4AAF-9DD2-81C315D887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3863975"/>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12">
            <a:extLst>
              <a:ext uri="{FF2B5EF4-FFF2-40B4-BE49-F238E27FC236}">
                <a16:creationId xmlns:a16="http://schemas.microsoft.com/office/drawing/2014/main" id="{B6ADBBAF-1D17-4568-843F-19C74951FDA6}"/>
              </a:ext>
            </a:extLst>
          </p:cNvPr>
          <p:cNvSpPr txBox="1">
            <a:spLocks noChangeArrowheads="1"/>
          </p:cNvSpPr>
          <p:nvPr/>
        </p:nvSpPr>
        <p:spPr bwMode="auto">
          <a:xfrm>
            <a:off x="5029200" y="4648200"/>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solidFill>
                  <a:schemeClr val="tx1"/>
                </a:solidFill>
              </a:rPr>
              <a:t>Lacoste is a French clothing company. Lacoste has stores worldwide and also sells goods online to countries all over the world.  </a:t>
            </a:r>
          </a:p>
        </p:txBody>
      </p:sp>
      <p:pic>
        <p:nvPicPr>
          <p:cNvPr id="10248" name="Picture 12" descr="lacoste.jpg">
            <a:extLst>
              <a:ext uri="{FF2B5EF4-FFF2-40B4-BE49-F238E27FC236}">
                <a16:creationId xmlns:a16="http://schemas.microsoft.com/office/drawing/2014/main" id="{6E0F7A11-122D-4C9D-9BBA-CF78744294C5}"/>
              </a:ext>
            </a:extLst>
          </p:cNvPr>
          <p:cNvPicPr>
            <a:picLocks noChangeAspect="1"/>
          </p:cNvPicPr>
          <p:nvPr/>
        </p:nvPicPr>
        <p:blipFill>
          <a:blip r:embed="rId4">
            <a:extLst>
              <a:ext uri="{28A0092B-C50C-407E-A947-70E740481C1C}">
                <a14:useLocalDpi xmlns:a14="http://schemas.microsoft.com/office/drawing/2010/main" val="0"/>
              </a:ext>
            </a:extLst>
          </a:blip>
          <a:srcRect t="29527"/>
          <a:stretch>
            <a:fillRect/>
          </a:stretch>
        </p:blipFill>
        <p:spPr bwMode="auto">
          <a:xfrm>
            <a:off x="4979988" y="4102100"/>
            <a:ext cx="3603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13">
            <a:extLst>
              <a:ext uri="{FF2B5EF4-FFF2-40B4-BE49-F238E27FC236}">
                <a16:creationId xmlns:a16="http://schemas.microsoft.com/office/drawing/2014/main" id="{F4F50AFA-0F4D-4F38-9F8E-DDA0D717D9BA}"/>
              </a:ext>
            </a:extLst>
          </p:cNvPr>
          <p:cNvSpPr txBox="1">
            <a:spLocks noChangeArrowheads="1"/>
          </p:cNvSpPr>
          <p:nvPr/>
        </p:nvSpPr>
        <p:spPr bwMode="auto">
          <a:xfrm>
            <a:off x="609600" y="1676400"/>
            <a:ext cx="1752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solidFill>
                  <a:schemeClr val="tx1"/>
                </a:solidFill>
              </a:rPr>
              <a:t>Starbucks Coffee Company is based in Seattle, USA.</a:t>
            </a:r>
          </a:p>
          <a:p>
            <a:pPr eaLnBrk="1" hangingPunct="1">
              <a:spcBef>
                <a:spcPct val="0"/>
              </a:spcBef>
              <a:buClrTx/>
              <a:buSzTx/>
              <a:buFontTx/>
              <a:buNone/>
            </a:pPr>
            <a:r>
              <a:rPr lang="en-US" altLang="en-US" sz="1200">
                <a:solidFill>
                  <a:schemeClr val="tx1"/>
                </a:solidFill>
              </a:rPr>
              <a:t>The coffee beans come from countries such as Costa Rica and are sold in coffee shops all over the world.   </a:t>
            </a:r>
          </a:p>
          <a:p>
            <a:pPr eaLnBrk="1" hangingPunct="1">
              <a:spcBef>
                <a:spcPct val="0"/>
              </a:spcBef>
              <a:buClrTx/>
              <a:buSzTx/>
              <a:buFontTx/>
              <a:buNone/>
            </a:pPr>
            <a:endParaRPr lang="en-US" altLang="en-US" sz="2400">
              <a:solidFill>
                <a:schemeClr val="tx1"/>
              </a:solidFill>
            </a:endParaRPr>
          </a:p>
        </p:txBody>
      </p:sp>
      <p:sp>
        <p:nvSpPr>
          <p:cNvPr id="10250" name="TextBox 14">
            <a:extLst>
              <a:ext uri="{FF2B5EF4-FFF2-40B4-BE49-F238E27FC236}">
                <a16:creationId xmlns:a16="http://schemas.microsoft.com/office/drawing/2014/main" id="{233CC7BC-5824-4220-9ECD-9DA673345632}"/>
              </a:ext>
            </a:extLst>
          </p:cNvPr>
          <p:cNvSpPr txBox="1">
            <a:spLocks noChangeArrowheads="1"/>
          </p:cNvSpPr>
          <p:nvPr/>
        </p:nvSpPr>
        <p:spPr bwMode="auto">
          <a:xfrm>
            <a:off x="4648200" y="20574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solidFill>
                  <a:schemeClr val="tx1"/>
                </a:solidFill>
              </a:rPr>
              <a:t>Shell is an oil and gas company. It is an English and Dutch company with its headquarters in the Netherlands. </a:t>
            </a:r>
          </a:p>
        </p:txBody>
      </p:sp>
      <p:pic>
        <p:nvPicPr>
          <p:cNvPr id="10251" name="Picture 15" descr="C:\Users\olivia.russell\Downloads\5330811366_cf5b4cfc05_z.jpg">
            <a:extLst>
              <a:ext uri="{FF2B5EF4-FFF2-40B4-BE49-F238E27FC236}">
                <a16:creationId xmlns:a16="http://schemas.microsoft.com/office/drawing/2014/main" id="{998A07CC-EC22-4595-979D-7B82CF928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1728788"/>
            <a:ext cx="31496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Rectangle 1">
            <a:extLst>
              <a:ext uri="{FF2B5EF4-FFF2-40B4-BE49-F238E27FC236}">
                <a16:creationId xmlns:a16="http://schemas.microsoft.com/office/drawing/2014/main" id="{6916F6C9-3801-4CA6-9B84-0FA7AB6071D8}"/>
              </a:ext>
            </a:extLst>
          </p:cNvPr>
          <p:cNvSpPr>
            <a:spLocks noChangeArrowheads="1"/>
          </p:cNvSpPr>
          <p:nvPr/>
        </p:nvSpPr>
        <p:spPr bwMode="auto">
          <a:xfrm>
            <a:off x="2409825" y="3517900"/>
            <a:ext cx="1008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GB" altLang="en-US" sz="800">
                <a:solidFill>
                  <a:schemeClr val="tx1"/>
                </a:solidFill>
              </a:rPr>
              <a:t>Makipapa © Flickr</a:t>
            </a:r>
          </a:p>
        </p:txBody>
      </p:sp>
      <p:pic>
        <p:nvPicPr>
          <p:cNvPr id="10253" name="Picture 16" descr="C:\Users\olivia.russell\Downloads\13943342113_6dbcab63d3_z.jpg">
            <a:extLst>
              <a:ext uri="{FF2B5EF4-FFF2-40B4-BE49-F238E27FC236}">
                <a16:creationId xmlns:a16="http://schemas.microsoft.com/office/drawing/2014/main" id="{496088CA-0976-4C5B-B9F7-8458318092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2788" y="1728788"/>
            <a:ext cx="2687637"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Box 2">
            <a:extLst>
              <a:ext uri="{FF2B5EF4-FFF2-40B4-BE49-F238E27FC236}">
                <a16:creationId xmlns:a16="http://schemas.microsoft.com/office/drawing/2014/main" id="{E30865E3-BFA9-42A4-BC6F-289B4A7C8818}"/>
              </a:ext>
            </a:extLst>
          </p:cNvPr>
          <p:cNvSpPr txBox="1">
            <a:spLocks noChangeArrowheads="1"/>
          </p:cNvSpPr>
          <p:nvPr/>
        </p:nvSpPr>
        <p:spPr bwMode="auto">
          <a:xfrm>
            <a:off x="6089650" y="3649663"/>
            <a:ext cx="11207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GB" altLang="en-US" sz="800">
                <a:solidFill>
                  <a:schemeClr val="tx1"/>
                </a:solidFill>
              </a:rPr>
              <a:t>Mike Mozart © Flickr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68C4202-828E-428C-B2CA-5E768F98FA78}"/>
              </a:ext>
            </a:extLst>
          </p:cNvPr>
          <p:cNvSpPr>
            <a:spLocks noGrp="1"/>
          </p:cNvSpPr>
          <p:nvPr>
            <p:ph type="title"/>
          </p:nvPr>
        </p:nvSpPr>
        <p:spPr>
          <a:xfrm>
            <a:off x="1476375" y="190500"/>
            <a:ext cx="5495925" cy="1438275"/>
          </a:xfrm>
          <a:solidFill>
            <a:srgbClr val="01415B"/>
          </a:solidFill>
        </p:spPr>
        <p:txBody>
          <a:bodyPr/>
          <a:lstStyle/>
          <a:p>
            <a:pPr eaLnBrk="1" hangingPunct="1"/>
            <a:r>
              <a:rPr lang="en-US" altLang="en-US" sz="3200">
                <a:solidFill>
                  <a:schemeClr val="bg1"/>
                </a:solidFill>
                <a:ea typeface="ＭＳ Ｐゴシック" panose="020B0600070205080204" pitchFamily="34" charset="-128"/>
              </a:rPr>
              <a:t>Where are these goods sold?</a:t>
            </a:r>
          </a:p>
        </p:txBody>
      </p:sp>
      <p:sp>
        <p:nvSpPr>
          <p:cNvPr id="12291" name="Content Placeholder 4">
            <a:extLst>
              <a:ext uri="{FF2B5EF4-FFF2-40B4-BE49-F238E27FC236}">
                <a16:creationId xmlns:a16="http://schemas.microsoft.com/office/drawing/2014/main" id="{AAFC5227-7CB3-41A2-9630-B60EBEC7D26B}"/>
              </a:ext>
            </a:extLst>
          </p:cNvPr>
          <p:cNvSpPr>
            <a:spLocks noGrp="1"/>
          </p:cNvSpPr>
          <p:nvPr>
            <p:ph idx="1"/>
          </p:nvPr>
        </p:nvSpPr>
        <p:spPr>
          <a:xfrm>
            <a:off x="838200" y="1752600"/>
            <a:ext cx="7010400" cy="3959225"/>
          </a:xfrm>
        </p:spPr>
        <p:txBody>
          <a:bodyPr/>
          <a:lstStyle/>
          <a:p>
            <a:pPr eaLnBrk="1" hangingPunct="1"/>
            <a:r>
              <a:rPr lang="en-US" altLang="en-US" sz="2000" b="1">
                <a:ea typeface="ＭＳ Ｐゴシック" panose="020B0600070205080204" pitchFamily="34" charset="-128"/>
              </a:rPr>
              <a:t>Goods</a:t>
            </a:r>
            <a:r>
              <a:rPr lang="en-US" altLang="en-US" sz="2000">
                <a:ea typeface="ＭＳ Ｐゴシック" panose="020B0600070205080204" pitchFamily="34" charset="-128"/>
              </a:rPr>
              <a:t> such as clothing, computers, drinks, food, toys and notebooks are made by these companies. </a:t>
            </a:r>
          </a:p>
          <a:p>
            <a:pPr eaLnBrk="1" hangingPunct="1"/>
            <a:r>
              <a:rPr lang="en-US" altLang="en-US" sz="2000">
                <a:ea typeface="ＭＳ Ｐゴシック" panose="020B0600070205080204" pitchFamily="34" charset="-128"/>
              </a:rPr>
              <a:t>They sell these goods to people living in countries in all seven continents  of the world. </a:t>
            </a:r>
          </a:p>
          <a:p>
            <a:pPr eaLnBrk="1" hangingPunct="1"/>
            <a:r>
              <a:rPr lang="en-US" altLang="en-US" sz="2000">
                <a:ea typeface="ＭＳ Ｐゴシック" panose="020B0600070205080204" pitchFamily="34" charset="-128"/>
              </a:rPr>
              <a:t>They are sold on a </a:t>
            </a:r>
            <a:r>
              <a:rPr lang="en-US" altLang="en-US" sz="2000" b="1">
                <a:ea typeface="ＭＳ Ｐゴシック" panose="020B0600070205080204" pitchFamily="34" charset="-128"/>
              </a:rPr>
              <a:t>global scale</a:t>
            </a:r>
            <a:r>
              <a:rPr lang="en-US" altLang="en-US" sz="2000">
                <a:ea typeface="ＭＳ Ｐゴシック" panose="020B0600070205080204" pitchFamily="34" charset="-128"/>
              </a:rPr>
              <a:t>. </a:t>
            </a:r>
          </a:p>
          <a:p>
            <a:pPr eaLnBrk="1" hangingPunct="1"/>
            <a:r>
              <a:rPr lang="en-US" altLang="en-US" sz="2000">
                <a:ea typeface="ＭＳ Ｐゴシック" panose="020B0600070205080204" pitchFamily="34" charset="-128"/>
              </a:rPr>
              <a:t>A class of children in Australia, India, Sweden, North America, or China are as likely to recognise these logos as you are. </a:t>
            </a:r>
          </a:p>
        </p:txBody>
      </p:sp>
      <p:pic>
        <p:nvPicPr>
          <p:cNvPr id="12292" name="Picture 5" descr="lego globe.jpg">
            <a:extLst>
              <a:ext uri="{FF2B5EF4-FFF2-40B4-BE49-F238E27FC236}">
                <a16:creationId xmlns:a16="http://schemas.microsoft.com/office/drawing/2014/main" id="{DF4992F9-E410-4E06-8A1C-7359CFDC4D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114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
            <a:extLst>
              <a:ext uri="{FF2B5EF4-FFF2-40B4-BE49-F238E27FC236}">
                <a16:creationId xmlns:a16="http://schemas.microsoft.com/office/drawing/2014/main" id="{C23100F1-C889-49E0-ADF1-CDFC10E2793B}"/>
              </a:ext>
            </a:extLst>
          </p:cNvPr>
          <p:cNvSpPr>
            <a:spLocks noChangeArrowheads="1"/>
          </p:cNvSpPr>
          <p:nvPr/>
        </p:nvSpPr>
        <p:spPr bwMode="auto">
          <a:xfrm>
            <a:off x="4500563" y="6381750"/>
            <a:ext cx="185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GB" altLang="en-US" sz="800">
                <a:solidFill>
                  <a:schemeClr val="tx1"/>
                </a:solidFill>
              </a:rPr>
              <a:t>Dirk’s Lego Globe © dirkb86, Flickr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947AFAA-7BB6-4BE5-8AF5-DAB4B4D5BFC2}"/>
              </a:ext>
            </a:extLst>
          </p:cNvPr>
          <p:cNvSpPr>
            <a:spLocks noGrp="1"/>
          </p:cNvSpPr>
          <p:nvPr>
            <p:ph type="title"/>
          </p:nvPr>
        </p:nvSpPr>
        <p:spPr>
          <a:xfrm>
            <a:off x="1476375" y="190500"/>
            <a:ext cx="5495925" cy="1438275"/>
          </a:xfrm>
          <a:solidFill>
            <a:srgbClr val="B70005"/>
          </a:solidFill>
        </p:spPr>
        <p:txBody>
          <a:bodyPr/>
          <a:lstStyle/>
          <a:p>
            <a:pPr eaLnBrk="1" hangingPunct="1"/>
            <a:r>
              <a:rPr lang="en-US" altLang="en-US">
                <a:solidFill>
                  <a:schemeClr val="bg1"/>
                </a:solidFill>
                <a:ea typeface="ＭＳ Ｐゴシック" panose="020B0600070205080204" pitchFamily="34" charset="-128"/>
              </a:rPr>
              <a:t>Starbucks in Shanghai, China</a:t>
            </a:r>
          </a:p>
        </p:txBody>
      </p:sp>
      <p:pic>
        <p:nvPicPr>
          <p:cNvPr id="14339" name="Content Placeholder 4" descr="starbuckschina.jpg">
            <a:extLst>
              <a:ext uri="{FF2B5EF4-FFF2-40B4-BE49-F238E27FC236}">
                <a16:creationId xmlns:a16="http://schemas.microsoft.com/office/drawing/2014/main" id="{B33D7C56-F87E-46C2-84AE-B34F910006D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6399" r="-16399"/>
          <a:stretch>
            <a:fillRect/>
          </a:stretch>
        </p:blipFill>
        <p:spPr>
          <a:xfrm>
            <a:off x="685800" y="1828800"/>
            <a:ext cx="7010400" cy="3959225"/>
          </a:xfrm>
        </p:spPr>
      </p:pic>
      <p:sp>
        <p:nvSpPr>
          <p:cNvPr id="14340" name="TextBox 5">
            <a:extLst>
              <a:ext uri="{FF2B5EF4-FFF2-40B4-BE49-F238E27FC236}">
                <a16:creationId xmlns:a16="http://schemas.microsoft.com/office/drawing/2014/main" id="{B4F50DF8-D81D-4DC7-978F-5F82C6EE48BA}"/>
              </a:ext>
            </a:extLst>
          </p:cNvPr>
          <p:cNvSpPr txBox="1">
            <a:spLocks noChangeArrowheads="1"/>
          </p:cNvSpPr>
          <p:nvPr/>
        </p:nvSpPr>
        <p:spPr bwMode="auto">
          <a:xfrm>
            <a:off x="5410200" y="5791200"/>
            <a:ext cx="1403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Starbucks © Jasmin, Flickr</a:t>
            </a:r>
          </a:p>
        </p:txBody>
      </p:sp>
      <p:sp>
        <p:nvSpPr>
          <p:cNvPr id="14341" name="TextBox 6">
            <a:extLst>
              <a:ext uri="{FF2B5EF4-FFF2-40B4-BE49-F238E27FC236}">
                <a16:creationId xmlns:a16="http://schemas.microsoft.com/office/drawing/2014/main" id="{CB446647-7841-4CAC-ADB0-FB6D262DB28D}"/>
              </a:ext>
            </a:extLst>
          </p:cNvPr>
          <p:cNvSpPr txBox="1">
            <a:spLocks noChangeArrowheads="1"/>
          </p:cNvSpPr>
          <p:nvPr/>
        </p:nvSpPr>
        <p:spPr bwMode="auto">
          <a:xfrm>
            <a:off x="7010400" y="1981200"/>
            <a:ext cx="19081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Starbucks Coffee</a:t>
            </a:r>
          </a:p>
          <a:p>
            <a:pPr eaLnBrk="1" hangingPunct="1">
              <a:spcBef>
                <a:spcPct val="0"/>
              </a:spcBef>
              <a:buClrTx/>
              <a:buSzTx/>
              <a:buFontTx/>
              <a:buNone/>
            </a:pPr>
            <a:r>
              <a:rPr lang="en-US" altLang="en-US" sz="1800">
                <a:solidFill>
                  <a:schemeClr val="tx1"/>
                </a:solidFill>
              </a:rPr>
              <a:t>Company started in Seattle, USA.</a:t>
            </a:r>
          </a:p>
          <a:p>
            <a:pPr eaLnBrk="1" hangingPunct="1">
              <a:spcBef>
                <a:spcPct val="0"/>
              </a:spcBef>
              <a:buClrTx/>
              <a:buSzTx/>
              <a:buFontTx/>
              <a:buNone/>
            </a:pPr>
            <a:endParaRPr lang="en-US" altLang="en-US" sz="1800">
              <a:solidFill>
                <a:schemeClr val="tx1"/>
              </a:solidFill>
            </a:endParaRPr>
          </a:p>
          <a:p>
            <a:pPr eaLnBrk="1" hangingPunct="1">
              <a:spcBef>
                <a:spcPct val="0"/>
              </a:spcBef>
              <a:buClrTx/>
              <a:buSzTx/>
              <a:buFontTx/>
              <a:buNone/>
            </a:pPr>
            <a:r>
              <a:rPr lang="en-US" altLang="en-US" sz="1800">
                <a:solidFill>
                  <a:schemeClr val="tx1"/>
                </a:solidFill>
              </a:rPr>
              <a:t>You can now buy Starbucks coffee in countries all over the world.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0B6EDC1-CE8D-4394-A713-AF3499A21708}"/>
              </a:ext>
            </a:extLst>
          </p:cNvPr>
          <p:cNvSpPr>
            <a:spLocks noGrp="1"/>
          </p:cNvSpPr>
          <p:nvPr>
            <p:ph type="title"/>
          </p:nvPr>
        </p:nvSpPr>
        <p:spPr>
          <a:xfrm>
            <a:off x="1476375" y="190500"/>
            <a:ext cx="5495925" cy="1438275"/>
          </a:xfrm>
          <a:solidFill>
            <a:srgbClr val="797E01"/>
          </a:solidFill>
        </p:spPr>
        <p:txBody>
          <a:bodyPr/>
          <a:lstStyle/>
          <a:p>
            <a:pPr eaLnBrk="1" hangingPunct="1"/>
            <a:r>
              <a:rPr lang="en-US" altLang="en-US">
                <a:solidFill>
                  <a:srgbClr val="FFFFFF"/>
                </a:solidFill>
                <a:ea typeface="ＭＳ Ｐゴシック" panose="020B0600070205080204" pitchFamily="34" charset="-128"/>
              </a:rPr>
              <a:t>IKEA in Saudi Arabia, Middle East</a:t>
            </a:r>
          </a:p>
        </p:txBody>
      </p:sp>
      <p:pic>
        <p:nvPicPr>
          <p:cNvPr id="16387" name="Content Placeholder 3" descr="ikea saudi.jpg">
            <a:extLst>
              <a:ext uri="{FF2B5EF4-FFF2-40B4-BE49-F238E27FC236}">
                <a16:creationId xmlns:a16="http://schemas.microsoft.com/office/drawing/2014/main" id="{4824CFC8-7607-4EC4-85A7-E8FA22B7DF3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6399" r="-16399"/>
          <a:stretch>
            <a:fillRect/>
          </a:stretch>
        </p:blipFill>
        <p:spPr>
          <a:xfrm>
            <a:off x="533400" y="1828800"/>
            <a:ext cx="7685088" cy="4340225"/>
          </a:xfrm>
        </p:spPr>
      </p:pic>
      <p:sp>
        <p:nvSpPr>
          <p:cNvPr id="16388" name="TextBox 4">
            <a:extLst>
              <a:ext uri="{FF2B5EF4-FFF2-40B4-BE49-F238E27FC236}">
                <a16:creationId xmlns:a16="http://schemas.microsoft.com/office/drawing/2014/main" id="{14527AB7-52CC-4691-97C6-7674C4FD3C90}"/>
              </a:ext>
            </a:extLst>
          </p:cNvPr>
          <p:cNvSpPr txBox="1">
            <a:spLocks noChangeArrowheads="1"/>
          </p:cNvSpPr>
          <p:nvPr/>
        </p:nvSpPr>
        <p:spPr bwMode="auto">
          <a:xfrm>
            <a:off x="5105400" y="5943600"/>
            <a:ext cx="2147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Ikea in Saudi Arabia © Paul Pehrson, Flickr</a:t>
            </a:r>
          </a:p>
        </p:txBody>
      </p:sp>
      <p:sp>
        <p:nvSpPr>
          <p:cNvPr id="16389" name="TextBox 5">
            <a:extLst>
              <a:ext uri="{FF2B5EF4-FFF2-40B4-BE49-F238E27FC236}">
                <a16:creationId xmlns:a16="http://schemas.microsoft.com/office/drawing/2014/main" id="{80B3D9E0-7949-411B-BB0C-9F657448F282}"/>
              </a:ext>
            </a:extLst>
          </p:cNvPr>
          <p:cNvSpPr txBox="1">
            <a:spLocks noChangeArrowheads="1"/>
          </p:cNvSpPr>
          <p:nvPr/>
        </p:nvSpPr>
        <p:spPr bwMode="auto">
          <a:xfrm>
            <a:off x="7391400" y="2209800"/>
            <a:ext cx="1371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IKEA started in Sweden, Europe. </a:t>
            </a:r>
          </a:p>
          <a:p>
            <a:pPr eaLnBrk="1" hangingPunct="1">
              <a:spcBef>
                <a:spcPct val="0"/>
              </a:spcBef>
              <a:buClrTx/>
              <a:buSzTx/>
              <a:buFontTx/>
              <a:buNone/>
            </a:pPr>
            <a:endParaRPr lang="en-US" altLang="en-US" sz="1800">
              <a:solidFill>
                <a:schemeClr val="tx1"/>
              </a:solidFill>
            </a:endParaRPr>
          </a:p>
          <a:p>
            <a:pPr eaLnBrk="1" hangingPunct="1">
              <a:spcBef>
                <a:spcPct val="0"/>
              </a:spcBef>
              <a:buClrTx/>
              <a:buSzTx/>
              <a:buFontTx/>
              <a:buNone/>
            </a:pPr>
            <a:r>
              <a:rPr lang="en-US" altLang="en-US" sz="1800">
                <a:solidFill>
                  <a:schemeClr val="tx1"/>
                </a:solidFill>
              </a:rPr>
              <a:t>You can now buy IKEA furniture all over the world.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B6084B4-5C91-430C-9F6E-9016885F9250}"/>
              </a:ext>
            </a:extLst>
          </p:cNvPr>
          <p:cNvSpPr>
            <a:spLocks noGrp="1"/>
          </p:cNvSpPr>
          <p:nvPr>
            <p:ph type="title"/>
          </p:nvPr>
        </p:nvSpPr>
        <p:spPr>
          <a:xfrm>
            <a:off x="1476375" y="190500"/>
            <a:ext cx="5495925" cy="1438275"/>
          </a:xfrm>
          <a:solidFill>
            <a:srgbClr val="D6621A"/>
          </a:solidFill>
        </p:spPr>
        <p:txBody>
          <a:bodyPr/>
          <a:lstStyle/>
          <a:p>
            <a:pPr eaLnBrk="1" hangingPunct="1"/>
            <a:r>
              <a:rPr lang="en-US" altLang="en-US" b="1">
                <a:solidFill>
                  <a:srgbClr val="FFFFFF"/>
                </a:solidFill>
                <a:ea typeface="ＭＳ Ｐゴシック" panose="020B0600070205080204" pitchFamily="34" charset="-128"/>
              </a:rPr>
              <a:t>Learning Objective</a:t>
            </a:r>
          </a:p>
        </p:txBody>
      </p:sp>
      <p:sp>
        <p:nvSpPr>
          <p:cNvPr id="17411" name="Content Placeholder 2">
            <a:extLst>
              <a:ext uri="{FF2B5EF4-FFF2-40B4-BE49-F238E27FC236}">
                <a16:creationId xmlns:a16="http://schemas.microsoft.com/office/drawing/2014/main" id="{C22F8912-A250-4918-908A-3A308055F8A7}"/>
              </a:ext>
            </a:extLst>
          </p:cNvPr>
          <p:cNvSpPr>
            <a:spLocks noGrp="1"/>
          </p:cNvSpPr>
          <p:nvPr>
            <p:ph idx="1"/>
          </p:nvPr>
        </p:nvSpPr>
        <p:spPr>
          <a:xfrm>
            <a:off x="838200" y="1981200"/>
            <a:ext cx="7010400" cy="3959225"/>
          </a:xfrm>
        </p:spPr>
        <p:txBody>
          <a:bodyPr/>
          <a:lstStyle/>
          <a:p>
            <a:pPr eaLnBrk="1" hangingPunct="1"/>
            <a:r>
              <a:rPr lang="en-US" altLang="en-US" sz="3200" b="1">
                <a:solidFill>
                  <a:srgbClr val="660066"/>
                </a:solidFill>
                <a:ea typeface="ＭＳ Ｐゴシック" panose="020B0600070205080204" pitchFamily="34" charset="-128"/>
              </a:rPr>
              <a:t>To understand what trade is.</a:t>
            </a:r>
          </a:p>
          <a:p>
            <a:pPr eaLnBrk="1" hangingPunct="1"/>
            <a:r>
              <a:rPr lang="en-US" altLang="en-US" sz="3200" b="1">
                <a:solidFill>
                  <a:srgbClr val="660066"/>
                </a:solidFill>
                <a:ea typeface="ＭＳ Ｐゴシック" panose="020B0600070205080204" pitchFamily="34" charset="-128"/>
              </a:rPr>
              <a:t>To discover </a:t>
            </a:r>
            <a:r>
              <a:rPr lang="en-US" altLang="en-US" sz="3200" b="1" u="sng">
                <a:solidFill>
                  <a:srgbClr val="660066"/>
                </a:solidFill>
                <a:ea typeface="ＭＳ Ｐゴシック" panose="020B0600070205080204" pitchFamily="34" charset="-128"/>
              </a:rPr>
              <a:t>how</a:t>
            </a:r>
            <a:r>
              <a:rPr lang="en-US" altLang="en-US" sz="3200" b="1">
                <a:solidFill>
                  <a:srgbClr val="660066"/>
                </a:solidFill>
                <a:ea typeface="ＭＳ Ｐゴシック" panose="020B0600070205080204" pitchFamily="34" charset="-128"/>
              </a:rPr>
              <a:t> and </a:t>
            </a:r>
            <a:r>
              <a:rPr lang="en-US" altLang="en-US" sz="3200" b="1" u="sng">
                <a:solidFill>
                  <a:srgbClr val="660066"/>
                </a:solidFill>
                <a:ea typeface="ＭＳ Ｐゴシック" panose="020B0600070205080204" pitchFamily="34" charset="-128"/>
              </a:rPr>
              <a:t>why</a:t>
            </a:r>
            <a:r>
              <a:rPr lang="en-US" altLang="en-US" sz="3200" b="1">
                <a:solidFill>
                  <a:srgbClr val="660066"/>
                </a:solidFill>
                <a:ea typeface="ＭＳ Ｐゴシック" panose="020B0600070205080204" pitchFamily="34" charset="-128"/>
              </a:rPr>
              <a:t> trade has become ‘global’.  </a:t>
            </a:r>
            <a:endParaRPr lang="en-US" altLang="en-US">
              <a:ea typeface="ＭＳ Ｐゴシック" panose="020B0600070205080204" pitchFamily="34" charset="-128"/>
            </a:endParaRPr>
          </a:p>
        </p:txBody>
      </p:sp>
      <p:pic>
        <p:nvPicPr>
          <p:cNvPr id="17412" name="Picture 3" descr="lego globe.jpg">
            <a:extLst>
              <a:ext uri="{FF2B5EF4-FFF2-40B4-BE49-F238E27FC236}">
                <a16:creationId xmlns:a16="http://schemas.microsoft.com/office/drawing/2014/main" id="{432D957F-9051-4406-863E-579FD594C3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7338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a:extLst>
              <a:ext uri="{FF2B5EF4-FFF2-40B4-BE49-F238E27FC236}">
                <a16:creationId xmlns:a16="http://schemas.microsoft.com/office/drawing/2014/main" id="{A007124F-34B8-4D21-804E-FE323C467C8B}"/>
              </a:ext>
            </a:extLst>
          </p:cNvPr>
          <p:cNvSpPr txBox="1">
            <a:spLocks noChangeArrowheads="1"/>
          </p:cNvSpPr>
          <p:nvPr/>
        </p:nvSpPr>
        <p:spPr bwMode="auto">
          <a:xfrm>
            <a:off x="4572000" y="6324600"/>
            <a:ext cx="177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800">
                <a:solidFill>
                  <a:schemeClr val="tx1"/>
                </a:solidFill>
              </a:rPr>
              <a:t>Dirk’s Lego Globe © dirkb86, Flickr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a:extLst>
              <a:ext uri="{FF2B5EF4-FFF2-40B4-BE49-F238E27FC236}">
                <a16:creationId xmlns:a16="http://schemas.microsoft.com/office/drawing/2014/main" id="{CECBACBF-A76C-469D-A8D7-B19267FD3153}"/>
              </a:ext>
            </a:extLst>
          </p:cNvPr>
          <p:cNvSpPr>
            <a:spLocks noGrp="1" noChangeArrowheads="1"/>
          </p:cNvSpPr>
          <p:nvPr>
            <p:ph type="body" idx="1"/>
          </p:nvPr>
        </p:nvSpPr>
        <p:spPr>
          <a:xfrm>
            <a:off x="914400" y="1905000"/>
            <a:ext cx="7010400" cy="3959225"/>
          </a:xfrm>
        </p:spPr>
        <p:txBody>
          <a:bodyPr/>
          <a:lstStyle/>
          <a:p>
            <a:pPr eaLnBrk="1" hangingPunct="1">
              <a:buFont typeface="Wingdings" panose="05000000000000000000" pitchFamily="2" charset="2"/>
              <a:buNone/>
            </a:pPr>
            <a:r>
              <a:rPr lang="en-US" altLang="en-US" sz="2400">
                <a:ea typeface="ＭＳ Ｐゴシック" panose="020B0600070205080204" pitchFamily="34" charset="-128"/>
              </a:rPr>
              <a:t>Trade is the </a:t>
            </a:r>
            <a:r>
              <a:rPr lang="en-US" altLang="en-US" sz="2400" b="1">
                <a:ea typeface="ＭＳ Ｐゴシック" panose="020B0600070205080204" pitchFamily="34" charset="-128"/>
              </a:rPr>
              <a:t>buying and selling </a:t>
            </a:r>
            <a:r>
              <a:rPr lang="en-US" altLang="en-US" sz="2400">
                <a:ea typeface="ＭＳ Ｐゴシック" panose="020B0600070205080204" pitchFamily="34" charset="-128"/>
              </a:rPr>
              <a:t>of goods and services we want and need</a:t>
            </a:r>
            <a:r>
              <a:rPr lang="en-US" altLang="en-US" sz="2400" b="1">
                <a:ea typeface="ＭＳ Ｐゴシック" panose="020B0600070205080204" pitchFamily="34" charset="-128"/>
              </a:rPr>
              <a:t>.</a:t>
            </a:r>
          </a:p>
          <a:p>
            <a:pPr eaLnBrk="1" hangingPunct="1">
              <a:buFont typeface="Wingdings" panose="05000000000000000000" pitchFamily="2" charset="2"/>
              <a:buNone/>
            </a:pPr>
            <a:endParaRPr lang="en-US" altLang="en-US" sz="2400" b="1">
              <a:ea typeface="ＭＳ Ｐゴシック" panose="020B0600070205080204" pitchFamily="34" charset="-128"/>
            </a:endParaRPr>
          </a:p>
          <a:p>
            <a:pPr eaLnBrk="1" hangingPunct="1">
              <a:buFont typeface="Wingdings" panose="05000000000000000000" pitchFamily="2" charset="2"/>
              <a:buNone/>
            </a:pPr>
            <a:r>
              <a:rPr lang="en-US" altLang="en-US" sz="2400">
                <a:ea typeface="ＭＳ Ｐゴシック" panose="020B0600070205080204" pitchFamily="34" charset="-128"/>
              </a:rPr>
              <a:t>Trade involves the </a:t>
            </a:r>
            <a:r>
              <a:rPr lang="en-US" altLang="en-US" sz="2400" b="1">
                <a:ea typeface="ＭＳ Ｐゴシック" panose="020B0600070205080204" pitchFamily="34" charset="-128"/>
              </a:rPr>
              <a:t>exchange </a:t>
            </a:r>
            <a:r>
              <a:rPr lang="en-US" altLang="en-US" sz="2400">
                <a:ea typeface="ＭＳ Ｐゴシック" panose="020B0600070205080204" pitchFamily="34" charset="-128"/>
              </a:rPr>
              <a:t>of goods or services in return for other goods or services or money.</a:t>
            </a:r>
          </a:p>
          <a:p>
            <a:pPr eaLnBrk="1" hangingPunct="1">
              <a:buFont typeface="Wingdings" panose="05000000000000000000" pitchFamily="2" charset="2"/>
              <a:buNone/>
            </a:pPr>
            <a:endParaRPr lang="en-US" altLang="en-US" sz="2400">
              <a:ea typeface="ＭＳ Ｐゴシック" panose="020B0600070205080204" pitchFamily="34" charset="-128"/>
            </a:endParaRPr>
          </a:p>
          <a:p>
            <a:pPr eaLnBrk="1" hangingPunct="1">
              <a:buFont typeface="Wingdings" panose="05000000000000000000" pitchFamily="2" charset="2"/>
              <a:buNone/>
            </a:pPr>
            <a:r>
              <a:rPr lang="en-US" altLang="en-US" sz="2400">
                <a:ea typeface="ＭＳ Ｐゴシック" panose="020B0600070205080204" pitchFamily="34" charset="-128"/>
              </a:rPr>
              <a:t>The famous economist, who lived over 200 years ago,  Adam Smith once said</a:t>
            </a:r>
          </a:p>
          <a:p>
            <a:pPr eaLnBrk="1" hangingPunct="1">
              <a:buFont typeface="Wingdings" panose="05000000000000000000" pitchFamily="2" charset="2"/>
              <a:buNone/>
            </a:pPr>
            <a:r>
              <a:rPr lang="en-US" altLang="en-US" sz="2400" i="1">
                <a:ea typeface="ＭＳ Ｐゴシック" panose="020B0600070205080204" pitchFamily="34" charset="-128"/>
              </a:rPr>
              <a:t>“Every man lives by exchanging</a:t>
            </a:r>
            <a:r>
              <a:rPr lang="en-US" altLang="en-US" sz="2400">
                <a:ea typeface="ＭＳ Ｐゴシック" panose="020B0600070205080204" pitchFamily="34" charset="-128"/>
              </a:rPr>
              <a:t>”- Do you agree?</a:t>
            </a:r>
          </a:p>
          <a:p>
            <a:pPr eaLnBrk="1" hangingPunct="1">
              <a:buFont typeface="Wingdings" panose="05000000000000000000" pitchFamily="2" charset="2"/>
              <a:buNone/>
            </a:pPr>
            <a:endParaRPr lang="en-US" altLang="en-US" sz="2400" b="1">
              <a:ea typeface="ＭＳ Ｐゴシック" panose="020B0600070205080204" pitchFamily="34" charset="-128"/>
            </a:endParaRPr>
          </a:p>
          <a:p>
            <a:pPr eaLnBrk="1" hangingPunct="1">
              <a:buFont typeface="Wingdings" panose="05000000000000000000" pitchFamily="2" charset="2"/>
              <a:buNone/>
            </a:pPr>
            <a:endParaRPr lang="en-US" altLang="en-US" sz="2400" b="1">
              <a:ea typeface="ＭＳ Ｐゴシック" panose="020B0600070205080204" pitchFamily="34" charset="-128"/>
            </a:endParaRPr>
          </a:p>
          <a:p>
            <a:pPr algn="ctr" eaLnBrk="1" hangingPunct="1">
              <a:buFont typeface="Wingdings" panose="05000000000000000000" pitchFamily="2" charset="2"/>
              <a:buNone/>
            </a:pPr>
            <a:endParaRPr lang="en-US" altLang="en-US" sz="2400" b="1">
              <a:ea typeface="ＭＳ Ｐゴシック" panose="020B0600070205080204" pitchFamily="34" charset="-128"/>
            </a:endParaRPr>
          </a:p>
          <a:p>
            <a:pPr algn="ctr" eaLnBrk="1" hangingPunct="1">
              <a:buFont typeface="Wingdings" panose="05000000000000000000" pitchFamily="2" charset="2"/>
              <a:buNone/>
            </a:pPr>
            <a:endParaRPr lang="en-US" altLang="en-US" sz="2400" b="1">
              <a:ea typeface="ＭＳ Ｐゴシック" panose="020B0600070205080204" pitchFamily="34" charset="-128"/>
            </a:endParaRPr>
          </a:p>
          <a:p>
            <a:pPr eaLnBrk="1" hangingPunct="1">
              <a:buFont typeface="Wingdings" panose="05000000000000000000" pitchFamily="2" charset="2"/>
              <a:buNone/>
            </a:pPr>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a:p>
            <a:pPr eaLnBrk="1" hangingPunct="1">
              <a:buFont typeface="Wingdings" panose="05000000000000000000" pitchFamily="2" charset="2"/>
              <a:buNone/>
            </a:pPr>
            <a:endParaRPr lang="en-GB" altLang="en-US">
              <a:ea typeface="ＭＳ Ｐゴシック" panose="020B0600070205080204" pitchFamily="34" charset="-128"/>
            </a:endParaRPr>
          </a:p>
        </p:txBody>
      </p:sp>
      <p:sp>
        <p:nvSpPr>
          <p:cNvPr id="18435" name="Rectangle 2">
            <a:extLst>
              <a:ext uri="{FF2B5EF4-FFF2-40B4-BE49-F238E27FC236}">
                <a16:creationId xmlns:a16="http://schemas.microsoft.com/office/drawing/2014/main" id="{1088C587-5633-4D35-8FE2-B8B9DCBA55B7}"/>
              </a:ext>
            </a:extLst>
          </p:cNvPr>
          <p:cNvSpPr txBox="1">
            <a:spLocks noChangeArrowheads="1"/>
          </p:cNvSpPr>
          <p:nvPr/>
        </p:nvSpPr>
        <p:spPr bwMode="auto">
          <a:xfrm>
            <a:off x="1476375" y="300038"/>
            <a:ext cx="5422900" cy="1319212"/>
          </a:xfrm>
          <a:prstGeom prst="rect">
            <a:avLst/>
          </a:prstGeom>
          <a:solidFill>
            <a:srgbClr val="0141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GB" altLang="en-US" sz="4000" b="1">
                <a:solidFill>
                  <a:schemeClr val="bg1"/>
                </a:solidFill>
              </a:rPr>
              <a:t>What is trade?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DB42223-8539-463C-BFBF-151B8940AFE2}"/>
              </a:ext>
            </a:extLst>
          </p:cNvPr>
          <p:cNvSpPr>
            <a:spLocks noGrp="1"/>
          </p:cNvSpPr>
          <p:nvPr>
            <p:ph type="title"/>
          </p:nvPr>
        </p:nvSpPr>
        <p:spPr>
          <a:xfrm>
            <a:off x="1476375" y="190500"/>
            <a:ext cx="5495925" cy="1438275"/>
          </a:xfrm>
          <a:solidFill>
            <a:srgbClr val="740160"/>
          </a:solidFill>
        </p:spPr>
        <p:txBody>
          <a:bodyPr/>
          <a:lstStyle/>
          <a:p>
            <a:pPr eaLnBrk="1" hangingPunct="1"/>
            <a:r>
              <a:rPr lang="en-US" altLang="en-US">
                <a:solidFill>
                  <a:schemeClr val="bg1"/>
                </a:solidFill>
                <a:ea typeface="ＭＳ Ｐゴシック" panose="020B0600070205080204" pitchFamily="34" charset="-128"/>
              </a:rPr>
              <a:t>The scale of trade</a:t>
            </a:r>
          </a:p>
        </p:txBody>
      </p:sp>
      <p:sp>
        <p:nvSpPr>
          <p:cNvPr id="20483" name="Content Placeholder 2">
            <a:extLst>
              <a:ext uri="{FF2B5EF4-FFF2-40B4-BE49-F238E27FC236}">
                <a16:creationId xmlns:a16="http://schemas.microsoft.com/office/drawing/2014/main" id="{21BE682F-89D0-497F-A792-CEB6EA6CBAEA}"/>
              </a:ext>
            </a:extLst>
          </p:cNvPr>
          <p:cNvSpPr>
            <a:spLocks noGrp="1"/>
          </p:cNvSpPr>
          <p:nvPr>
            <p:ph idx="1"/>
          </p:nvPr>
        </p:nvSpPr>
        <p:spPr>
          <a:xfrm>
            <a:off x="914400" y="1828800"/>
            <a:ext cx="7010400" cy="3959225"/>
          </a:xfrm>
        </p:spPr>
        <p:txBody>
          <a:bodyPr/>
          <a:lstStyle/>
          <a:p>
            <a:pPr eaLnBrk="1" hangingPunct="1"/>
            <a:r>
              <a:rPr lang="en-US" altLang="en-US" sz="3200">
                <a:ea typeface="ＭＳ Ｐゴシック" panose="020B0600070205080204" pitchFamily="34" charset="-128"/>
              </a:rPr>
              <a:t>When we think about trade as geographers we consider the </a:t>
            </a:r>
            <a:r>
              <a:rPr lang="en-US" altLang="en-US" sz="3200" b="1">
                <a:ea typeface="ＭＳ Ｐゴシック" panose="020B0600070205080204" pitchFamily="34" charset="-128"/>
              </a:rPr>
              <a:t>scale</a:t>
            </a:r>
            <a:r>
              <a:rPr lang="en-US" altLang="en-US" sz="3200">
                <a:ea typeface="ＭＳ Ｐゴシック" panose="020B0600070205080204" pitchFamily="34" charset="-128"/>
              </a:rPr>
              <a:t> of trade and think about how trade links places and people. </a:t>
            </a:r>
          </a:p>
          <a:p>
            <a:pPr eaLnBrk="1" hangingPunct="1"/>
            <a:endParaRPr lang="en-US" altLang="en-US">
              <a:ea typeface="ＭＳ Ｐゴシック" panose="020B0600070205080204" pitchFamily="34" charset="-128"/>
            </a:endParaRPr>
          </a:p>
        </p:txBody>
      </p:sp>
      <p:sp>
        <p:nvSpPr>
          <p:cNvPr id="6" name="Left-Right Arrow 5">
            <a:extLst>
              <a:ext uri="{FF2B5EF4-FFF2-40B4-BE49-F238E27FC236}">
                <a16:creationId xmlns:a16="http://schemas.microsoft.com/office/drawing/2014/main" id="{88030460-4C11-4358-BE0C-57DD688DAEC9}"/>
              </a:ext>
            </a:extLst>
          </p:cNvPr>
          <p:cNvSpPr>
            <a:spLocks noChangeArrowheads="1"/>
          </p:cNvSpPr>
          <p:nvPr/>
        </p:nvSpPr>
        <p:spPr bwMode="auto">
          <a:xfrm>
            <a:off x="1371600" y="4191000"/>
            <a:ext cx="5867400" cy="762000"/>
          </a:xfrm>
          <a:prstGeom prst="leftRightArrow">
            <a:avLst>
              <a:gd name="adj1" fmla="val 50000"/>
              <a:gd name="adj2" fmla="val 50014"/>
            </a:avLst>
          </a:prstGeom>
          <a:solidFill>
            <a:srgbClr val="797E01"/>
          </a:solidFill>
          <a:ln w="9525">
            <a:solidFill>
              <a:srgbClr val="FF9700"/>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sz="1800">
              <a:solidFill>
                <a:schemeClr val="lt1"/>
              </a:solidFill>
              <a:latin typeface="+mn-lt"/>
              <a:ea typeface="+mn-ea"/>
            </a:endParaRPr>
          </a:p>
        </p:txBody>
      </p:sp>
      <p:sp>
        <p:nvSpPr>
          <p:cNvPr id="20485" name="TextBox 6">
            <a:extLst>
              <a:ext uri="{FF2B5EF4-FFF2-40B4-BE49-F238E27FC236}">
                <a16:creationId xmlns:a16="http://schemas.microsoft.com/office/drawing/2014/main" id="{D79853E0-D3D1-4491-936B-B01D5DD7CF40}"/>
              </a:ext>
            </a:extLst>
          </p:cNvPr>
          <p:cNvSpPr txBox="1">
            <a:spLocks noChangeArrowheads="1"/>
          </p:cNvSpPr>
          <p:nvPr/>
        </p:nvSpPr>
        <p:spPr bwMode="auto">
          <a:xfrm>
            <a:off x="635000" y="4386263"/>
            <a:ext cx="736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Local</a:t>
            </a:r>
          </a:p>
        </p:txBody>
      </p:sp>
      <p:sp>
        <p:nvSpPr>
          <p:cNvPr id="20486" name="TextBox 7">
            <a:extLst>
              <a:ext uri="{FF2B5EF4-FFF2-40B4-BE49-F238E27FC236}">
                <a16:creationId xmlns:a16="http://schemas.microsoft.com/office/drawing/2014/main" id="{4B745AF5-FEEA-4EAF-BFFC-2DE491132D22}"/>
              </a:ext>
            </a:extLst>
          </p:cNvPr>
          <p:cNvSpPr txBox="1">
            <a:spLocks noChangeArrowheads="1"/>
          </p:cNvSpPr>
          <p:nvPr/>
        </p:nvSpPr>
        <p:spPr bwMode="auto">
          <a:xfrm>
            <a:off x="7239000" y="4391025"/>
            <a:ext cx="85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37931725" indent="-37474525">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Global</a:t>
            </a:r>
          </a:p>
        </p:txBody>
      </p:sp>
      <p:sp>
        <p:nvSpPr>
          <p:cNvPr id="20487" name="TextBox 1">
            <a:extLst>
              <a:ext uri="{FF2B5EF4-FFF2-40B4-BE49-F238E27FC236}">
                <a16:creationId xmlns:a16="http://schemas.microsoft.com/office/drawing/2014/main" id="{0407E186-3BD1-4E18-B707-344B59B49FBF}"/>
              </a:ext>
            </a:extLst>
          </p:cNvPr>
          <p:cNvSpPr txBox="1">
            <a:spLocks noChangeArrowheads="1"/>
          </p:cNvSpPr>
          <p:nvPr/>
        </p:nvSpPr>
        <p:spPr bwMode="auto">
          <a:xfrm>
            <a:off x="3692525" y="4789488"/>
            <a:ext cx="1225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4C00"/>
              </a:buClr>
              <a:buSzPct val="70000"/>
              <a:buFont typeface="Wingdings" panose="05000000000000000000" pitchFamily="2" charset="2"/>
              <a:buChar char="¢"/>
              <a:defRPr sz="3000">
                <a:solidFill>
                  <a:schemeClr val="tx2"/>
                </a:solidFill>
                <a:latin typeface="Helvetica" panose="020B0604020202020204" pitchFamily="34" charset="0"/>
                <a:ea typeface="ＭＳ Ｐゴシック" panose="020B0600070205080204" pitchFamily="34" charset="-128"/>
              </a:defRPr>
            </a:lvl1pPr>
            <a:lvl2pPr marL="742950" indent="-285750">
              <a:spcBef>
                <a:spcPct val="20000"/>
              </a:spcBef>
              <a:buClr>
                <a:srgbClr val="01415B"/>
              </a:buClr>
              <a:buSzPct val="75000"/>
              <a:buFont typeface="Wingdings" panose="05000000000000000000" pitchFamily="2" charset="2"/>
              <a:buChar char="l"/>
              <a:defRPr sz="2800">
                <a:solidFill>
                  <a:schemeClr val="tx2"/>
                </a:solidFill>
                <a:latin typeface="Helvetica" panose="020B0604020202020204" pitchFamily="34" charset="0"/>
                <a:ea typeface="ＭＳ Ｐゴシック" panose="020B0600070205080204" pitchFamily="34" charset="-128"/>
              </a:defRPr>
            </a:lvl2pPr>
            <a:lvl3pPr marL="1143000" indent="-228600">
              <a:spcBef>
                <a:spcPct val="20000"/>
              </a:spcBef>
              <a:buClr>
                <a:srgbClr val="B70005"/>
              </a:buClr>
              <a:buChar char="•"/>
              <a:defRPr sz="2400">
                <a:solidFill>
                  <a:schemeClr val="tx2"/>
                </a:solidFill>
                <a:latin typeface="Helvetica" panose="020B0604020202020204" pitchFamily="34" charset="0"/>
                <a:ea typeface="ＭＳ Ｐゴシック" panose="020B0600070205080204" pitchFamily="34" charset="-128"/>
              </a:defRPr>
            </a:lvl3pPr>
            <a:lvl4pPr marL="1600200" indent="-228600">
              <a:spcBef>
                <a:spcPct val="20000"/>
              </a:spcBef>
              <a:buClr>
                <a:srgbClr val="797E01"/>
              </a:buClr>
              <a:buChar char="•"/>
              <a:defRPr sz="2000">
                <a:solidFill>
                  <a:schemeClr val="tx2"/>
                </a:solidFill>
                <a:latin typeface="Helvetica" panose="020B0604020202020204" pitchFamily="34" charset="0"/>
                <a:ea typeface="ＭＳ Ｐゴシック" panose="020B0600070205080204" pitchFamily="34" charset="-128"/>
              </a:defRPr>
            </a:lvl4pPr>
            <a:lvl5pPr marL="2057400" indent="-228600">
              <a:spcBef>
                <a:spcPct val="20000"/>
              </a:spcBef>
              <a:buClr>
                <a:srgbClr val="740160"/>
              </a:buClr>
              <a:buChar char="•"/>
              <a:defRPr sz="2000">
                <a:solidFill>
                  <a:schemeClr val="tx2"/>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0160"/>
              </a:buClr>
              <a:buChar char="•"/>
              <a:defRPr sz="2000">
                <a:solidFill>
                  <a:schemeClr val="tx2"/>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en-GB" altLang="en-US" sz="1800">
                <a:solidFill>
                  <a:schemeClr val="tx1"/>
                </a:solidFill>
              </a:rPr>
              <a:t>National</a:t>
            </a:r>
          </a:p>
        </p:txBody>
      </p:sp>
    </p:spTree>
  </p:cSld>
  <p:clrMapOvr>
    <a:masterClrMapping/>
  </p:clrMapOvr>
</p:sld>
</file>

<file path=ppt/theme/theme1.xml><?xml version="1.0" encoding="utf-8"?>
<a:theme xmlns:a="http://schemas.openxmlformats.org/drawingml/2006/main" name="RGS-IBG Powerpoint templat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7BD005BD678B4ABB4F238E864F4EC0" ma:contentTypeVersion="7" ma:contentTypeDescription="Create a new document." ma:contentTypeScope="" ma:versionID="05feddb43ece92cc44946c54e7249cbc">
  <xsd:schema xmlns:xsd="http://www.w3.org/2001/XMLSchema" xmlns:xs="http://www.w3.org/2001/XMLSchema" xmlns:p="http://schemas.microsoft.com/office/2006/metadata/properties" xmlns:ns2="c8cbcc28-b690-4254-941f-4d307635a047" xmlns:ns3="5d6938de-d013-431b-8990-b9cda8060651" targetNamespace="http://schemas.microsoft.com/office/2006/metadata/properties" ma:root="true" ma:fieldsID="32559a46beb5b33b8e6a0c88e1078da1" ns2:_="" ns3:_="">
    <xsd:import namespace="c8cbcc28-b690-4254-941f-4d307635a047"/>
    <xsd:import namespace="5d6938de-d013-431b-8990-b9cda806065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bcc28-b690-4254-941f-4d307635a04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6938de-d013-431b-8990-b9cda806065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A89F9-76E9-4EBD-A795-55AEFCBB1099}">
  <ds:schemaRefs>
    <ds:schemaRef ds:uri="http://schemas.microsoft.com/sharepoint/v3/contenttype/forms"/>
  </ds:schemaRefs>
</ds:datastoreItem>
</file>

<file path=customXml/itemProps2.xml><?xml version="1.0" encoding="utf-8"?>
<ds:datastoreItem xmlns:ds="http://schemas.openxmlformats.org/officeDocument/2006/customXml" ds:itemID="{41B54A91-43F1-4265-98A4-EABEF59B7823}">
  <ds:schemaRefs>
    <ds:schemaRef ds:uri="5d6938de-d013-431b-8990-b9cda8060651"/>
    <ds:schemaRef ds:uri="c8cbcc28-b690-4254-941f-4d307635a0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20</Slides>
  <Notes>7</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RGS-IBG Powerpoint template</vt:lpstr>
      <vt:lpstr>Global Trade Lesson 1: How did trade get global?  </vt:lpstr>
      <vt:lpstr>Do you recognise these company logos?</vt:lpstr>
      <vt:lpstr>How about these?</vt:lpstr>
      <vt:lpstr>Where are these goods sold?</vt:lpstr>
      <vt:lpstr>Starbucks in Shanghai, China</vt:lpstr>
      <vt:lpstr>IKEA in Saudi Arabia, Middle East</vt:lpstr>
      <vt:lpstr>Learning Objective</vt:lpstr>
      <vt:lpstr>PowerPoint Presentation</vt:lpstr>
      <vt:lpstr>The scale of trade</vt:lpstr>
      <vt:lpstr>The scale of trade</vt:lpstr>
      <vt:lpstr>PowerPoint Presentation</vt:lpstr>
      <vt:lpstr>Beginning to trade</vt:lpstr>
      <vt:lpstr>How trade got ‘global’</vt:lpstr>
      <vt:lpstr>Globalisation</vt:lpstr>
      <vt:lpstr>The increase in value of global trade</vt:lpstr>
      <vt:lpstr>Value of Global Trade exports in 2012</vt:lpstr>
      <vt:lpstr>Wednesday 7th March WALT: To explore how and why trade has changed through time to become ‘global’.  </vt:lpstr>
      <vt:lpstr>What are the current top ten most traded items in the world?</vt:lpstr>
      <vt:lpstr> Top commodities</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Trade Lesson 1: How did trade get global?  </dc:title>
  <cp:revision>1</cp:revision>
  <dcterms:modified xsi:type="dcterms:W3CDTF">2018-03-12T20:23:46Z</dcterms:modified>
</cp:coreProperties>
</file>