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666AF8-8D33-4741-98AE-F25307DA68CF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6AF8-8D33-4741-98AE-F25307DA68CF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6AF8-8D33-4741-98AE-F25307DA68CF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666AF8-8D33-4741-98AE-F25307DA68CF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666AF8-8D33-4741-98AE-F25307DA68CF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6AF8-8D33-4741-98AE-F25307DA68CF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6AF8-8D33-4741-98AE-F25307DA68CF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666AF8-8D33-4741-98AE-F25307DA68CF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6AF8-8D33-4741-98AE-F25307DA68CF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666AF8-8D33-4741-98AE-F25307DA68CF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666AF8-8D33-4741-98AE-F25307DA68CF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666AF8-8D33-4741-98AE-F25307DA68CF}" type="datetimeFigureOut">
              <a:rPr lang="en-GB" smtClean="0"/>
              <a:t>01/09/2014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EB781F-BC9A-4E1D-80F7-AB295E076A8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forkids.kidipede.com/physics/weather/earth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dirty="0" smtClean="0">
                <a:latin typeface="Comic Sans MS" pitchFamily="66" charset="0"/>
              </a:rPr>
              <a:t>Geography – the equator  </a:t>
            </a:r>
            <a:endParaRPr lang="en-GB" sz="6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What is the equator?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4" name="Content Placeholder 3" descr="equator[1]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552728" cy="3253962"/>
          </a:xfrm>
        </p:spPr>
      </p:pic>
      <p:sp>
        <p:nvSpPr>
          <p:cNvPr id="5" name="Rectangle 4"/>
          <p:cNvSpPr/>
          <p:nvPr/>
        </p:nvSpPr>
        <p:spPr>
          <a:xfrm>
            <a:off x="395536" y="472514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It is an imaginary line running around the widest part of the </a:t>
            </a:r>
            <a:r>
              <a:rPr lang="en-GB" sz="2400" dirty="0" smtClean="0">
                <a:latin typeface="Comic Sans MS" pitchFamily="66" charset="0"/>
                <a:hlinkClick r:id="rId3"/>
              </a:rPr>
              <a:t>Earth</a:t>
            </a:r>
            <a:r>
              <a:rPr lang="en-GB" sz="2400" dirty="0" smtClean="0">
                <a:latin typeface="Comic Sans MS" pitchFamily="66" charset="0"/>
              </a:rPr>
              <a:t>, halfway between the North Pole and the South Pole. North of the Equator, you're in the Northern Hemisphere. South of the Equator, you're in the Southern Hemisphere.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Near the equator: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133056"/>
          </a:xfrm>
        </p:spPr>
        <p:txBody>
          <a:bodyPr>
            <a:normAutofit/>
          </a:bodyPr>
          <a:lstStyle/>
          <a:p>
            <a:r>
              <a:rPr lang="en-GB" sz="2200" dirty="0" smtClean="0">
                <a:latin typeface="Comic Sans MS" pitchFamily="66" charset="0"/>
              </a:rPr>
              <a:t>Because of Earth's round shape, the equator is </a:t>
            </a:r>
          </a:p>
          <a:p>
            <a:pPr>
              <a:buNone/>
            </a:pPr>
            <a:r>
              <a:rPr lang="en-GB" sz="2200" dirty="0" smtClean="0">
                <a:latin typeface="Comic Sans MS" pitchFamily="66" charset="0"/>
              </a:rPr>
              <a:t> </a:t>
            </a:r>
            <a:r>
              <a:rPr lang="en-GB" sz="2200" dirty="0" smtClean="0">
                <a:latin typeface="Comic Sans MS" pitchFamily="66" charset="0"/>
              </a:rPr>
              <a:t>  the part of the world that is always closest to </a:t>
            </a:r>
          </a:p>
          <a:p>
            <a:pPr>
              <a:buNone/>
            </a:pPr>
            <a:r>
              <a:rPr lang="en-GB" sz="2200" dirty="0" smtClean="0">
                <a:latin typeface="Comic Sans MS" pitchFamily="66" charset="0"/>
              </a:rPr>
              <a:t> </a:t>
            </a:r>
            <a:r>
              <a:rPr lang="en-GB" sz="2200" dirty="0" smtClean="0">
                <a:latin typeface="Comic Sans MS" pitchFamily="66" charset="0"/>
              </a:rPr>
              <a:t>  the Sun, receiving its rays most directly. </a:t>
            </a:r>
          </a:p>
          <a:p>
            <a:r>
              <a:rPr lang="en-GB" sz="2200" dirty="0" smtClean="0">
                <a:latin typeface="Comic Sans MS" pitchFamily="66" charset="0"/>
              </a:rPr>
              <a:t>The weather is usually very warm around the equator, the regions  are known as the Tropics. </a:t>
            </a:r>
          </a:p>
          <a:p>
            <a:r>
              <a:rPr lang="en-GB" sz="2200" dirty="0" smtClean="0">
                <a:latin typeface="Comic Sans MS" pitchFamily="66" charset="0"/>
              </a:rPr>
              <a:t>Countries </a:t>
            </a:r>
            <a:r>
              <a:rPr lang="en-GB" sz="2200" dirty="0" smtClean="0">
                <a:latin typeface="Comic Sans MS" pitchFamily="66" charset="0"/>
              </a:rPr>
              <a:t>close to the Equator are hot and rainy throughout the year. </a:t>
            </a:r>
            <a:endParaRPr lang="en-GB" sz="2200" dirty="0" smtClean="0">
              <a:latin typeface="Comic Sans MS" pitchFamily="66" charset="0"/>
            </a:endParaRPr>
          </a:p>
          <a:p>
            <a:r>
              <a:rPr lang="en-GB" sz="2200" dirty="0" smtClean="0">
                <a:latin typeface="Comic Sans MS" pitchFamily="66" charset="0"/>
              </a:rPr>
              <a:t>This is </a:t>
            </a:r>
            <a:r>
              <a:rPr lang="en-GB" sz="2200" dirty="0" smtClean="0">
                <a:latin typeface="Comic Sans MS" pitchFamily="66" charset="0"/>
              </a:rPr>
              <a:t>called “tropical climate” </a:t>
            </a:r>
            <a:r>
              <a:rPr lang="en-GB" sz="2200" dirty="0" smtClean="0">
                <a:latin typeface="Comic Sans MS" pitchFamily="66" charset="0"/>
              </a:rPr>
              <a:t>and is </a:t>
            </a:r>
            <a:r>
              <a:rPr lang="en-GB" sz="2200" dirty="0" smtClean="0">
                <a:latin typeface="Comic Sans MS" pitchFamily="66" charset="0"/>
              </a:rPr>
              <a:t>perfect for growth of rainforests. No wonder most of world’s rainforests are in the countries near the equator!</a:t>
            </a: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4098" name="Picture 2" descr="C:\Users\Michelle\AppData\Local\Microsoft\Windows\Temporary Internet Files\Content.IE5\3RC5XXB9\MC90022910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2232248" cy="1346911"/>
          </a:xfrm>
          <a:prstGeom prst="rect">
            <a:avLst/>
          </a:prstGeom>
          <a:noFill/>
        </p:spPr>
      </p:pic>
      <p:pic>
        <p:nvPicPr>
          <p:cNvPr id="4100" name="Picture 4" descr="C:\Users\Michelle\AppData\Local\Microsoft\Windows\Temporary Internet Files\Content.IE5\8VE8J9OO\MP90042313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157192"/>
            <a:ext cx="2736304" cy="1512168"/>
          </a:xfrm>
          <a:prstGeom prst="rect">
            <a:avLst/>
          </a:prstGeom>
          <a:noFill/>
        </p:spPr>
      </p:pic>
      <p:pic>
        <p:nvPicPr>
          <p:cNvPr id="4101" name="Picture 5" descr="C:\Users\Michelle\AppData\Local\Microsoft\Windows\Temporary Internet Files\Content.IE5\8VE8J9OO\MP90040048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8640"/>
            <a:ext cx="151216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n-GB" dirty="0" smtClean="0"/>
              <a:t>Near the equator </a:t>
            </a:r>
            <a:endParaRPr lang="en-GB" dirty="0"/>
          </a:p>
        </p:txBody>
      </p:sp>
      <p:pic>
        <p:nvPicPr>
          <p:cNvPr id="4" name="Content Placeholder 3" descr="equator-2[1]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5"/>
            <a:ext cx="7488832" cy="2415190"/>
          </a:xfrm>
        </p:spPr>
      </p:pic>
      <p:sp>
        <p:nvSpPr>
          <p:cNvPr id="5" name="Rectangle 4"/>
          <p:cNvSpPr/>
          <p:nvPr/>
        </p:nvSpPr>
        <p:spPr>
          <a:xfrm>
            <a:off x="611560" y="4077072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The Equator passes the territory – land and/or water – of </a:t>
            </a:r>
            <a:r>
              <a:rPr lang="en-GB" sz="2400" b="1" dirty="0" smtClean="0">
                <a:latin typeface="Comic Sans MS" pitchFamily="66" charset="0"/>
              </a:rPr>
              <a:t>14 countries. </a:t>
            </a:r>
            <a:r>
              <a:rPr lang="en-GB" sz="2400" dirty="0" smtClean="0">
                <a:latin typeface="Comic Sans MS" pitchFamily="66" charset="0"/>
              </a:rPr>
              <a:t>They are – Ecuador,</a:t>
            </a:r>
            <a:r>
              <a:rPr lang="en-GB" sz="2400" b="1" dirty="0" smtClean="0">
                <a:latin typeface="Comic Sans MS" pitchFamily="66" charset="0"/>
              </a:rPr>
              <a:t> </a:t>
            </a:r>
            <a:r>
              <a:rPr lang="en-GB" sz="2400" dirty="0" smtClean="0">
                <a:latin typeface="Comic Sans MS" pitchFamily="66" charset="0"/>
              </a:rPr>
              <a:t>Colombia, Brazil, Gabon,  Republic of the Congo, Democratic Republic of the Congo, Uganda, Kenya, Somalia, Maldives, Indonesia, Kiribati, Baker Island, Sao Tome and Principe</a:t>
            </a:r>
            <a:endParaRPr lang="en-GB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en-GB" dirty="0" smtClean="0"/>
              <a:t>Africa and the equator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4618856" cy="5205192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The equator passes through Africa.</a:t>
            </a:r>
          </a:p>
          <a:p>
            <a:r>
              <a:rPr lang="en-GB" sz="2800" dirty="0" smtClean="0">
                <a:latin typeface="Comic Sans MS" pitchFamily="66" charset="0"/>
              </a:rPr>
              <a:t>This is why the continent has many countries with hot weather. </a:t>
            </a:r>
          </a:p>
          <a:p>
            <a:r>
              <a:rPr lang="en-GB" sz="2800" dirty="0" smtClean="0">
                <a:latin typeface="Comic Sans MS" pitchFamily="66" charset="0"/>
              </a:rPr>
              <a:t>Animals such as Giraffes, Elephants, Lions and Hippos </a:t>
            </a:r>
          </a:p>
          <a:p>
            <a:pPr>
              <a:buNone/>
            </a:pPr>
            <a:r>
              <a:rPr lang="en-GB" sz="2800" dirty="0" smtClean="0">
                <a:latin typeface="Comic Sans MS" pitchFamily="66" charset="0"/>
              </a:rPr>
              <a:t>  live in Africa.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6" name="Picture 5" descr="equator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68760"/>
            <a:ext cx="3672408" cy="444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GB" dirty="0" smtClean="0"/>
              <a:t>Far away from the equator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859216" cy="5277200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The amount of heat received from the </a:t>
            </a:r>
            <a:r>
              <a:rPr lang="en-GB" dirty="0" smtClean="0">
                <a:latin typeface="Comic Sans MS" pitchFamily="66" charset="0"/>
              </a:rPr>
              <a:t>sun</a:t>
            </a: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  </a:t>
            </a:r>
            <a:r>
              <a:rPr lang="en-GB" dirty="0" smtClean="0">
                <a:latin typeface="Comic Sans MS" pitchFamily="66" charset="0"/>
              </a:rPr>
              <a:t>at a place on the surface of the Earth </a:t>
            </a:r>
            <a:endParaRPr lang="en-GB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  depends </a:t>
            </a:r>
            <a:r>
              <a:rPr lang="en-GB" dirty="0" smtClean="0">
                <a:latin typeface="Comic Sans MS" pitchFamily="66" charset="0"/>
              </a:rPr>
              <a:t>upon its latitude or its distance </a:t>
            </a:r>
            <a:r>
              <a:rPr lang="en-GB" dirty="0" smtClean="0">
                <a:latin typeface="Comic Sans MS" pitchFamily="66" charset="0"/>
              </a:rPr>
              <a:t>from the </a:t>
            </a:r>
            <a:r>
              <a:rPr lang="en-GB" dirty="0" smtClean="0">
                <a:latin typeface="Comic Sans MS" pitchFamily="66" charset="0"/>
              </a:rPr>
              <a:t>Equator. </a:t>
            </a:r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There </a:t>
            </a:r>
            <a:r>
              <a:rPr lang="en-GB" dirty="0" smtClean="0">
                <a:latin typeface="Comic Sans MS" pitchFamily="66" charset="0"/>
              </a:rPr>
              <a:t>is a gradual fall in temperature as we move away from the Equator towards the </a:t>
            </a:r>
            <a:r>
              <a:rPr lang="en-GB" dirty="0" smtClean="0">
                <a:latin typeface="Comic Sans MS" pitchFamily="66" charset="0"/>
              </a:rPr>
              <a:t>North and South poles. </a:t>
            </a:r>
          </a:p>
          <a:p>
            <a:r>
              <a:rPr lang="en-GB" dirty="0" smtClean="0">
                <a:latin typeface="Comic Sans MS" pitchFamily="66" charset="0"/>
              </a:rPr>
              <a:t>Near the Poles, the rays of the sun are slanting and spread over a large area. This makes the area near the Equator hot and the area near the Poles cold.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026" name="Picture 2" descr="C:\Users\Michelle\AppData\Local\Microsoft\Windows\Temporary Internet Files\Content.IE5\2O0NGD7J\MC90043473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1988840" cy="1988840"/>
          </a:xfrm>
          <a:prstGeom prst="rect">
            <a:avLst/>
          </a:prstGeom>
          <a:noFill/>
        </p:spPr>
      </p:pic>
      <p:pic>
        <p:nvPicPr>
          <p:cNvPr id="1028" name="Picture 4" descr="C:\Users\Michelle\AppData\Local\Microsoft\Windows\Temporary Internet Files\Content.IE5\HDXZCV8H\MP9004140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301208"/>
            <a:ext cx="727280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en-GB" dirty="0" smtClean="0"/>
              <a:t>FAR AWAY FROM THE EQUATOR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787208" cy="520519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itchFamily="66" charset="0"/>
              </a:rPr>
              <a:t>The Arctic – it is near the North Pole.</a:t>
            </a:r>
          </a:p>
          <a:p>
            <a:r>
              <a:rPr lang="en-GB" dirty="0" smtClean="0">
                <a:latin typeface="Comic Sans MS" pitchFamily="66" charset="0"/>
              </a:rPr>
              <a:t>It includes some parts of Russia, Canada and Greenland.</a:t>
            </a:r>
          </a:p>
          <a:p>
            <a:r>
              <a:rPr lang="en-GB" dirty="0" smtClean="0">
                <a:latin typeface="Comic Sans MS" pitchFamily="66" charset="0"/>
              </a:rPr>
              <a:t>As it is the most northern point from the equator it is very cold. </a:t>
            </a:r>
          </a:p>
          <a:p>
            <a:r>
              <a:rPr lang="en-GB" dirty="0" smtClean="0">
                <a:latin typeface="Comic Sans MS" pitchFamily="66" charset="0"/>
              </a:rPr>
              <a:t>Some tribes of people such</a:t>
            </a: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   as </a:t>
            </a:r>
            <a:r>
              <a:rPr lang="en-GB" dirty="0" err="1" smtClean="0">
                <a:latin typeface="Comic Sans MS" pitchFamily="66" charset="0"/>
              </a:rPr>
              <a:t>Inuits</a:t>
            </a:r>
            <a:r>
              <a:rPr lang="en-GB" dirty="0" smtClean="0">
                <a:latin typeface="Comic Sans MS" pitchFamily="66" charset="0"/>
              </a:rPr>
              <a:t> or Eskimos live in</a:t>
            </a: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   some areas of the Arctic. </a:t>
            </a:r>
          </a:p>
          <a:p>
            <a:r>
              <a:rPr lang="en-GB" dirty="0" smtClean="0">
                <a:latin typeface="Comic Sans MS" pitchFamily="66" charset="0"/>
              </a:rPr>
              <a:t>Polar bears, Arctic hares,</a:t>
            </a: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  Arctic foxes and Walruses </a:t>
            </a: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 live in the there. </a:t>
            </a:r>
            <a:endParaRPr lang="en-GB" dirty="0" smtClean="0">
              <a:latin typeface="Comic Sans MS" pitchFamily="66" charset="0"/>
            </a:endParaRPr>
          </a:p>
        </p:txBody>
      </p:sp>
      <p:pic>
        <p:nvPicPr>
          <p:cNvPr id="2050" name="Picture 2" descr="C:\Users\Michelle\AppData\Local\Microsoft\Windows\Temporary Internet Files\Content.IE5\3RC5XXB9\MP9004033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068960"/>
            <a:ext cx="338437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FAR AWAY FROM THE EQUATOR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54960" cy="4873752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Antarctica is near the South Pole.</a:t>
            </a:r>
          </a:p>
          <a:p>
            <a:r>
              <a:rPr lang="en-GB" dirty="0" smtClean="0">
                <a:latin typeface="Comic Sans MS" pitchFamily="66" charset="0"/>
              </a:rPr>
              <a:t>It is a continent. </a:t>
            </a:r>
          </a:p>
          <a:p>
            <a:r>
              <a:rPr lang="en-GB" dirty="0" smtClean="0">
                <a:latin typeface="Comic Sans MS" pitchFamily="66" charset="0"/>
              </a:rPr>
              <a:t>As it is the most southern point from the equator it is very cold.</a:t>
            </a:r>
          </a:p>
          <a:p>
            <a:r>
              <a:rPr lang="en-GB" dirty="0" smtClean="0">
                <a:latin typeface="Comic Sans MS" pitchFamily="66" charset="0"/>
              </a:rPr>
              <a:t>Penguins, fur seals, Orcas and Blue</a:t>
            </a: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 whales live there. </a:t>
            </a:r>
          </a:p>
          <a:p>
            <a:r>
              <a:rPr lang="en-GB" dirty="0" smtClean="0">
                <a:latin typeface="Comic Sans MS" pitchFamily="66" charset="0"/>
              </a:rPr>
              <a:t>Humans do not live in Antarctica.</a:t>
            </a:r>
          </a:p>
          <a:p>
            <a:r>
              <a:rPr lang="en-GB" dirty="0" smtClean="0">
                <a:latin typeface="Comic Sans MS" pitchFamily="66" charset="0"/>
              </a:rPr>
              <a:t>It is the coldest, driest and windiest </a:t>
            </a:r>
          </a:p>
          <a:p>
            <a:pPr>
              <a:buNone/>
            </a:pPr>
            <a:r>
              <a:rPr lang="en-GB" dirty="0" smtClean="0">
                <a:latin typeface="Comic Sans MS" pitchFamily="66" charset="0"/>
              </a:rPr>
              <a:t>c</a:t>
            </a:r>
            <a:r>
              <a:rPr lang="en-GB" dirty="0" smtClean="0">
                <a:latin typeface="Comic Sans MS" pitchFamily="66" charset="0"/>
              </a:rPr>
              <a:t>ontinent.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076" name="Picture 4" descr="C:\Users\Michelle\AppData\Local\Microsoft\Windows\Temporary Internet Files\Content.IE5\2O0NGD7J\MP9004012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068960"/>
            <a:ext cx="2088232" cy="3481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437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Geography – the equator  </vt:lpstr>
      <vt:lpstr>What is the equator?</vt:lpstr>
      <vt:lpstr>Near the equator: </vt:lpstr>
      <vt:lpstr>Near the equator </vt:lpstr>
      <vt:lpstr>Africa and the equator </vt:lpstr>
      <vt:lpstr>Far away from the equator </vt:lpstr>
      <vt:lpstr>FAR AWAY FROM THE EQUATOR</vt:lpstr>
      <vt:lpstr>FAR AWAY FROM THE EQUATOR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– the equator</dc:title>
  <dc:creator>Michelle Johnstone</dc:creator>
  <cp:lastModifiedBy>Michelle Johnstone</cp:lastModifiedBy>
  <cp:revision>8</cp:revision>
  <dcterms:created xsi:type="dcterms:W3CDTF">2014-09-01T10:07:35Z</dcterms:created>
  <dcterms:modified xsi:type="dcterms:W3CDTF">2014-09-01T11:21:30Z</dcterms:modified>
</cp:coreProperties>
</file>