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Century Gothic" panose="020B0502020202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3" roundtripDataSignature="AMtx7miiN6oGrDyFc9PMEiVyxSF3dSdm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8A33B3-A3BE-4FEA-85F4-0E92490A6F0E}">
  <a:tblStyle styleId="{FC8A33B3-A3BE-4FEA-85F4-0E92490A6F0E}" styleName="Table_0">
    <a:wholeTbl>
      <a:tcTxStyle b="off" i="off">
        <a:font>
          <a:latin typeface="+mn-lt"/>
          <a:ea typeface="+mn-lt"/>
          <a:cs typeface="+mn-lt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9EBF5"/>
          </a:solidFill>
        </a:fill>
      </a:tcStyle>
    </a:wholeTbl>
    <a:band1H>
      <a:tcTxStyle b="off" i="off"/>
      <a:tcStyle>
        <a:tcBdr/>
        <a:fill>
          <a:solidFill>
            <a:srgbClr val="CFD5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D5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+mn-lt"/>
          <a:ea typeface="+mn-lt"/>
          <a:cs typeface="+mn-lt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 i="off">
        <a:font>
          <a:latin typeface="+mn-lt"/>
          <a:ea typeface="+mn-lt"/>
          <a:cs typeface="+mn-lt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 i="off">
        <a:font>
          <a:latin typeface="+mn-lt"/>
          <a:ea typeface="+mn-lt"/>
          <a:cs typeface="+mn-lt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472C4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+mn-lt"/>
          <a:ea typeface="+mn-lt"/>
          <a:cs typeface="+mn-lt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472C4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font" Target="fonts/font4.fntdata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45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4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43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2" name="Google Shape;28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7"/>
          <p:cNvSpPr txBox="1"/>
          <p:nvPr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r>
              <a:rPr lang="en-GB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© Focus Education UK Ltd.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8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7"/>
          <p:cNvSpPr txBox="1">
            <a:spLocks noGrp="1"/>
          </p:cNvSpPr>
          <p:nvPr>
            <p:ph type="title"/>
          </p:nvPr>
        </p:nvSpPr>
        <p:spPr>
          <a:xfrm>
            <a:off x="142875" y="136525"/>
            <a:ext cx="8867775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800" b="1">
                <a:solidFill>
                  <a:srgbClr val="7FC18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UKS2 Earth and Space Knowledge Mat</a:t>
            </a:r>
            <a:endParaRPr/>
          </a:p>
        </p:txBody>
      </p:sp>
      <p:graphicFrame>
        <p:nvGraphicFramePr>
          <p:cNvPr id="285" name="Google Shape;285;p17"/>
          <p:cNvGraphicFramePr/>
          <p:nvPr/>
        </p:nvGraphicFramePr>
        <p:xfrm>
          <a:off x="142875" y="744538"/>
          <a:ext cx="8867750" cy="5831245"/>
        </p:xfrm>
        <a:graphic>
          <a:graphicData uri="http://schemas.openxmlformats.org/drawingml/2006/table">
            <a:tbl>
              <a:tblPr firstRow="1" bandRow="1">
                <a:noFill/>
                <a:tableStyleId>{FC8A33B3-A3BE-4FEA-85F4-0E92490A6F0E}</a:tableStyleId>
              </a:tblPr>
              <a:tblGrid>
                <a:gridCol w="141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9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27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Subject Specific Vocabulary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1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strike="noStrike" cap="non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Sticky Knowledge about Earth and space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orbit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 orbit is a repeating path that one celestial body takes around another.</a:t>
                      </a:r>
                      <a:endParaRPr sz="9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❑"/>
                      </a:pPr>
                      <a:r>
                        <a:rPr lang="en-GB" sz="10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One million Earths could fit inside the sun – and the sun is considered an average-sized star.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solar system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solar system is made of the eight planets that orbit our sun; it is also made of asteroids, moons, comets and lots more.</a:t>
                      </a:r>
                      <a:endParaRPr sz="9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❑"/>
                      </a:pPr>
                      <a:r>
                        <a:rPr lang="en-GB" sz="10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 asteroid about the size of a car enters Earth’s atmosphere roughly once a year – but it burns up before it reaches us.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astronomical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Astronomy is the study of outer space, focusing on celestial bodies such as stars, comets, planets and galaxies.</a:t>
                      </a:r>
                      <a:endParaRPr sz="9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8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planet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There are 8 planets in our solar system, they are Mercury, Venus, Earth, Mars, Jupiter, Saturn, Uranus and Neptune.</a:t>
                      </a:r>
                      <a:endParaRPr sz="9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❑"/>
                      </a:pPr>
                      <a:r>
                        <a:rPr lang="en-GB" sz="10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sunset on Mars appears blue.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rotation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Rotation is when a shape is turned around a fixed point.</a:t>
                      </a:r>
                      <a:endParaRPr sz="9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❑"/>
                      </a:pPr>
                      <a:r>
                        <a:rPr lang="en-GB" sz="10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Earth is the third planet from the sun and the only world known to support an atmosphere with free oxygen, oceans of liquid water on the surface, and life.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spherical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Something spherical is like a sphere in being round, or more or less round, in three dimensions.</a:t>
                      </a:r>
                      <a:endParaRPr sz="9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GB" sz="1200" b="1" u="none" strike="noStrike" cap="non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Important facts to know by the end of the Earth and space topic: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C1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crescent moon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It is a slither of the moon that is lit up and can be seen. It is less than half the moon.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GB" sz="1100" b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Know about and explain the movement of the Earth and other planets relative to the Sun.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GB" sz="1100" b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Know about and explain the movement of the Moon relative to the Earth.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GB" sz="1100" b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Know and demonstrate how night and day are created.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GB" sz="1100" b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Describe the Sun, Earth and Moon (using the term spherical).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GB" sz="1100" b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Know information about the planets.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n-GB" sz="1100" b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Neil Armstrong was the first man to step on the moon.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❑"/>
                      </a:pPr>
                      <a:r>
                        <a:rPr lang="en-GB" sz="10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There is no atmosphere in space, which means that sound has no medium or way to travel to be heard.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0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gibbous moon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best way to describe a gibbous moon is that the moon is three-quarters lit up.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❑"/>
                      </a:pPr>
                      <a:r>
                        <a:rPr lang="en-GB" sz="10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Venus is the hottest planet in the solar system and has an average surface temperature of around 450° C.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33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eclipse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 eclipse occurs when an astronomical object is temporarily obscured. A lunar eclipse is when the Earth moves between the Sun and the Moon, therefore blocking the Sun's rays from striking the Moon.</a:t>
                      </a:r>
                      <a:endParaRPr sz="9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1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❑"/>
                      </a:pPr>
                      <a:r>
                        <a:rPr lang="en-GB" sz="10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sheer size of space makes it impossible to accurately predict just how many stars exist.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9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FC184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lunar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Is anything related to the moon.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286" name="Google Shape;286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76675" y="744538"/>
            <a:ext cx="2671763" cy="2744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463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Noto Sans Symbols</vt:lpstr>
      <vt:lpstr>Office Theme</vt:lpstr>
      <vt:lpstr>UKS2 Earth and Space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UKS2 Earth and Space Knowledge Mat</dc:title>
  <dc:creator>Clive Davies OBE, Director</dc:creator>
  <cp:lastModifiedBy>Kaylee Dyer</cp:lastModifiedBy>
  <cp:revision>1</cp:revision>
  <dcterms:created xsi:type="dcterms:W3CDTF">2018-11-22T20:08:20Z</dcterms:created>
  <dcterms:modified xsi:type="dcterms:W3CDTF">2021-10-22T13:08:21Z</dcterms:modified>
</cp:coreProperties>
</file>