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97" r:id="rId3"/>
    <p:sldId id="258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2D89-634D-413D-BD8D-85C6FAF1808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47A28-4B63-4A1C-8A1E-647AAB57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8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47A28-4B63-4A1C-8A1E-647AAB57BA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7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2900"/>
            <a:ext cx="9144000" cy="11049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3BD675-C021-4A1C-B74C-C944571994E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"/>
          <a:stretch/>
        </p:blipFill>
        <p:spPr bwMode="auto">
          <a:xfrm>
            <a:off x="0" y="-13773"/>
            <a:ext cx="12192000" cy="63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7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3BD675-C021-4A1C-B74C-C944571994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6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825625"/>
            <a:ext cx="5727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785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3BD675-C021-4A1C-B74C-C944571994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2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73100"/>
            <a:ext cx="11836400" cy="8794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1681163"/>
            <a:ext cx="57816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505075"/>
            <a:ext cx="5781675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8232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23284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3BD675-C021-4A1C-B74C-C944571994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24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3BD675-C021-4A1C-B74C-C944571994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7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3BD675-C021-4A1C-B74C-C944571994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9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100" y="800075"/>
            <a:ext cx="11658600" cy="89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5"/>
            <a:ext cx="11658600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"/>
          <a:stretch/>
        </p:blipFill>
        <p:spPr bwMode="auto">
          <a:xfrm>
            <a:off x="0" y="-13773"/>
            <a:ext cx="12192000" cy="63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"/>
          <a:stretch/>
        </p:blipFill>
        <p:spPr bwMode="auto">
          <a:xfrm rot="10800000">
            <a:off x="0" y="6223539"/>
            <a:ext cx="12192000" cy="63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6651825"/>
            <a:ext cx="1899700" cy="276999"/>
          </a:xfrm>
          <a:prstGeom prst="rect">
            <a:avLst/>
          </a:prstGeom>
          <a:solidFill>
            <a:srgbClr val="FFFFFF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© Nichola Wilkin Ltd. 2014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3BD675-C021-4A1C-B74C-C944571994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3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9169"/>
          </a:xfrm>
        </p:spPr>
        <p:txBody>
          <a:bodyPr anchor="ctr">
            <a:normAutofit fontScale="90000"/>
          </a:bodyPr>
          <a:lstStyle/>
          <a:p>
            <a:r>
              <a:rPr lang="en-GB" sz="8800" dirty="0"/>
              <a:t>Scratch Beginners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6123" y="5666703"/>
            <a:ext cx="2541431" cy="466859"/>
          </a:xfrm>
        </p:spPr>
        <p:txBody>
          <a:bodyPr/>
          <a:lstStyle/>
          <a:p>
            <a:r>
              <a:rPr lang="en-GB" dirty="0"/>
              <a:t>Lesson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D675-C021-4A1C-B74C-C944571994EF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8" y="2652719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9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much do you remember?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300" dirty="0"/>
              <a:t>What do we want the program to do?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/>
              <a:t>How do you stop a sprite turning upside down?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/>
              <a:t>Why should you change the names of the sprites?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/>
              <a:t>How can you change the names of the sprites?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/>
              <a:t>Where would you find the “If” script?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/>
              <a:t>Where would you find the “Touching” script?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3823634"/>
            <a:ext cx="2389841" cy="238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60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to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647" y="1600201"/>
            <a:ext cx="6763871" cy="4525963"/>
          </a:xfrm>
        </p:spPr>
        <p:txBody>
          <a:bodyPr>
            <a:normAutofit/>
          </a:bodyPr>
          <a:lstStyle/>
          <a:p>
            <a:r>
              <a:rPr lang="en-GB" sz="3200" dirty="0"/>
              <a:t>Rename your sprites.</a:t>
            </a:r>
          </a:p>
          <a:p>
            <a:r>
              <a:rPr lang="en-GB" sz="3200" dirty="0"/>
              <a:t>Complete your game so that one sprite will change colour when it touches the other sprite.</a:t>
            </a:r>
          </a:p>
          <a:p>
            <a:r>
              <a:rPr lang="en-GB" sz="3200" dirty="0"/>
              <a:t>Try to make your game more interesting by:</a:t>
            </a:r>
          </a:p>
          <a:p>
            <a:pPr lvl="1"/>
            <a:r>
              <a:rPr lang="en-GB" sz="2800" dirty="0"/>
              <a:t>Adding further sprites</a:t>
            </a:r>
          </a:p>
          <a:p>
            <a:pPr lvl="1"/>
            <a:r>
              <a:rPr lang="en-GB" sz="2800" dirty="0"/>
              <a:t>Adding different effects when they touch the other sprites.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78" b="47444" l="51688" r="66125"/>
                    </a14:imgEffect>
                  </a14:imgLayer>
                </a14:imgProps>
              </a:ext>
            </a:extLst>
          </a:blip>
          <a:srcRect l="51890" t="26480" r="33935" b="52520"/>
          <a:stretch/>
        </p:blipFill>
        <p:spPr>
          <a:xfrm>
            <a:off x="748770" y="1799710"/>
            <a:ext cx="440689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other peoples’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i="1" dirty="0"/>
              <a:t>Have a </a:t>
            </a:r>
            <a:r>
              <a:rPr lang="en-GB" sz="3600" b="1" i="1"/>
              <a:t>look at the </a:t>
            </a:r>
            <a:r>
              <a:rPr lang="en-GB" sz="3600" b="1" i="1" dirty="0"/>
              <a:t>games that your classmates have created.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What do you like about them?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What did people do that was different to your game?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If you got stuck, what did you</a:t>
            </a:r>
            <a:br>
              <a:rPr lang="en-GB" sz="3600" dirty="0"/>
            </a:br>
            <a:r>
              <a:rPr lang="en-GB" sz="3600" dirty="0"/>
              <a:t>do to help yourself solve the </a:t>
            </a:r>
            <a:br>
              <a:rPr lang="en-GB" sz="3600" dirty="0"/>
            </a:br>
            <a:r>
              <a:rPr lang="en-GB" sz="3600" dirty="0"/>
              <a:t>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52" y="3983216"/>
            <a:ext cx="2087384" cy="208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2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skills have </a:t>
            </a:r>
            <a:r>
              <a:rPr lang="en-GB"/>
              <a:t>you practised </a:t>
            </a:r>
            <a:r>
              <a:rPr lang="en-GB" dirty="0"/>
              <a:t>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882" y="1825626"/>
            <a:ext cx="5690318" cy="6563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New skills you have learnt today…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D675-C021-4A1C-B74C-C944571994E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9190" y="4609651"/>
            <a:ext cx="6776010" cy="65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/>
              <a:t>Revisit skills from another lesson…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22" b="52333" l="36625" r="43813"/>
                    </a14:imgEffect>
                  </a14:imgLayer>
                </a14:imgProps>
              </a:ext>
            </a:extLst>
          </a:blip>
          <a:srcRect l="36761" t="33365" r="55963" b="48241"/>
          <a:stretch/>
        </p:blipFill>
        <p:spPr>
          <a:xfrm>
            <a:off x="1694189" y="5043819"/>
            <a:ext cx="755615" cy="10745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22" b="52333" l="44125" r="51438"/>
                    </a14:imgEffect>
                  </a14:imgLayer>
                </a14:imgProps>
              </a:ext>
            </a:extLst>
          </a:blip>
          <a:srcRect l="44274" t="33365" r="48450" b="48241"/>
          <a:stretch/>
        </p:blipFill>
        <p:spPr>
          <a:xfrm>
            <a:off x="2905072" y="5023271"/>
            <a:ext cx="755615" cy="10745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56" b="52444" l="59313" r="66688"/>
                    </a14:imgEffect>
                  </a14:imgLayer>
                </a14:imgProps>
              </a:ext>
            </a:extLst>
          </a:blip>
          <a:srcRect l="59417" t="33470" r="33307" b="48136"/>
          <a:stretch/>
        </p:blipFill>
        <p:spPr>
          <a:xfrm>
            <a:off x="4114544" y="5040066"/>
            <a:ext cx="755615" cy="10745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00" b="52222" l="66500" r="74063">
                        <a14:foregroundMark x1="70500" y1="35000" x2="70500" y2="35000"/>
                        <a14:foregroundMark x1="73438" y1="35222" x2="67438" y2="35222"/>
                        <a14:foregroundMark x1="70750" y1="34778" x2="70250" y2="34111"/>
                        <a14:foregroundMark x1="70813" y1="34333" x2="70313" y2="35444"/>
                      </a14:backgroundRemoval>
                    </a14:imgEffect>
                  </a14:imgLayer>
                </a14:imgProps>
              </a:ext>
            </a:extLst>
          </a:blip>
          <a:srcRect l="66871" t="33470" r="25853" b="48136"/>
          <a:stretch/>
        </p:blipFill>
        <p:spPr>
          <a:xfrm>
            <a:off x="2690843" y="2481944"/>
            <a:ext cx="1326771" cy="1886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53123" t="18006" r="20327" b="11558"/>
          <a:stretch/>
        </p:blipFill>
        <p:spPr>
          <a:xfrm>
            <a:off x="7238571" y="1825626"/>
            <a:ext cx="2744057" cy="4093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82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916832"/>
            <a:ext cx="6410304" cy="4209332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 dirty="0"/>
              <a:t>Load </a:t>
            </a:r>
            <a:r>
              <a:rPr lang="en-GB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r>
              <a:rPr lang="en-GB" sz="4400" dirty="0"/>
              <a:t>.</a:t>
            </a:r>
            <a:endParaRPr lang="en-GB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4400" dirty="0"/>
              <a:t>Change your sprite.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/>
              <a:t>Add a background.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/>
              <a:t>Make the sprite point towards your mouse pointer and chase it around the stage.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45" y="2185773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2101" y="1753055"/>
            <a:ext cx="11658600" cy="6471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/>
              <a:t>Use the If statement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2101" y="3106271"/>
            <a:ext cx="11658600" cy="3070692"/>
          </a:xfrm>
        </p:spPr>
        <p:txBody>
          <a:bodyPr>
            <a:normAutofit/>
          </a:bodyPr>
          <a:lstStyle/>
          <a:p>
            <a:r>
              <a:rPr lang="en-GB" b="1" dirty="0"/>
              <a:t>All of you will:</a:t>
            </a:r>
          </a:p>
          <a:p>
            <a:pPr lvl="1"/>
            <a:r>
              <a:rPr lang="en-GB" dirty="0"/>
              <a:t>Write script that will run when the sprite touches a particular colour.</a:t>
            </a:r>
          </a:p>
          <a:p>
            <a:r>
              <a:rPr lang="en-GB" b="1" dirty="0"/>
              <a:t>Most of you will:</a:t>
            </a:r>
          </a:p>
          <a:p>
            <a:pPr lvl="1"/>
            <a:r>
              <a:rPr lang="en-GB" dirty="0"/>
              <a:t>Write script that will run when one script touches another.</a:t>
            </a:r>
          </a:p>
          <a:p>
            <a:r>
              <a:rPr lang="en-GB" b="1" dirty="0"/>
              <a:t>Some of you will:</a:t>
            </a:r>
          </a:p>
          <a:p>
            <a:pPr lvl="1"/>
            <a:r>
              <a:rPr lang="en-GB" dirty="0"/>
              <a:t>Create a complex game which includes further sprites and scripts.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8576"/>
            <a:ext cx="12192000" cy="6667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40100" cy="365125"/>
          </a:xfrm>
        </p:spPr>
        <p:txBody>
          <a:bodyPr/>
          <a:lstStyle/>
          <a:p>
            <a:fld id="{573BD675-C021-4A1C-B74C-C944571994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7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 the file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1976" y="2582252"/>
            <a:ext cx="3528635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Open the </a:t>
            </a:r>
            <a:r>
              <a:rPr lang="en-GB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dirty="0"/>
              <a:t>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3463" t="2120" r="1805" b="8841"/>
          <a:stretch/>
        </p:blipFill>
        <p:spPr>
          <a:xfrm>
            <a:off x="5415411" y="1801906"/>
            <a:ext cx="5309428" cy="41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0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2E643-4E49-4845-9AA6-B835AA86002A}"/>
              </a:ext>
            </a:extLst>
          </p:cNvPr>
          <p:cNvSpPr txBox="1"/>
          <p:nvPr/>
        </p:nvSpPr>
        <p:spPr>
          <a:xfrm>
            <a:off x="3094892" y="1744394"/>
            <a:ext cx="159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Watch media 1</a:t>
            </a:r>
          </a:p>
        </p:txBody>
      </p:sp>
    </p:spTree>
    <p:extLst>
      <p:ext uri="{BB962C8B-B14F-4D97-AF65-F5344CB8AC3E}">
        <p14:creationId xmlns:p14="http://schemas.microsoft.com/office/powerpoint/2010/main" val="181522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much do you remember?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What does the program do when it </a:t>
            </a:r>
            <a:br>
              <a:rPr lang="en-GB" sz="3200" dirty="0"/>
            </a:br>
            <a:r>
              <a:rPr lang="en-GB" sz="3200" dirty="0"/>
              <a:t>is first loaded up?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What is the problem with the program?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Where would you find the “If” script?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Where would you find the “Touching colour” script?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What should your script do if the sprite touches the edge of the eye socket?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129" y="1438744"/>
            <a:ext cx="2712571" cy="2712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0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to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825625"/>
            <a:ext cx="6122147" cy="4244975"/>
          </a:xfrm>
        </p:spPr>
        <p:txBody>
          <a:bodyPr>
            <a:noAutofit/>
          </a:bodyPr>
          <a:lstStyle/>
          <a:p>
            <a:r>
              <a:rPr lang="en-GB" sz="3600" dirty="0"/>
              <a:t>Complete the script to make the pupil sprite work correctly.</a:t>
            </a:r>
          </a:p>
          <a:p>
            <a:r>
              <a:rPr lang="en-GB" sz="3600" dirty="0"/>
              <a:t>Duplicate the sprite and place the second pupil in the other eye socket.</a:t>
            </a: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67" b="46444" l="50125" r="64125">
                        <a14:foregroundMark x1="60063" y1="38111" x2="60063" y2="38111"/>
                      </a14:backgroundRemoval>
                    </a14:imgEffect>
                  </a14:imgLayer>
                </a14:imgProps>
              </a:ext>
            </a:extLst>
          </a:blip>
          <a:srcRect l="50000" t="25641" r="35825" b="54200"/>
          <a:stretch/>
        </p:blipFill>
        <p:spPr>
          <a:xfrm>
            <a:off x="7068220" y="1976438"/>
            <a:ext cx="4647661" cy="37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 a new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Start a new Scratch project; you may want to save your Eyes project first.</a:t>
            </a:r>
          </a:p>
          <a:p>
            <a:r>
              <a:rPr lang="en-GB" sz="3600" dirty="0"/>
              <a:t>Add two sprites.</a:t>
            </a:r>
          </a:p>
          <a:p>
            <a:r>
              <a:rPr lang="en-GB" sz="3600" dirty="0"/>
              <a:t>Change the background to one of your choice.</a:t>
            </a:r>
          </a:p>
          <a:p>
            <a:r>
              <a:rPr lang="en-GB" sz="3600" dirty="0"/>
              <a:t>Add the script so that one sprite moves backwards and forwards across the stage and bounces off the edge and the other sprite follows the mouse pointer.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7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B23E93-4EF8-43A6-AE82-2DDC4F7082E1}"/>
              </a:ext>
            </a:extLst>
          </p:cNvPr>
          <p:cNvSpPr txBox="1"/>
          <p:nvPr/>
        </p:nvSpPr>
        <p:spPr>
          <a:xfrm>
            <a:off x="4234375" y="2405575"/>
            <a:ext cx="160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Watch Media 2</a:t>
            </a:r>
          </a:p>
        </p:txBody>
      </p:sp>
    </p:spTree>
    <p:extLst>
      <p:ext uri="{BB962C8B-B14F-4D97-AF65-F5344CB8AC3E}">
        <p14:creationId xmlns:p14="http://schemas.microsoft.com/office/powerpoint/2010/main" val="34337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48B43B8-01A5-403C-A31D-A10FA5746F88}" vid="{479F9B1C-204D-46C2-B1A6-EB12D1EC13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1859</TotalTime>
  <Words>453</Words>
  <Application>Microsoft Office PowerPoint</Application>
  <PresentationFormat>Widescreen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Scratch Beginners</vt:lpstr>
      <vt:lpstr>Starter</vt:lpstr>
      <vt:lpstr>Objective</vt:lpstr>
      <vt:lpstr>Load the file</vt:lpstr>
      <vt:lpstr>PowerPoint Presentation</vt:lpstr>
      <vt:lpstr>How much do you remember?</vt:lpstr>
      <vt:lpstr>Over to you…</vt:lpstr>
      <vt:lpstr>Start a new project</vt:lpstr>
      <vt:lpstr>PowerPoint Presentation</vt:lpstr>
      <vt:lpstr>How much do you remember?</vt:lpstr>
      <vt:lpstr>Over to you…</vt:lpstr>
      <vt:lpstr>Look at other peoples’ games</vt:lpstr>
      <vt:lpstr>What skills have you practised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Wilkin</dc:creator>
  <cp:lastModifiedBy>Miss R Mills</cp:lastModifiedBy>
  <cp:revision>41</cp:revision>
  <dcterms:created xsi:type="dcterms:W3CDTF">2014-05-30T13:41:42Z</dcterms:created>
  <dcterms:modified xsi:type="dcterms:W3CDTF">2020-03-27T09:51:15Z</dcterms:modified>
</cp:coreProperties>
</file>