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0"/>
  </p:notesMasterIdLst>
  <p:handoutMasterIdLst>
    <p:handoutMasterId r:id="rId81"/>
  </p:handoutMasterIdLst>
  <p:sldIdLst>
    <p:sldId id="367" r:id="rId5"/>
    <p:sldId id="314" r:id="rId6"/>
    <p:sldId id="292" r:id="rId7"/>
    <p:sldId id="294" r:id="rId8"/>
    <p:sldId id="296" r:id="rId9"/>
    <p:sldId id="295" r:id="rId10"/>
    <p:sldId id="364" r:id="rId11"/>
    <p:sldId id="363" r:id="rId12"/>
    <p:sldId id="369" r:id="rId13"/>
    <p:sldId id="368" r:id="rId14"/>
    <p:sldId id="281" r:id="rId15"/>
    <p:sldId id="297" r:id="rId16"/>
    <p:sldId id="300" r:id="rId17"/>
    <p:sldId id="298" r:id="rId18"/>
    <p:sldId id="277" r:id="rId19"/>
    <p:sldId id="282" r:id="rId20"/>
    <p:sldId id="299" r:id="rId21"/>
    <p:sldId id="302" r:id="rId22"/>
    <p:sldId id="283" r:id="rId23"/>
    <p:sldId id="305" r:id="rId24"/>
    <p:sldId id="301" r:id="rId25"/>
    <p:sldId id="303" r:id="rId26"/>
    <p:sldId id="293" r:id="rId27"/>
    <p:sldId id="373" r:id="rId28"/>
    <p:sldId id="306" r:id="rId29"/>
    <p:sldId id="308" r:id="rId30"/>
    <p:sldId id="317" r:id="rId31"/>
    <p:sldId id="285" r:id="rId32"/>
    <p:sldId id="362" r:id="rId33"/>
    <p:sldId id="327" r:id="rId34"/>
    <p:sldId id="372" r:id="rId35"/>
    <p:sldId id="321" r:id="rId36"/>
    <p:sldId id="347" r:id="rId37"/>
    <p:sldId id="348" r:id="rId38"/>
    <p:sldId id="349" r:id="rId39"/>
    <p:sldId id="350" r:id="rId40"/>
    <p:sldId id="352" r:id="rId41"/>
    <p:sldId id="353" r:id="rId42"/>
    <p:sldId id="351" r:id="rId43"/>
    <p:sldId id="365" r:id="rId44"/>
    <p:sldId id="370" r:id="rId45"/>
    <p:sldId id="310" r:id="rId46"/>
    <p:sldId id="315" r:id="rId47"/>
    <p:sldId id="320" r:id="rId48"/>
    <p:sldId id="326" r:id="rId49"/>
    <p:sldId id="358" r:id="rId50"/>
    <p:sldId id="354" r:id="rId51"/>
    <p:sldId id="357" r:id="rId52"/>
    <p:sldId id="324" r:id="rId53"/>
    <p:sldId id="330" r:id="rId54"/>
    <p:sldId id="329" r:id="rId55"/>
    <p:sldId id="331" r:id="rId56"/>
    <p:sldId id="316" r:id="rId57"/>
    <p:sldId id="312" r:id="rId58"/>
    <p:sldId id="319" r:id="rId59"/>
    <p:sldId id="359" r:id="rId60"/>
    <p:sldId id="307" r:id="rId61"/>
    <p:sldId id="289" r:id="rId62"/>
    <p:sldId id="313" r:id="rId63"/>
    <p:sldId id="334" r:id="rId64"/>
    <p:sldId id="336" r:id="rId65"/>
    <p:sldId id="360" r:id="rId66"/>
    <p:sldId id="335" r:id="rId67"/>
    <p:sldId id="332" r:id="rId68"/>
    <p:sldId id="333" r:id="rId69"/>
    <p:sldId id="339" r:id="rId70"/>
    <p:sldId id="284" r:id="rId71"/>
    <p:sldId id="361" r:id="rId72"/>
    <p:sldId id="338" r:id="rId73"/>
    <p:sldId id="337" r:id="rId74"/>
    <p:sldId id="343" r:id="rId75"/>
    <p:sldId id="344" r:id="rId76"/>
    <p:sldId id="340" r:id="rId77"/>
    <p:sldId id="341" r:id="rId78"/>
    <p:sldId id="366" r:id="rId79"/>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714A8-BA78-41E4-8113-8698E04967FB}" v="135" dt="2025-10-15T08:55:17.30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25" autoAdjust="0"/>
  </p:normalViewPr>
  <p:slideViewPr>
    <p:cSldViewPr showGuides="1">
      <p:cViewPr varScale="1">
        <p:scale>
          <a:sx n="76" d="100"/>
          <a:sy n="76" d="100"/>
        </p:scale>
        <p:origin x="946" y="58"/>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John" userId="f95ebd45-80be-4ffa-b2a3-27e58eedc032" providerId="ADAL" clId="{3DFF8A5E-6C2D-4265-829A-8EB3C9E16A08}"/>
    <pc:docChg chg="undo redo custSel addSld delSld modSld sldOrd">
      <pc:chgData name="Michael John" userId="f95ebd45-80be-4ffa-b2a3-27e58eedc032" providerId="ADAL" clId="{3DFF8A5E-6C2D-4265-829A-8EB3C9E16A08}" dt="2025-10-15T13:50:45.447" v="11474" actId="14100"/>
      <pc:docMkLst>
        <pc:docMk/>
      </pc:docMkLst>
      <pc:sldChg chg="addSp delSp modSp del mod modClrScheme chgLayout">
        <pc:chgData name="Michael John" userId="f95ebd45-80be-4ffa-b2a3-27e58eedc032" providerId="ADAL" clId="{3DFF8A5E-6C2D-4265-829A-8EB3C9E16A08}" dt="2025-10-10T13:49:03.436" v="9453" actId="47"/>
        <pc:sldMkLst>
          <pc:docMk/>
          <pc:sldMk cId="3650340329" sldId="264"/>
        </pc:sldMkLst>
      </pc:sldChg>
      <pc:sldChg chg="del">
        <pc:chgData name="Michael John" userId="f95ebd45-80be-4ffa-b2a3-27e58eedc032" providerId="ADAL" clId="{3DFF8A5E-6C2D-4265-829A-8EB3C9E16A08}" dt="2025-10-02T11:16:51.113" v="1449" actId="47"/>
        <pc:sldMkLst>
          <pc:docMk/>
          <pc:sldMk cId="1997697987" sldId="266"/>
        </pc:sldMkLst>
      </pc:sldChg>
      <pc:sldChg chg="del">
        <pc:chgData name="Michael John" userId="f95ebd45-80be-4ffa-b2a3-27e58eedc032" providerId="ADAL" clId="{3DFF8A5E-6C2D-4265-829A-8EB3C9E16A08}" dt="2025-10-02T11:16:53.609" v="1450" actId="47"/>
        <pc:sldMkLst>
          <pc:docMk/>
          <pc:sldMk cId="3296948863" sldId="268"/>
        </pc:sldMkLst>
      </pc:sldChg>
      <pc:sldChg chg="del">
        <pc:chgData name="Michael John" userId="f95ebd45-80be-4ffa-b2a3-27e58eedc032" providerId="ADAL" clId="{3DFF8A5E-6C2D-4265-829A-8EB3C9E16A08}" dt="2025-10-02T11:16:54.677" v="1451" actId="47"/>
        <pc:sldMkLst>
          <pc:docMk/>
          <pc:sldMk cId="1653943558" sldId="269"/>
        </pc:sldMkLst>
      </pc:sldChg>
      <pc:sldChg chg="del">
        <pc:chgData name="Michael John" userId="f95ebd45-80be-4ffa-b2a3-27e58eedc032" providerId="ADAL" clId="{3DFF8A5E-6C2D-4265-829A-8EB3C9E16A08}" dt="2025-10-02T11:16:57.915" v="1453" actId="47"/>
        <pc:sldMkLst>
          <pc:docMk/>
          <pc:sldMk cId="3761302454" sldId="274"/>
        </pc:sldMkLst>
      </pc:sldChg>
      <pc:sldChg chg="modSp mod ord">
        <pc:chgData name="Michael John" userId="f95ebd45-80be-4ffa-b2a3-27e58eedc032" providerId="ADAL" clId="{3DFF8A5E-6C2D-4265-829A-8EB3C9E16A08}" dt="2025-10-07T09:14:14.701" v="1769" actId="1076"/>
        <pc:sldMkLst>
          <pc:docMk/>
          <pc:sldMk cId="2474917317" sldId="277"/>
        </pc:sldMkLst>
        <pc:spChg chg="mod">
          <ac:chgData name="Michael John" userId="f95ebd45-80be-4ffa-b2a3-27e58eedc032" providerId="ADAL" clId="{3DFF8A5E-6C2D-4265-829A-8EB3C9E16A08}" dt="2025-10-07T09:14:02.212" v="1766" actId="113"/>
          <ac:spMkLst>
            <pc:docMk/>
            <pc:sldMk cId="2474917317" sldId="277"/>
            <ac:spMk id="10" creationId="{D608B97B-A09C-ABEF-BD79-59C8DA0BDFBC}"/>
          </ac:spMkLst>
        </pc:spChg>
        <pc:spChg chg="mod">
          <ac:chgData name="Michael John" userId="f95ebd45-80be-4ffa-b2a3-27e58eedc032" providerId="ADAL" clId="{3DFF8A5E-6C2D-4265-829A-8EB3C9E16A08}" dt="2025-10-07T09:13:52.832" v="1764" actId="113"/>
          <ac:spMkLst>
            <pc:docMk/>
            <pc:sldMk cId="2474917317" sldId="277"/>
            <ac:spMk id="11" creationId="{41A1D4AD-04A9-0113-E6D3-17A44C043BFB}"/>
          </ac:spMkLst>
        </pc:spChg>
        <pc:spChg chg="mod">
          <ac:chgData name="Michael John" userId="f95ebd45-80be-4ffa-b2a3-27e58eedc032" providerId="ADAL" clId="{3DFF8A5E-6C2D-4265-829A-8EB3C9E16A08}" dt="2025-10-07T09:14:14.701" v="1769" actId="1076"/>
          <ac:spMkLst>
            <pc:docMk/>
            <pc:sldMk cId="2474917317" sldId="277"/>
            <ac:spMk id="12" creationId="{DF6FFA58-6EB0-E4AD-90D7-BD671B424E8B}"/>
          </ac:spMkLst>
        </pc:spChg>
      </pc:sldChg>
      <pc:sldChg chg="del">
        <pc:chgData name="Michael John" userId="f95ebd45-80be-4ffa-b2a3-27e58eedc032" providerId="ADAL" clId="{3DFF8A5E-6C2D-4265-829A-8EB3C9E16A08}" dt="2025-10-02T11:16:48.639" v="1447" actId="47"/>
        <pc:sldMkLst>
          <pc:docMk/>
          <pc:sldMk cId="6860444" sldId="278"/>
        </pc:sldMkLst>
      </pc:sldChg>
      <pc:sldChg chg="del">
        <pc:chgData name="Michael John" userId="f95ebd45-80be-4ffa-b2a3-27e58eedc032" providerId="ADAL" clId="{3DFF8A5E-6C2D-4265-829A-8EB3C9E16A08}" dt="2025-10-02T11:16:49.981" v="1448" actId="47"/>
        <pc:sldMkLst>
          <pc:docMk/>
          <pc:sldMk cId="13403576" sldId="279"/>
        </pc:sldMkLst>
      </pc:sldChg>
      <pc:sldChg chg="del">
        <pc:chgData name="Michael John" userId="f95ebd45-80be-4ffa-b2a3-27e58eedc032" providerId="ADAL" clId="{3DFF8A5E-6C2D-4265-829A-8EB3C9E16A08}" dt="2025-10-02T11:16:55.850" v="1452" actId="47"/>
        <pc:sldMkLst>
          <pc:docMk/>
          <pc:sldMk cId="1750688946" sldId="280"/>
        </pc:sldMkLst>
      </pc:sldChg>
      <pc:sldChg chg="addSp delSp modSp mod">
        <pc:chgData name="Michael John" userId="f95ebd45-80be-4ffa-b2a3-27e58eedc032" providerId="ADAL" clId="{3DFF8A5E-6C2D-4265-829A-8EB3C9E16A08}" dt="2025-10-07T09:08:13.136" v="1738" actId="1076"/>
        <pc:sldMkLst>
          <pc:docMk/>
          <pc:sldMk cId="2793917700" sldId="281"/>
        </pc:sldMkLst>
        <pc:spChg chg="mod">
          <ac:chgData name="Michael John" userId="f95ebd45-80be-4ffa-b2a3-27e58eedc032" providerId="ADAL" clId="{3DFF8A5E-6C2D-4265-829A-8EB3C9E16A08}" dt="2025-10-07T09:08:13.136" v="1738" actId="1076"/>
          <ac:spMkLst>
            <pc:docMk/>
            <pc:sldMk cId="2793917700" sldId="281"/>
            <ac:spMk id="13" creationId="{CCA49721-48AC-E04D-A270-F44B013976CC}"/>
          </ac:spMkLst>
        </pc:spChg>
      </pc:sldChg>
      <pc:sldChg chg="delSp modSp mod ord">
        <pc:chgData name="Michael John" userId="f95ebd45-80be-4ffa-b2a3-27e58eedc032" providerId="ADAL" clId="{3DFF8A5E-6C2D-4265-829A-8EB3C9E16A08}" dt="2025-10-07T09:15:23.765" v="1783" actId="1076"/>
        <pc:sldMkLst>
          <pc:docMk/>
          <pc:sldMk cId="3186538519" sldId="282"/>
        </pc:sldMkLst>
        <pc:spChg chg="mod">
          <ac:chgData name="Michael John" userId="f95ebd45-80be-4ffa-b2a3-27e58eedc032" providerId="ADAL" clId="{3DFF8A5E-6C2D-4265-829A-8EB3C9E16A08}" dt="2025-10-07T09:15:23.765" v="1783" actId="1076"/>
          <ac:spMkLst>
            <pc:docMk/>
            <pc:sldMk cId="3186538519" sldId="282"/>
            <ac:spMk id="2" creationId="{ED781158-BF9A-96E3-B417-291F9E8B1E11}"/>
          </ac:spMkLst>
        </pc:spChg>
      </pc:sldChg>
      <pc:sldChg chg="delSp modSp mod">
        <pc:chgData name="Michael John" userId="f95ebd45-80be-4ffa-b2a3-27e58eedc032" providerId="ADAL" clId="{3DFF8A5E-6C2D-4265-829A-8EB3C9E16A08}" dt="2025-10-10T12:11:59.521" v="7205" actId="1076"/>
        <pc:sldMkLst>
          <pc:docMk/>
          <pc:sldMk cId="180545422" sldId="283"/>
        </pc:sldMkLst>
        <pc:spChg chg="mod">
          <ac:chgData name="Michael John" userId="f95ebd45-80be-4ffa-b2a3-27e58eedc032" providerId="ADAL" clId="{3DFF8A5E-6C2D-4265-829A-8EB3C9E16A08}" dt="2025-10-10T12:11:59.521" v="7205" actId="1076"/>
          <ac:spMkLst>
            <pc:docMk/>
            <pc:sldMk cId="180545422" sldId="283"/>
            <ac:spMk id="2" creationId="{7647D0E8-BA04-510B-3D15-06756F6BFE34}"/>
          </ac:spMkLst>
        </pc:spChg>
      </pc:sldChg>
      <pc:sldChg chg="modSp del mod">
        <pc:chgData name="Michael John" userId="f95ebd45-80be-4ffa-b2a3-27e58eedc032" providerId="ADAL" clId="{3DFF8A5E-6C2D-4265-829A-8EB3C9E16A08}" dt="2025-10-02T11:00:48.107" v="641" actId="2696"/>
        <pc:sldMkLst>
          <pc:docMk/>
          <pc:sldMk cId="288651257" sldId="284"/>
        </pc:sldMkLst>
      </pc:sldChg>
      <pc:sldChg chg="addSp modSp add mod ord modAnim">
        <pc:chgData name="Michael John" userId="f95ebd45-80be-4ffa-b2a3-27e58eedc032" providerId="ADAL" clId="{3DFF8A5E-6C2D-4265-829A-8EB3C9E16A08}" dt="2025-10-15T08:52:07.285" v="11277"/>
        <pc:sldMkLst>
          <pc:docMk/>
          <pc:sldMk cId="2471047773" sldId="284"/>
        </pc:sldMkLst>
        <pc:spChg chg="mod">
          <ac:chgData name="Michael John" userId="f95ebd45-80be-4ffa-b2a3-27e58eedc032" providerId="ADAL" clId="{3DFF8A5E-6C2D-4265-829A-8EB3C9E16A08}" dt="2025-10-09T13:03:15.532" v="6991" actId="1076"/>
          <ac:spMkLst>
            <pc:docMk/>
            <pc:sldMk cId="2471047773" sldId="284"/>
            <ac:spMk id="2" creationId="{1DC62D90-B18D-0E4F-BD5D-4DECB0683DC7}"/>
          </ac:spMkLst>
        </pc:spChg>
        <pc:spChg chg="mod">
          <ac:chgData name="Michael John" userId="f95ebd45-80be-4ffa-b2a3-27e58eedc032" providerId="ADAL" clId="{3DFF8A5E-6C2D-4265-829A-8EB3C9E16A08}" dt="2025-10-10T13:24:29.618" v="8034" actId="5793"/>
          <ac:spMkLst>
            <pc:docMk/>
            <pc:sldMk cId="2471047773" sldId="284"/>
            <ac:spMk id="3" creationId="{816CEAA9-024B-20DE-95BC-CE0E91C0AFFE}"/>
          </ac:spMkLst>
        </pc:spChg>
        <pc:picChg chg="add mod">
          <ac:chgData name="Michael John" userId="f95ebd45-80be-4ffa-b2a3-27e58eedc032" providerId="ADAL" clId="{3DFF8A5E-6C2D-4265-829A-8EB3C9E16A08}" dt="2025-10-09T13:03:19.355" v="6992" actId="1076"/>
          <ac:picMkLst>
            <pc:docMk/>
            <pc:sldMk cId="2471047773" sldId="284"/>
            <ac:picMk id="6" creationId="{9492BBF0-846A-3165-3E42-5E70457C49C9}"/>
          </ac:picMkLst>
        </pc:picChg>
        <pc:picChg chg="add mod">
          <ac:chgData name="Michael John" userId="f95ebd45-80be-4ffa-b2a3-27e58eedc032" providerId="ADAL" clId="{3DFF8A5E-6C2D-4265-829A-8EB3C9E16A08}" dt="2025-10-09T13:03:21.591" v="6993" actId="1076"/>
          <ac:picMkLst>
            <pc:docMk/>
            <pc:sldMk cId="2471047773" sldId="284"/>
            <ac:picMk id="8" creationId="{43FDAD60-FB02-383C-281C-71C8DC0D4C86}"/>
          </ac:picMkLst>
        </pc:picChg>
      </pc:sldChg>
      <pc:sldChg chg="delSp modSp mod ord">
        <pc:chgData name="Michael John" userId="f95ebd45-80be-4ffa-b2a3-27e58eedc032" providerId="ADAL" clId="{3DFF8A5E-6C2D-4265-829A-8EB3C9E16A08}" dt="2025-10-13T08:30:47.676" v="9737" actId="20577"/>
        <pc:sldMkLst>
          <pc:docMk/>
          <pc:sldMk cId="4114207695" sldId="285"/>
        </pc:sldMkLst>
        <pc:spChg chg="mod">
          <ac:chgData name="Michael John" userId="f95ebd45-80be-4ffa-b2a3-27e58eedc032" providerId="ADAL" clId="{3DFF8A5E-6C2D-4265-829A-8EB3C9E16A08}" dt="2025-10-13T08:30:47.676" v="9737" actId="20577"/>
          <ac:spMkLst>
            <pc:docMk/>
            <pc:sldMk cId="4114207695" sldId="285"/>
            <ac:spMk id="2" creationId="{C54BC42D-C151-A9C6-4AD2-35D01A1B460D}"/>
          </ac:spMkLst>
        </pc:spChg>
      </pc:sldChg>
      <pc:sldChg chg="delSp modSp new del mod">
        <pc:chgData name="Michael John" userId="f95ebd45-80be-4ffa-b2a3-27e58eedc032" providerId="ADAL" clId="{3DFF8A5E-6C2D-4265-829A-8EB3C9E16A08}" dt="2025-10-07T15:37:50.104" v="3658" actId="47"/>
        <pc:sldMkLst>
          <pc:docMk/>
          <pc:sldMk cId="3599102510" sldId="286"/>
        </pc:sldMkLst>
      </pc:sldChg>
      <pc:sldChg chg="modSp new del mod">
        <pc:chgData name="Michael John" userId="f95ebd45-80be-4ffa-b2a3-27e58eedc032" providerId="ADAL" clId="{3DFF8A5E-6C2D-4265-829A-8EB3C9E16A08}" dt="2025-10-02T10:59:48.511" v="637" actId="47"/>
        <pc:sldMkLst>
          <pc:docMk/>
          <pc:sldMk cId="543700533" sldId="287"/>
        </pc:sldMkLst>
      </pc:sldChg>
      <pc:sldChg chg="delSp modSp new del mod">
        <pc:chgData name="Michael John" userId="f95ebd45-80be-4ffa-b2a3-27e58eedc032" providerId="ADAL" clId="{3DFF8A5E-6C2D-4265-829A-8EB3C9E16A08}" dt="2025-10-02T10:59:15.256" v="636" actId="47"/>
        <pc:sldMkLst>
          <pc:docMk/>
          <pc:sldMk cId="3733123900" sldId="288"/>
        </pc:sldMkLst>
      </pc:sldChg>
      <pc:sldChg chg="addSp modSp add mod ord modAnim">
        <pc:chgData name="Michael John" userId="f95ebd45-80be-4ffa-b2a3-27e58eedc032" providerId="ADAL" clId="{3DFF8A5E-6C2D-4265-829A-8EB3C9E16A08}" dt="2025-10-15T08:51:20.509" v="11270"/>
        <pc:sldMkLst>
          <pc:docMk/>
          <pc:sldMk cId="2275239289" sldId="289"/>
        </pc:sldMkLst>
        <pc:spChg chg="mod">
          <ac:chgData name="Michael John" userId="f95ebd45-80be-4ffa-b2a3-27e58eedc032" providerId="ADAL" clId="{3DFF8A5E-6C2D-4265-829A-8EB3C9E16A08}" dt="2025-10-10T13:22:25.187" v="8025" actId="1076"/>
          <ac:spMkLst>
            <pc:docMk/>
            <pc:sldMk cId="2275239289" sldId="289"/>
            <ac:spMk id="3" creationId="{94CB9967-D917-36F8-8DAA-BF64B9A59207}"/>
          </ac:spMkLst>
        </pc:spChg>
        <pc:picChg chg="add mod">
          <ac:chgData name="Michael John" userId="f95ebd45-80be-4ffa-b2a3-27e58eedc032" providerId="ADAL" clId="{3DFF8A5E-6C2D-4265-829A-8EB3C9E16A08}" dt="2025-10-10T13:22:27.800" v="8026" actId="1076"/>
          <ac:picMkLst>
            <pc:docMk/>
            <pc:sldMk cId="2275239289" sldId="289"/>
            <ac:picMk id="5" creationId="{4F9FA649-F954-AEC4-0252-621DD08D536B}"/>
          </ac:picMkLst>
        </pc:picChg>
      </pc:sldChg>
      <pc:sldChg chg="delSp modSp new del mod">
        <pc:chgData name="Michael John" userId="f95ebd45-80be-4ffa-b2a3-27e58eedc032" providerId="ADAL" clId="{3DFF8A5E-6C2D-4265-829A-8EB3C9E16A08}" dt="2025-10-02T10:38:53.702" v="500" actId="2696"/>
        <pc:sldMkLst>
          <pc:docMk/>
          <pc:sldMk cId="3506768578" sldId="289"/>
        </pc:sldMkLst>
      </pc:sldChg>
      <pc:sldChg chg="modSp new del mod">
        <pc:chgData name="Michael John" userId="f95ebd45-80be-4ffa-b2a3-27e58eedc032" providerId="ADAL" clId="{3DFF8A5E-6C2D-4265-829A-8EB3C9E16A08}" dt="2025-10-07T15:37:59.772" v="3660" actId="47"/>
        <pc:sldMkLst>
          <pc:docMk/>
          <pc:sldMk cId="2875131176" sldId="290"/>
        </pc:sldMkLst>
      </pc:sldChg>
      <pc:sldChg chg="delSp modSp new del mod">
        <pc:chgData name="Michael John" userId="f95ebd45-80be-4ffa-b2a3-27e58eedc032" providerId="ADAL" clId="{3DFF8A5E-6C2D-4265-829A-8EB3C9E16A08}" dt="2025-10-02T11:06:20.216" v="743" actId="47"/>
        <pc:sldMkLst>
          <pc:docMk/>
          <pc:sldMk cId="3522571816" sldId="290"/>
        </pc:sldMkLst>
      </pc:sldChg>
      <pc:sldChg chg="modSp new del mod">
        <pc:chgData name="Michael John" userId="f95ebd45-80be-4ffa-b2a3-27e58eedc032" providerId="ADAL" clId="{3DFF8A5E-6C2D-4265-829A-8EB3C9E16A08}" dt="2025-10-07T15:37:57.745" v="3659" actId="47"/>
        <pc:sldMkLst>
          <pc:docMk/>
          <pc:sldMk cId="3015488010" sldId="291"/>
        </pc:sldMkLst>
      </pc:sldChg>
      <pc:sldChg chg="addSp delSp modSp new mod">
        <pc:chgData name="Michael John" userId="f95ebd45-80be-4ffa-b2a3-27e58eedc032" providerId="ADAL" clId="{3DFF8A5E-6C2D-4265-829A-8EB3C9E16A08}" dt="2025-10-15T09:06:57.106" v="11461" actId="313"/>
        <pc:sldMkLst>
          <pc:docMk/>
          <pc:sldMk cId="114940989" sldId="292"/>
        </pc:sldMkLst>
        <pc:spChg chg="mod">
          <ac:chgData name="Michael John" userId="f95ebd45-80be-4ffa-b2a3-27e58eedc032" providerId="ADAL" clId="{3DFF8A5E-6C2D-4265-829A-8EB3C9E16A08}" dt="2025-10-15T09:06:57.106" v="11461" actId="313"/>
          <ac:spMkLst>
            <pc:docMk/>
            <pc:sldMk cId="114940989" sldId="292"/>
            <ac:spMk id="2" creationId="{42EC3503-9000-7762-F0CB-EEB65C2E9161}"/>
          </ac:spMkLst>
        </pc:spChg>
      </pc:sldChg>
      <pc:sldChg chg="delSp modSp new mod ord">
        <pc:chgData name="Michael John" userId="f95ebd45-80be-4ffa-b2a3-27e58eedc032" providerId="ADAL" clId="{3DFF8A5E-6C2D-4265-829A-8EB3C9E16A08}" dt="2025-10-07T12:02:42.835" v="1966" actId="1076"/>
        <pc:sldMkLst>
          <pc:docMk/>
          <pc:sldMk cId="4234833896" sldId="293"/>
        </pc:sldMkLst>
        <pc:spChg chg="mod">
          <ac:chgData name="Michael John" userId="f95ebd45-80be-4ffa-b2a3-27e58eedc032" providerId="ADAL" clId="{3DFF8A5E-6C2D-4265-829A-8EB3C9E16A08}" dt="2025-10-07T12:02:42.835" v="1966" actId="1076"/>
          <ac:spMkLst>
            <pc:docMk/>
            <pc:sldMk cId="4234833896" sldId="293"/>
            <ac:spMk id="2" creationId="{FECEAC7B-6D8B-AD1B-8D3F-A074994C7454}"/>
          </ac:spMkLst>
        </pc:spChg>
      </pc:sldChg>
      <pc:sldChg chg="addSp delSp modSp new mod">
        <pc:chgData name="Michael John" userId="f95ebd45-80be-4ffa-b2a3-27e58eedc032" providerId="ADAL" clId="{3DFF8A5E-6C2D-4265-829A-8EB3C9E16A08}" dt="2025-10-13T08:26:32.910" v="9572" actId="122"/>
        <pc:sldMkLst>
          <pc:docMk/>
          <pc:sldMk cId="1823740319" sldId="294"/>
        </pc:sldMkLst>
        <pc:spChg chg="add mod">
          <ac:chgData name="Michael John" userId="f95ebd45-80be-4ffa-b2a3-27e58eedc032" providerId="ADAL" clId="{3DFF8A5E-6C2D-4265-829A-8EB3C9E16A08}" dt="2025-10-13T08:26:32.910" v="9572" actId="122"/>
          <ac:spMkLst>
            <pc:docMk/>
            <pc:sldMk cId="1823740319" sldId="294"/>
            <ac:spMk id="6" creationId="{4684CDE9-2D2D-1F60-363A-697160E406FE}"/>
          </ac:spMkLst>
        </pc:spChg>
      </pc:sldChg>
      <pc:sldChg chg="addSp modSp add mod">
        <pc:chgData name="Michael John" userId="f95ebd45-80be-4ffa-b2a3-27e58eedc032" providerId="ADAL" clId="{3DFF8A5E-6C2D-4265-829A-8EB3C9E16A08}" dt="2025-10-15T09:10:14.765" v="11462" actId="115"/>
        <pc:sldMkLst>
          <pc:docMk/>
          <pc:sldMk cId="2092298674" sldId="295"/>
        </pc:sldMkLst>
        <pc:spChg chg="add mod">
          <ac:chgData name="Michael John" userId="f95ebd45-80be-4ffa-b2a3-27e58eedc032" providerId="ADAL" clId="{3DFF8A5E-6C2D-4265-829A-8EB3C9E16A08}" dt="2025-10-15T09:10:14.765" v="11462" actId="115"/>
          <ac:spMkLst>
            <pc:docMk/>
            <pc:sldMk cId="2092298674" sldId="295"/>
            <ac:spMk id="3" creationId="{F435DCE8-8311-0B75-8632-19288024BAEB}"/>
          </ac:spMkLst>
        </pc:spChg>
      </pc:sldChg>
      <pc:sldChg chg="addSp modSp add mod">
        <pc:chgData name="Michael John" userId="f95ebd45-80be-4ffa-b2a3-27e58eedc032" providerId="ADAL" clId="{3DFF8A5E-6C2D-4265-829A-8EB3C9E16A08}" dt="2025-10-13T08:26:27.693" v="9571" actId="122"/>
        <pc:sldMkLst>
          <pc:docMk/>
          <pc:sldMk cId="3330376019" sldId="296"/>
        </pc:sldMkLst>
        <pc:spChg chg="add mod">
          <ac:chgData name="Michael John" userId="f95ebd45-80be-4ffa-b2a3-27e58eedc032" providerId="ADAL" clId="{3DFF8A5E-6C2D-4265-829A-8EB3C9E16A08}" dt="2025-10-13T08:26:27.693" v="9571" actId="122"/>
          <ac:spMkLst>
            <pc:docMk/>
            <pc:sldMk cId="3330376019" sldId="296"/>
            <ac:spMk id="3" creationId="{E231B516-FD44-F972-65CB-32D02BBF0648}"/>
          </ac:spMkLst>
        </pc:spChg>
      </pc:sldChg>
      <pc:sldChg chg="addSp delSp modSp new mod">
        <pc:chgData name="Michael John" userId="f95ebd45-80be-4ffa-b2a3-27e58eedc032" providerId="ADAL" clId="{3DFF8A5E-6C2D-4265-829A-8EB3C9E16A08}" dt="2025-10-15T11:52:18.097" v="11466" actId="14100"/>
        <pc:sldMkLst>
          <pc:docMk/>
          <pc:sldMk cId="948553043" sldId="297"/>
        </pc:sldMkLst>
        <pc:spChg chg="add mod">
          <ac:chgData name="Michael John" userId="f95ebd45-80be-4ffa-b2a3-27e58eedc032" providerId="ADAL" clId="{3DFF8A5E-6C2D-4265-829A-8EB3C9E16A08}" dt="2025-10-15T11:52:18.097" v="11466" actId="14100"/>
          <ac:spMkLst>
            <pc:docMk/>
            <pc:sldMk cId="948553043" sldId="297"/>
            <ac:spMk id="6" creationId="{02ADFD6D-5F28-201A-2732-778A1CA9C13F}"/>
          </ac:spMkLst>
        </pc:spChg>
      </pc:sldChg>
      <pc:sldChg chg="addSp modSp add mod">
        <pc:chgData name="Michael John" userId="f95ebd45-80be-4ffa-b2a3-27e58eedc032" providerId="ADAL" clId="{3DFF8A5E-6C2D-4265-829A-8EB3C9E16A08}" dt="2025-10-07T09:09:35.920" v="1752" actId="115"/>
        <pc:sldMkLst>
          <pc:docMk/>
          <pc:sldMk cId="2713998139" sldId="298"/>
        </pc:sldMkLst>
        <pc:spChg chg="add mod">
          <ac:chgData name="Michael John" userId="f95ebd45-80be-4ffa-b2a3-27e58eedc032" providerId="ADAL" clId="{3DFF8A5E-6C2D-4265-829A-8EB3C9E16A08}" dt="2025-10-07T09:09:35.920" v="1752" actId="115"/>
          <ac:spMkLst>
            <pc:docMk/>
            <pc:sldMk cId="2713998139" sldId="298"/>
            <ac:spMk id="3" creationId="{8CCC165D-7013-9B94-A9E8-BCDF9AA4426C}"/>
          </ac:spMkLst>
        </pc:spChg>
      </pc:sldChg>
      <pc:sldChg chg="addSp modSp add mod">
        <pc:chgData name="Michael John" userId="f95ebd45-80be-4ffa-b2a3-27e58eedc032" providerId="ADAL" clId="{3DFF8A5E-6C2D-4265-829A-8EB3C9E16A08}" dt="2025-10-13T08:27:53.626" v="9636" actId="1076"/>
        <pc:sldMkLst>
          <pc:docMk/>
          <pc:sldMk cId="1210078190" sldId="299"/>
        </pc:sldMkLst>
        <pc:spChg chg="add mod">
          <ac:chgData name="Michael John" userId="f95ebd45-80be-4ffa-b2a3-27e58eedc032" providerId="ADAL" clId="{3DFF8A5E-6C2D-4265-829A-8EB3C9E16A08}" dt="2025-10-13T08:27:53.626" v="9636" actId="1076"/>
          <ac:spMkLst>
            <pc:docMk/>
            <pc:sldMk cId="1210078190" sldId="299"/>
            <ac:spMk id="3" creationId="{D4B30810-4F6A-28BB-5319-070E5A759246}"/>
          </ac:spMkLst>
        </pc:spChg>
      </pc:sldChg>
      <pc:sldChg chg="addSp modSp add mod">
        <pc:chgData name="Michael John" userId="f95ebd45-80be-4ffa-b2a3-27e58eedc032" providerId="ADAL" clId="{3DFF8A5E-6C2D-4265-829A-8EB3C9E16A08}" dt="2025-10-07T09:08:48.354" v="1745" actId="113"/>
        <pc:sldMkLst>
          <pc:docMk/>
          <pc:sldMk cId="1201810054" sldId="300"/>
        </pc:sldMkLst>
        <pc:spChg chg="add mod">
          <ac:chgData name="Michael John" userId="f95ebd45-80be-4ffa-b2a3-27e58eedc032" providerId="ADAL" clId="{3DFF8A5E-6C2D-4265-829A-8EB3C9E16A08}" dt="2025-10-07T09:08:48.354" v="1745" actId="113"/>
          <ac:spMkLst>
            <pc:docMk/>
            <pc:sldMk cId="1201810054" sldId="300"/>
            <ac:spMk id="3" creationId="{37CB633E-4B3C-59B7-F51D-19417EA14A72}"/>
          </ac:spMkLst>
        </pc:spChg>
      </pc:sldChg>
      <pc:sldChg chg="addSp modSp add mod ord">
        <pc:chgData name="Michael John" userId="f95ebd45-80be-4ffa-b2a3-27e58eedc032" providerId="ADAL" clId="{3DFF8A5E-6C2D-4265-829A-8EB3C9E16A08}" dt="2025-10-07T14:00:54.982" v="2405" actId="1076"/>
        <pc:sldMkLst>
          <pc:docMk/>
          <pc:sldMk cId="1478202872" sldId="301"/>
        </pc:sldMkLst>
        <pc:spChg chg="add mod">
          <ac:chgData name="Michael John" userId="f95ebd45-80be-4ffa-b2a3-27e58eedc032" providerId="ADAL" clId="{3DFF8A5E-6C2D-4265-829A-8EB3C9E16A08}" dt="2025-10-07T14:00:54.982" v="2405" actId="1076"/>
          <ac:spMkLst>
            <pc:docMk/>
            <pc:sldMk cId="1478202872" sldId="301"/>
            <ac:spMk id="3" creationId="{2D04CEBC-86C7-2B34-7560-6C0B4307D060}"/>
          </ac:spMkLst>
        </pc:spChg>
      </pc:sldChg>
      <pc:sldChg chg="addSp modSp add mod">
        <pc:chgData name="Michael John" userId="f95ebd45-80be-4ffa-b2a3-27e58eedc032" providerId="ADAL" clId="{3DFF8A5E-6C2D-4265-829A-8EB3C9E16A08}" dt="2025-10-10T12:11:43.701" v="7204" actId="20577"/>
        <pc:sldMkLst>
          <pc:docMk/>
          <pc:sldMk cId="128457609" sldId="302"/>
        </pc:sldMkLst>
        <pc:spChg chg="add mod">
          <ac:chgData name="Michael John" userId="f95ebd45-80be-4ffa-b2a3-27e58eedc032" providerId="ADAL" clId="{3DFF8A5E-6C2D-4265-829A-8EB3C9E16A08}" dt="2025-10-10T12:11:43.701" v="7204" actId="20577"/>
          <ac:spMkLst>
            <pc:docMk/>
            <pc:sldMk cId="128457609" sldId="302"/>
            <ac:spMk id="3" creationId="{626F95C9-7695-5181-DCFF-237BD2A07065}"/>
          </ac:spMkLst>
        </pc:spChg>
      </pc:sldChg>
      <pc:sldChg chg="addSp modSp add mod">
        <pc:chgData name="Michael John" userId="f95ebd45-80be-4ffa-b2a3-27e58eedc032" providerId="ADAL" clId="{3DFF8A5E-6C2D-4265-829A-8EB3C9E16A08}" dt="2025-10-10T12:12:33.705" v="7208" actId="20577"/>
        <pc:sldMkLst>
          <pc:docMk/>
          <pc:sldMk cId="991581067" sldId="303"/>
        </pc:sldMkLst>
        <pc:spChg chg="add mod">
          <ac:chgData name="Michael John" userId="f95ebd45-80be-4ffa-b2a3-27e58eedc032" providerId="ADAL" clId="{3DFF8A5E-6C2D-4265-829A-8EB3C9E16A08}" dt="2025-10-10T12:12:33.705" v="7208" actId="20577"/>
          <ac:spMkLst>
            <pc:docMk/>
            <pc:sldMk cId="991581067" sldId="303"/>
            <ac:spMk id="3" creationId="{7C066B3B-88C3-A369-9221-86315BC33E69}"/>
          </ac:spMkLst>
        </pc:spChg>
      </pc:sldChg>
      <pc:sldChg chg="addSp modSp add del mod">
        <pc:chgData name="Michael John" userId="f95ebd45-80be-4ffa-b2a3-27e58eedc032" providerId="ADAL" clId="{3DFF8A5E-6C2D-4265-829A-8EB3C9E16A08}" dt="2025-10-10T12:42:28.573" v="7767" actId="47"/>
        <pc:sldMkLst>
          <pc:docMk/>
          <pc:sldMk cId="960532913" sldId="304"/>
        </pc:sldMkLst>
      </pc:sldChg>
      <pc:sldChg chg="addSp modSp add mod ord">
        <pc:chgData name="Michael John" userId="f95ebd45-80be-4ffa-b2a3-27e58eedc032" providerId="ADAL" clId="{3DFF8A5E-6C2D-4265-829A-8EB3C9E16A08}" dt="2025-10-10T12:42:23.511" v="7766"/>
        <pc:sldMkLst>
          <pc:docMk/>
          <pc:sldMk cId="2203171329" sldId="305"/>
        </pc:sldMkLst>
        <pc:spChg chg="add mod">
          <ac:chgData name="Michael John" userId="f95ebd45-80be-4ffa-b2a3-27e58eedc032" providerId="ADAL" clId="{3DFF8A5E-6C2D-4265-829A-8EB3C9E16A08}" dt="2025-10-07T09:17:16.729" v="1827" actId="122"/>
          <ac:spMkLst>
            <pc:docMk/>
            <pc:sldMk cId="2203171329" sldId="305"/>
            <ac:spMk id="3" creationId="{24A92970-5522-2419-E47C-067D848FA91D}"/>
          </ac:spMkLst>
        </pc:spChg>
      </pc:sldChg>
      <pc:sldChg chg="addSp delSp modSp new mod">
        <pc:chgData name="Michael John" userId="f95ebd45-80be-4ffa-b2a3-27e58eedc032" providerId="ADAL" clId="{3DFF8A5E-6C2D-4265-829A-8EB3C9E16A08}" dt="2025-10-07T12:02:05.128" v="1958" actId="1076"/>
        <pc:sldMkLst>
          <pc:docMk/>
          <pc:sldMk cId="2574494866" sldId="306"/>
        </pc:sldMkLst>
        <pc:spChg chg="add mod">
          <ac:chgData name="Michael John" userId="f95ebd45-80be-4ffa-b2a3-27e58eedc032" providerId="ADAL" clId="{3DFF8A5E-6C2D-4265-829A-8EB3C9E16A08}" dt="2025-10-07T12:02:05.128" v="1958" actId="1076"/>
          <ac:spMkLst>
            <pc:docMk/>
            <pc:sldMk cId="2574494866" sldId="306"/>
            <ac:spMk id="6" creationId="{871F7758-38A9-52E4-42C1-0F048A2A633C}"/>
          </ac:spMkLst>
        </pc:spChg>
      </pc:sldChg>
      <pc:sldChg chg="addSp modSp add mod ord modAnim">
        <pc:chgData name="Michael John" userId="f95ebd45-80be-4ffa-b2a3-27e58eedc032" providerId="ADAL" clId="{3DFF8A5E-6C2D-4265-829A-8EB3C9E16A08}" dt="2025-10-15T08:51:15.929" v="11269"/>
        <pc:sldMkLst>
          <pc:docMk/>
          <pc:sldMk cId="2768734879" sldId="307"/>
        </pc:sldMkLst>
        <pc:spChg chg="add mod">
          <ac:chgData name="Michael John" userId="f95ebd45-80be-4ffa-b2a3-27e58eedc032" providerId="ADAL" clId="{3DFF8A5E-6C2D-4265-829A-8EB3C9E16A08}" dt="2025-10-13T08:40:41.726" v="9968" actId="255"/>
          <ac:spMkLst>
            <pc:docMk/>
            <pc:sldMk cId="2768734879" sldId="307"/>
            <ac:spMk id="3" creationId="{92EC0382-AA1D-E8A8-3D5E-995FF41572D3}"/>
          </ac:spMkLst>
        </pc:spChg>
        <pc:picChg chg="add mod">
          <ac:chgData name="Michael John" userId="f95ebd45-80be-4ffa-b2a3-27e58eedc032" providerId="ADAL" clId="{3DFF8A5E-6C2D-4265-829A-8EB3C9E16A08}" dt="2025-10-13T08:40:45.751" v="9969" actId="1076"/>
          <ac:picMkLst>
            <pc:docMk/>
            <pc:sldMk cId="2768734879" sldId="307"/>
            <ac:picMk id="5" creationId="{6D4F5E9F-497B-045D-DC15-A24DAFD25F6F}"/>
          </ac:picMkLst>
        </pc:picChg>
      </pc:sldChg>
      <pc:sldChg chg="addSp modSp add mod ord">
        <pc:chgData name="Michael John" userId="f95ebd45-80be-4ffa-b2a3-27e58eedc032" providerId="ADAL" clId="{3DFF8A5E-6C2D-4265-829A-8EB3C9E16A08}" dt="2025-10-14T13:20:24.670" v="11017" actId="20577"/>
        <pc:sldMkLst>
          <pc:docMk/>
          <pc:sldMk cId="1207025901" sldId="308"/>
        </pc:sldMkLst>
        <pc:spChg chg="add mod">
          <ac:chgData name="Michael John" userId="f95ebd45-80be-4ffa-b2a3-27e58eedc032" providerId="ADAL" clId="{3DFF8A5E-6C2D-4265-829A-8EB3C9E16A08}" dt="2025-10-14T13:20:24.670" v="11017" actId="20577"/>
          <ac:spMkLst>
            <pc:docMk/>
            <pc:sldMk cId="1207025901" sldId="308"/>
            <ac:spMk id="3" creationId="{6895FE3F-FD9A-6805-A911-EA6EFB546FE9}"/>
          </ac:spMkLst>
        </pc:spChg>
      </pc:sldChg>
      <pc:sldChg chg="addSp delSp modSp add del mod ord">
        <pc:chgData name="Michael John" userId="f95ebd45-80be-4ffa-b2a3-27e58eedc032" providerId="ADAL" clId="{3DFF8A5E-6C2D-4265-829A-8EB3C9E16A08}" dt="2025-10-14T13:21:19.567" v="11030" actId="47"/>
        <pc:sldMkLst>
          <pc:docMk/>
          <pc:sldMk cId="850474486" sldId="309"/>
        </pc:sldMkLst>
        <pc:spChg chg="add del mod">
          <ac:chgData name="Michael John" userId="f95ebd45-80be-4ffa-b2a3-27e58eedc032" providerId="ADAL" clId="{3DFF8A5E-6C2D-4265-829A-8EB3C9E16A08}" dt="2025-10-14T13:20:59.931" v="11025" actId="21"/>
          <ac:spMkLst>
            <pc:docMk/>
            <pc:sldMk cId="850474486" sldId="309"/>
            <ac:spMk id="6" creationId="{8C2EF8AD-336D-C9F1-D8AE-71E7EB7B2B06}"/>
          </ac:spMkLst>
        </pc:spChg>
      </pc:sldChg>
      <pc:sldChg chg="addSp delSp modSp new mod ord">
        <pc:chgData name="Michael John" userId="f95ebd45-80be-4ffa-b2a3-27e58eedc032" providerId="ADAL" clId="{3DFF8A5E-6C2D-4265-829A-8EB3C9E16A08}" dt="2025-10-15T08:40:04.410" v="11250" actId="1076"/>
        <pc:sldMkLst>
          <pc:docMk/>
          <pc:sldMk cId="3802521341" sldId="310"/>
        </pc:sldMkLst>
        <pc:spChg chg="add mod">
          <ac:chgData name="Michael John" userId="f95ebd45-80be-4ffa-b2a3-27e58eedc032" providerId="ADAL" clId="{3DFF8A5E-6C2D-4265-829A-8EB3C9E16A08}" dt="2025-10-15T08:40:04.410" v="11250" actId="1076"/>
          <ac:spMkLst>
            <pc:docMk/>
            <pc:sldMk cId="3802521341" sldId="310"/>
            <ac:spMk id="2" creationId="{FC29AC5D-018A-EB11-5C63-7358627AA2B2}"/>
          </ac:spMkLst>
        </pc:spChg>
      </pc:sldChg>
      <pc:sldChg chg="addSp modSp add del mod ord">
        <pc:chgData name="Michael John" userId="f95ebd45-80be-4ffa-b2a3-27e58eedc032" providerId="ADAL" clId="{3DFF8A5E-6C2D-4265-829A-8EB3C9E16A08}" dt="2025-10-14T13:19:44.041" v="10908" actId="47"/>
        <pc:sldMkLst>
          <pc:docMk/>
          <pc:sldMk cId="1451323380" sldId="311"/>
        </pc:sldMkLst>
      </pc:sldChg>
      <pc:sldChg chg="addSp modSp add mod ord modAnim">
        <pc:chgData name="Michael John" userId="f95ebd45-80be-4ffa-b2a3-27e58eedc032" providerId="ADAL" clId="{3DFF8A5E-6C2D-4265-829A-8EB3C9E16A08}" dt="2025-10-15T08:50:23.305" v="11268" actId="20577"/>
        <pc:sldMkLst>
          <pc:docMk/>
          <pc:sldMk cId="741938303" sldId="312"/>
        </pc:sldMkLst>
        <pc:spChg chg="add mod">
          <ac:chgData name="Michael John" userId="f95ebd45-80be-4ffa-b2a3-27e58eedc032" providerId="ADAL" clId="{3DFF8A5E-6C2D-4265-829A-8EB3C9E16A08}" dt="2025-10-15T08:50:23.305" v="11268" actId="20577"/>
          <ac:spMkLst>
            <pc:docMk/>
            <pc:sldMk cId="741938303" sldId="312"/>
            <ac:spMk id="3" creationId="{48E620F0-6348-5621-A7B2-828FA30ADF17}"/>
          </ac:spMkLst>
        </pc:spChg>
      </pc:sldChg>
      <pc:sldChg chg="addSp modSp add mod ord modAnim">
        <pc:chgData name="Michael John" userId="f95ebd45-80be-4ffa-b2a3-27e58eedc032" providerId="ADAL" clId="{3DFF8A5E-6C2D-4265-829A-8EB3C9E16A08}" dt="2025-10-15T08:51:28.953" v="11271"/>
        <pc:sldMkLst>
          <pc:docMk/>
          <pc:sldMk cId="128639878" sldId="313"/>
        </pc:sldMkLst>
        <pc:spChg chg="add mod">
          <ac:chgData name="Michael John" userId="f95ebd45-80be-4ffa-b2a3-27e58eedc032" providerId="ADAL" clId="{3DFF8A5E-6C2D-4265-829A-8EB3C9E16A08}" dt="2025-10-10T13:22:37.753" v="8027" actId="1076"/>
          <ac:spMkLst>
            <pc:docMk/>
            <pc:sldMk cId="128639878" sldId="313"/>
            <ac:spMk id="3" creationId="{13BD3DA4-3A45-6402-237C-FC51F4C8759D}"/>
          </ac:spMkLst>
        </pc:spChg>
        <pc:picChg chg="add mod">
          <ac:chgData name="Michael John" userId="f95ebd45-80be-4ffa-b2a3-27e58eedc032" providerId="ADAL" clId="{3DFF8A5E-6C2D-4265-829A-8EB3C9E16A08}" dt="2025-10-10T13:22:41.100" v="8028" actId="1076"/>
          <ac:picMkLst>
            <pc:docMk/>
            <pc:sldMk cId="128639878" sldId="313"/>
            <ac:picMk id="5" creationId="{5205B137-4271-3727-D5EA-F0D829704C14}"/>
          </ac:picMkLst>
        </pc:picChg>
      </pc:sldChg>
      <pc:sldChg chg="modSp new add del mod modAnim">
        <pc:chgData name="Michael John" userId="f95ebd45-80be-4ffa-b2a3-27e58eedc032" providerId="ADAL" clId="{3DFF8A5E-6C2D-4265-829A-8EB3C9E16A08}" dt="2025-10-15T08:25:18.236" v="11150" actId="27636"/>
        <pc:sldMkLst>
          <pc:docMk/>
          <pc:sldMk cId="891809585" sldId="314"/>
        </pc:sldMkLst>
        <pc:spChg chg="mod">
          <ac:chgData name="Michael John" userId="f95ebd45-80be-4ffa-b2a3-27e58eedc032" providerId="ADAL" clId="{3DFF8A5E-6C2D-4265-829A-8EB3C9E16A08}" dt="2025-10-07T12:09:33.044" v="2219" actId="113"/>
          <ac:spMkLst>
            <pc:docMk/>
            <pc:sldMk cId="891809585" sldId="314"/>
            <ac:spMk id="2" creationId="{9928856B-C094-D414-B8E5-209FA0A58BF6}"/>
          </ac:spMkLst>
        </pc:spChg>
        <pc:spChg chg="mod">
          <ac:chgData name="Michael John" userId="f95ebd45-80be-4ffa-b2a3-27e58eedc032" providerId="ADAL" clId="{3DFF8A5E-6C2D-4265-829A-8EB3C9E16A08}" dt="2025-10-15T08:25:18.236" v="11150" actId="27636"/>
          <ac:spMkLst>
            <pc:docMk/>
            <pc:sldMk cId="891809585" sldId="314"/>
            <ac:spMk id="3" creationId="{F204240A-E39D-72E7-08D6-9AE14440C9AE}"/>
          </ac:spMkLst>
        </pc:spChg>
      </pc:sldChg>
      <pc:sldChg chg="addSp delSp modSp add mod ord">
        <pc:chgData name="Michael John" userId="f95ebd45-80be-4ffa-b2a3-27e58eedc032" providerId="ADAL" clId="{3DFF8A5E-6C2D-4265-829A-8EB3C9E16A08}" dt="2025-10-10T12:46:56.750" v="7829" actId="1076"/>
        <pc:sldMkLst>
          <pc:docMk/>
          <pc:sldMk cId="724126933" sldId="315"/>
        </pc:sldMkLst>
        <pc:picChg chg="add mod">
          <ac:chgData name="Michael John" userId="f95ebd45-80be-4ffa-b2a3-27e58eedc032" providerId="ADAL" clId="{3DFF8A5E-6C2D-4265-829A-8EB3C9E16A08}" dt="2025-10-10T12:46:56.750" v="7829" actId="1076"/>
          <ac:picMkLst>
            <pc:docMk/>
            <pc:sldMk cId="724126933" sldId="315"/>
            <ac:picMk id="5" creationId="{14515ACE-BFEC-A798-905D-93B0F82051A0}"/>
          </ac:picMkLst>
        </pc:picChg>
      </pc:sldChg>
      <pc:sldChg chg="addSp modSp add mod ord">
        <pc:chgData name="Michael John" userId="f95ebd45-80be-4ffa-b2a3-27e58eedc032" providerId="ADAL" clId="{3DFF8A5E-6C2D-4265-829A-8EB3C9E16A08}" dt="2025-10-10T12:53:51.074" v="7845" actId="2711"/>
        <pc:sldMkLst>
          <pc:docMk/>
          <pc:sldMk cId="214588640" sldId="316"/>
        </pc:sldMkLst>
        <pc:spChg chg="add mod">
          <ac:chgData name="Michael John" userId="f95ebd45-80be-4ffa-b2a3-27e58eedc032" providerId="ADAL" clId="{3DFF8A5E-6C2D-4265-829A-8EB3C9E16A08}" dt="2025-10-10T12:53:51.074" v="7845" actId="2711"/>
          <ac:spMkLst>
            <pc:docMk/>
            <pc:sldMk cId="214588640" sldId="316"/>
            <ac:spMk id="3" creationId="{91145996-D477-ED24-E4EC-47D943067B79}"/>
          </ac:spMkLst>
        </pc:spChg>
      </pc:sldChg>
      <pc:sldChg chg="addSp modSp add mod">
        <pc:chgData name="Michael John" userId="f95ebd45-80be-4ffa-b2a3-27e58eedc032" providerId="ADAL" clId="{3DFF8A5E-6C2D-4265-829A-8EB3C9E16A08}" dt="2025-10-13T08:31:00.242" v="9739" actId="1076"/>
        <pc:sldMkLst>
          <pc:docMk/>
          <pc:sldMk cId="2021152977" sldId="317"/>
        </pc:sldMkLst>
        <pc:spChg chg="add mod">
          <ac:chgData name="Michael John" userId="f95ebd45-80be-4ffa-b2a3-27e58eedc032" providerId="ADAL" clId="{3DFF8A5E-6C2D-4265-829A-8EB3C9E16A08}" dt="2025-10-13T08:31:00.242" v="9739" actId="1076"/>
          <ac:spMkLst>
            <pc:docMk/>
            <pc:sldMk cId="2021152977" sldId="317"/>
            <ac:spMk id="2" creationId="{48844B90-9740-4D13-4044-D3B345F04F33}"/>
          </ac:spMkLst>
        </pc:spChg>
        <pc:spChg chg="add mod">
          <ac:chgData name="Michael John" userId="f95ebd45-80be-4ffa-b2a3-27e58eedc032" providerId="ADAL" clId="{3DFF8A5E-6C2D-4265-829A-8EB3C9E16A08}" dt="2025-10-13T08:30:55.589" v="9738" actId="1076"/>
          <ac:spMkLst>
            <pc:docMk/>
            <pc:sldMk cId="2021152977" sldId="317"/>
            <ac:spMk id="3" creationId="{E05C26F2-D463-7707-7E8F-535719035EDF}"/>
          </ac:spMkLst>
        </pc:spChg>
      </pc:sldChg>
      <pc:sldChg chg="addSp modSp add del mod ord">
        <pc:chgData name="Michael John" userId="f95ebd45-80be-4ffa-b2a3-27e58eedc032" providerId="ADAL" clId="{3DFF8A5E-6C2D-4265-829A-8EB3C9E16A08}" dt="2025-10-08T09:26:35.946" v="6324" actId="47"/>
        <pc:sldMkLst>
          <pc:docMk/>
          <pc:sldMk cId="4104953652" sldId="318"/>
        </pc:sldMkLst>
      </pc:sldChg>
      <pc:sldChg chg="addSp modSp add del mod">
        <pc:chgData name="Michael John" userId="f95ebd45-80be-4ffa-b2a3-27e58eedc032" providerId="ADAL" clId="{3DFF8A5E-6C2D-4265-829A-8EB3C9E16A08}" dt="2025-10-08T09:27:19.126" v="6326" actId="2696"/>
        <pc:sldMkLst>
          <pc:docMk/>
          <pc:sldMk cId="131710781" sldId="319"/>
        </pc:sldMkLst>
      </pc:sldChg>
      <pc:sldChg chg="addSp modSp add mod modClrScheme chgLayout">
        <pc:chgData name="Michael John" userId="f95ebd45-80be-4ffa-b2a3-27e58eedc032" providerId="ADAL" clId="{3DFF8A5E-6C2D-4265-829A-8EB3C9E16A08}" dt="2025-10-10T13:13:55.864" v="7983" actId="1076"/>
        <pc:sldMkLst>
          <pc:docMk/>
          <pc:sldMk cId="1695199169" sldId="319"/>
        </pc:sldMkLst>
        <pc:spChg chg="add mod ord">
          <ac:chgData name="Michael John" userId="f95ebd45-80be-4ffa-b2a3-27e58eedc032" providerId="ADAL" clId="{3DFF8A5E-6C2D-4265-829A-8EB3C9E16A08}" dt="2025-10-10T13:13:53.409" v="7982" actId="1076"/>
          <ac:spMkLst>
            <pc:docMk/>
            <pc:sldMk cId="1695199169" sldId="319"/>
            <ac:spMk id="2" creationId="{5BF21FA8-287C-6FC9-874D-49F8B6FB0B90}"/>
          </ac:spMkLst>
        </pc:spChg>
        <pc:spChg chg="mod">
          <ac:chgData name="Michael John" userId="f95ebd45-80be-4ffa-b2a3-27e58eedc032" providerId="ADAL" clId="{3DFF8A5E-6C2D-4265-829A-8EB3C9E16A08}" dt="2025-10-10T13:13:23.538" v="7977" actId="26606"/>
          <ac:spMkLst>
            <pc:docMk/>
            <pc:sldMk cId="1695199169" sldId="319"/>
            <ac:spMk id="3" creationId="{4DAA73AD-1331-BC02-998E-B32F4819B869}"/>
          </ac:spMkLst>
        </pc:spChg>
        <pc:spChg chg="mod ord">
          <ac:chgData name="Michael John" userId="f95ebd45-80be-4ffa-b2a3-27e58eedc032" providerId="ADAL" clId="{3DFF8A5E-6C2D-4265-829A-8EB3C9E16A08}" dt="2025-10-10T13:13:23.538" v="7977" actId="26606"/>
          <ac:spMkLst>
            <pc:docMk/>
            <pc:sldMk cId="1695199169" sldId="319"/>
            <ac:spMk id="4" creationId="{BB74C52F-310E-08BD-0CE7-B1317F241551}"/>
          </ac:spMkLst>
        </pc:spChg>
        <pc:picChg chg="add mod">
          <ac:chgData name="Michael John" userId="f95ebd45-80be-4ffa-b2a3-27e58eedc032" providerId="ADAL" clId="{3DFF8A5E-6C2D-4265-829A-8EB3C9E16A08}" dt="2025-10-10T13:13:55.864" v="7983" actId="1076"/>
          <ac:picMkLst>
            <pc:docMk/>
            <pc:sldMk cId="1695199169" sldId="319"/>
            <ac:picMk id="6" creationId="{73E7A84B-0192-8C61-C401-2E766963D2F2}"/>
          </ac:picMkLst>
        </pc:picChg>
      </pc:sldChg>
      <pc:sldChg chg="addSp modSp add mod">
        <pc:chgData name="Michael John" userId="f95ebd45-80be-4ffa-b2a3-27e58eedc032" providerId="ADAL" clId="{3DFF8A5E-6C2D-4265-829A-8EB3C9E16A08}" dt="2025-10-07T14:44:13.792" v="2632" actId="14100"/>
        <pc:sldMkLst>
          <pc:docMk/>
          <pc:sldMk cId="1992809214" sldId="320"/>
        </pc:sldMkLst>
        <pc:picChg chg="add mod">
          <ac:chgData name="Michael John" userId="f95ebd45-80be-4ffa-b2a3-27e58eedc032" providerId="ADAL" clId="{3DFF8A5E-6C2D-4265-829A-8EB3C9E16A08}" dt="2025-10-07T14:44:13.792" v="2632" actId="14100"/>
          <ac:picMkLst>
            <pc:docMk/>
            <pc:sldMk cId="1992809214" sldId="320"/>
            <ac:picMk id="3" creationId="{8B8AF347-06D0-611C-D91E-B131C88D6439}"/>
          </ac:picMkLst>
        </pc:picChg>
      </pc:sldChg>
      <pc:sldChg chg="addSp delSp modSp add mod">
        <pc:chgData name="Michael John" userId="f95ebd45-80be-4ffa-b2a3-27e58eedc032" providerId="ADAL" clId="{3DFF8A5E-6C2D-4265-829A-8EB3C9E16A08}" dt="2025-10-10T12:24:16.115" v="7549" actId="1076"/>
        <pc:sldMkLst>
          <pc:docMk/>
          <pc:sldMk cId="689378972" sldId="321"/>
        </pc:sldMkLst>
        <pc:spChg chg="add mod">
          <ac:chgData name="Michael John" userId="f95ebd45-80be-4ffa-b2a3-27e58eedc032" providerId="ADAL" clId="{3DFF8A5E-6C2D-4265-829A-8EB3C9E16A08}" dt="2025-10-10T12:24:16.115" v="7549" actId="1076"/>
          <ac:spMkLst>
            <pc:docMk/>
            <pc:sldMk cId="689378972" sldId="321"/>
            <ac:spMk id="5" creationId="{11AED843-139A-4549-917C-1762CB03A271}"/>
          </ac:spMkLst>
        </pc:spChg>
      </pc:sldChg>
      <pc:sldChg chg="addSp modSp add del mod ord">
        <pc:chgData name="Michael John" userId="f95ebd45-80be-4ffa-b2a3-27e58eedc032" providerId="ADAL" clId="{3DFF8A5E-6C2D-4265-829A-8EB3C9E16A08}" dt="2025-10-08T09:20:58.848" v="6294" actId="47"/>
        <pc:sldMkLst>
          <pc:docMk/>
          <pc:sldMk cId="2697326269" sldId="322"/>
        </pc:sldMkLst>
      </pc:sldChg>
      <pc:sldChg chg="addSp delSp modSp add del mod ord">
        <pc:chgData name="Michael John" userId="f95ebd45-80be-4ffa-b2a3-27e58eedc032" providerId="ADAL" clId="{3DFF8A5E-6C2D-4265-829A-8EB3C9E16A08}" dt="2025-10-10T12:22:56.105" v="7522" actId="47"/>
        <pc:sldMkLst>
          <pc:docMk/>
          <pc:sldMk cId="1034717461" sldId="323"/>
        </pc:sldMkLst>
      </pc:sldChg>
      <pc:sldChg chg="addSp modSp add mod ord modAnim">
        <pc:chgData name="Michael John" userId="f95ebd45-80be-4ffa-b2a3-27e58eedc032" providerId="ADAL" clId="{3DFF8A5E-6C2D-4265-829A-8EB3C9E16A08}" dt="2025-10-15T08:42:55.170" v="11258" actId="20577"/>
        <pc:sldMkLst>
          <pc:docMk/>
          <pc:sldMk cId="639589854" sldId="324"/>
        </pc:sldMkLst>
        <pc:spChg chg="add mod">
          <ac:chgData name="Michael John" userId="f95ebd45-80be-4ffa-b2a3-27e58eedc032" providerId="ADAL" clId="{3DFF8A5E-6C2D-4265-829A-8EB3C9E16A08}" dt="2025-10-15T08:42:55.170" v="11258" actId="20577"/>
          <ac:spMkLst>
            <pc:docMk/>
            <pc:sldMk cId="639589854" sldId="324"/>
            <ac:spMk id="3" creationId="{205AECE7-F968-E34D-9426-C9BB9454E672}"/>
          </ac:spMkLst>
        </pc:spChg>
      </pc:sldChg>
      <pc:sldChg chg="addSp modSp add del mod">
        <pc:chgData name="Michael John" userId="f95ebd45-80be-4ffa-b2a3-27e58eedc032" providerId="ADAL" clId="{3DFF8A5E-6C2D-4265-829A-8EB3C9E16A08}" dt="2025-10-08T11:43:42.368" v="6370" actId="47"/>
        <pc:sldMkLst>
          <pc:docMk/>
          <pc:sldMk cId="1588884365" sldId="325"/>
        </pc:sldMkLst>
      </pc:sldChg>
      <pc:sldChg chg="addSp delSp modSp add mod">
        <pc:chgData name="Michael John" userId="f95ebd45-80be-4ffa-b2a3-27e58eedc032" providerId="ADAL" clId="{3DFF8A5E-6C2D-4265-829A-8EB3C9E16A08}" dt="2025-10-07T15:21:57.026" v="3318" actId="14100"/>
        <pc:sldMkLst>
          <pc:docMk/>
          <pc:sldMk cId="2888321845" sldId="326"/>
        </pc:sldMkLst>
        <pc:spChg chg="add mod">
          <ac:chgData name="Michael John" userId="f95ebd45-80be-4ffa-b2a3-27e58eedc032" providerId="ADAL" clId="{3DFF8A5E-6C2D-4265-829A-8EB3C9E16A08}" dt="2025-10-07T15:21:57.026" v="3318" actId="14100"/>
          <ac:spMkLst>
            <pc:docMk/>
            <pc:sldMk cId="2888321845" sldId="326"/>
            <ac:spMk id="3" creationId="{ECEC9F42-9579-E23D-EDCA-74E273CE31F0}"/>
          </ac:spMkLst>
        </pc:spChg>
      </pc:sldChg>
      <pc:sldChg chg="addSp modSp add mod ord">
        <pc:chgData name="Michael John" userId="f95ebd45-80be-4ffa-b2a3-27e58eedc032" providerId="ADAL" clId="{3DFF8A5E-6C2D-4265-829A-8EB3C9E16A08}" dt="2025-10-10T12:23:39.728" v="7547" actId="1076"/>
        <pc:sldMkLst>
          <pc:docMk/>
          <pc:sldMk cId="2664089346" sldId="327"/>
        </pc:sldMkLst>
        <pc:spChg chg="add mod">
          <ac:chgData name="Michael John" userId="f95ebd45-80be-4ffa-b2a3-27e58eedc032" providerId="ADAL" clId="{3DFF8A5E-6C2D-4265-829A-8EB3C9E16A08}" dt="2025-10-10T12:23:39.728" v="7547" actId="1076"/>
          <ac:spMkLst>
            <pc:docMk/>
            <pc:sldMk cId="2664089346" sldId="327"/>
            <ac:spMk id="3" creationId="{7F95AE5F-D9AF-E0FB-0CFA-C96B684E32F7}"/>
          </ac:spMkLst>
        </pc:spChg>
      </pc:sldChg>
      <pc:sldChg chg="addSp modSp add del mod ord">
        <pc:chgData name="Michael John" userId="f95ebd45-80be-4ffa-b2a3-27e58eedc032" providerId="ADAL" clId="{3DFF8A5E-6C2D-4265-829A-8EB3C9E16A08}" dt="2025-10-08T09:18:57.628" v="6278" actId="47"/>
        <pc:sldMkLst>
          <pc:docMk/>
          <pc:sldMk cId="1731141351" sldId="328"/>
        </pc:sldMkLst>
      </pc:sldChg>
      <pc:sldChg chg="addSp modSp add mod ord modAnim">
        <pc:chgData name="Michael John" userId="f95ebd45-80be-4ffa-b2a3-27e58eedc032" providerId="ADAL" clId="{3DFF8A5E-6C2D-4265-829A-8EB3C9E16A08}" dt="2025-10-15T08:43:43.304" v="11262"/>
        <pc:sldMkLst>
          <pc:docMk/>
          <pc:sldMk cId="701663541" sldId="329"/>
        </pc:sldMkLst>
        <pc:spChg chg="add mod">
          <ac:chgData name="Michael John" userId="f95ebd45-80be-4ffa-b2a3-27e58eedc032" providerId="ADAL" clId="{3DFF8A5E-6C2D-4265-829A-8EB3C9E16A08}" dt="2025-10-10T12:53:32.493" v="7843" actId="2711"/>
          <ac:spMkLst>
            <pc:docMk/>
            <pc:sldMk cId="701663541" sldId="329"/>
            <ac:spMk id="3" creationId="{667A65C9-1960-4E71-365D-5898DE5B65EB}"/>
          </ac:spMkLst>
        </pc:spChg>
      </pc:sldChg>
      <pc:sldChg chg="addSp modSp add mod ord modAnim">
        <pc:chgData name="Michael John" userId="f95ebd45-80be-4ffa-b2a3-27e58eedc032" providerId="ADAL" clId="{3DFF8A5E-6C2D-4265-829A-8EB3C9E16A08}" dt="2025-10-15T08:43:25.614" v="11261" actId="20577"/>
        <pc:sldMkLst>
          <pc:docMk/>
          <pc:sldMk cId="3164162107" sldId="330"/>
        </pc:sldMkLst>
        <pc:spChg chg="add mod">
          <ac:chgData name="Michael John" userId="f95ebd45-80be-4ffa-b2a3-27e58eedc032" providerId="ADAL" clId="{3DFF8A5E-6C2D-4265-829A-8EB3C9E16A08}" dt="2025-10-15T08:43:25.614" v="11261" actId="20577"/>
          <ac:spMkLst>
            <pc:docMk/>
            <pc:sldMk cId="3164162107" sldId="330"/>
            <ac:spMk id="3" creationId="{57A78236-7797-162A-4AC8-3F982F73BA8B}"/>
          </ac:spMkLst>
        </pc:spChg>
      </pc:sldChg>
      <pc:sldChg chg="addSp modSp add mod ord modAnim">
        <pc:chgData name="Michael John" userId="f95ebd45-80be-4ffa-b2a3-27e58eedc032" providerId="ADAL" clId="{3DFF8A5E-6C2D-4265-829A-8EB3C9E16A08}" dt="2025-10-15T08:44:10.786" v="11263"/>
        <pc:sldMkLst>
          <pc:docMk/>
          <pc:sldMk cId="294428745" sldId="331"/>
        </pc:sldMkLst>
        <pc:spChg chg="add mod">
          <ac:chgData name="Michael John" userId="f95ebd45-80be-4ffa-b2a3-27e58eedc032" providerId="ADAL" clId="{3DFF8A5E-6C2D-4265-829A-8EB3C9E16A08}" dt="2025-10-10T12:53:40.895" v="7844" actId="2711"/>
          <ac:spMkLst>
            <pc:docMk/>
            <pc:sldMk cId="294428745" sldId="331"/>
            <ac:spMk id="3" creationId="{F54FDDDD-B5CA-6338-1D26-5EB9E234E1DA}"/>
          </ac:spMkLst>
        </pc:spChg>
      </pc:sldChg>
      <pc:sldChg chg="addSp modSp add mod">
        <pc:chgData name="Michael John" userId="f95ebd45-80be-4ffa-b2a3-27e58eedc032" providerId="ADAL" clId="{3DFF8A5E-6C2D-4265-829A-8EB3C9E16A08}" dt="2025-10-08T11:56:20.802" v="6592" actId="5793"/>
        <pc:sldMkLst>
          <pc:docMk/>
          <pc:sldMk cId="3777857711" sldId="332"/>
        </pc:sldMkLst>
        <pc:spChg chg="add mod">
          <ac:chgData name="Michael John" userId="f95ebd45-80be-4ffa-b2a3-27e58eedc032" providerId="ADAL" clId="{3DFF8A5E-6C2D-4265-829A-8EB3C9E16A08}" dt="2025-10-08T11:56:20.802" v="6592" actId="5793"/>
          <ac:spMkLst>
            <pc:docMk/>
            <pc:sldMk cId="3777857711" sldId="332"/>
            <ac:spMk id="3" creationId="{35CD961E-0FC2-6A7D-17D8-D02924CD2CBE}"/>
          </ac:spMkLst>
        </pc:spChg>
      </pc:sldChg>
      <pc:sldChg chg="addSp modSp add mod modAnim">
        <pc:chgData name="Michael John" userId="f95ebd45-80be-4ffa-b2a3-27e58eedc032" providerId="ADAL" clId="{3DFF8A5E-6C2D-4265-829A-8EB3C9E16A08}" dt="2025-10-15T08:51:52.511" v="11274"/>
        <pc:sldMkLst>
          <pc:docMk/>
          <pc:sldMk cId="4263071473" sldId="333"/>
        </pc:sldMkLst>
        <pc:spChg chg="add mod">
          <ac:chgData name="Michael John" userId="f95ebd45-80be-4ffa-b2a3-27e58eedc032" providerId="ADAL" clId="{3DFF8A5E-6C2D-4265-829A-8EB3C9E16A08}" dt="2025-10-10T13:23:48.931" v="8031" actId="1076"/>
          <ac:spMkLst>
            <pc:docMk/>
            <pc:sldMk cId="4263071473" sldId="333"/>
            <ac:spMk id="3" creationId="{1A2A279E-6333-EE8B-A9E1-EA154885FFDD}"/>
          </ac:spMkLst>
        </pc:spChg>
        <pc:picChg chg="add mod">
          <ac:chgData name="Michael John" userId="f95ebd45-80be-4ffa-b2a3-27e58eedc032" providerId="ADAL" clId="{3DFF8A5E-6C2D-4265-829A-8EB3C9E16A08}" dt="2025-10-10T13:23:52.586" v="8032" actId="1076"/>
          <ac:picMkLst>
            <pc:docMk/>
            <pc:sldMk cId="4263071473" sldId="333"/>
            <ac:picMk id="5" creationId="{826CFFB1-B4FA-156E-328B-AEEE8609454E}"/>
          </ac:picMkLst>
        </pc:picChg>
      </pc:sldChg>
      <pc:sldChg chg="addSp modSp add mod modAnim">
        <pc:chgData name="Michael John" userId="f95ebd45-80be-4ffa-b2a3-27e58eedc032" providerId="ADAL" clId="{3DFF8A5E-6C2D-4265-829A-8EB3C9E16A08}" dt="2025-10-15T08:51:34.078" v="11272"/>
        <pc:sldMkLst>
          <pc:docMk/>
          <pc:sldMk cId="1228839536" sldId="334"/>
        </pc:sldMkLst>
        <pc:spChg chg="add mod">
          <ac:chgData name="Michael John" userId="f95ebd45-80be-4ffa-b2a3-27e58eedc032" providerId="ADAL" clId="{3DFF8A5E-6C2D-4265-829A-8EB3C9E16A08}" dt="2025-10-10T13:22:46.293" v="8029" actId="1076"/>
          <ac:spMkLst>
            <pc:docMk/>
            <pc:sldMk cId="1228839536" sldId="334"/>
            <ac:spMk id="3" creationId="{9514DCAD-BB6E-6115-C504-B029364BB54B}"/>
          </ac:spMkLst>
        </pc:spChg>
        <pc:picChg chg="add mod">
          <ac:chgData name="Michael John" userId="f95ebd45-80be-4ffa-b2a3-27e58eedc032" providerId="ADAL" clId="{3DFF8A5E-6C2D-4265-829A-8EB3C9E16A08}" dt="2025-10-10T13:22:49.402" v="8030" actId="1076"/>
          <ac:picMkLst>
            <pc:docMk/>
            <pc:sldMk cId="1228839536" sldId="334"/>
            <ac:picMk id="5" creationId="{FC005B81-AA18-A0CF-1D88-3FAC43B08E65}"/>
          </ac:picMkLst>
        </pc:picChg>
      </pc:sldChg>
      <pc:sldChg chg="addSp modSp add mod">
        <pc:chgData name="Michael John" userId="f95ebd45-80be-4ffa-b2a3-27e58eedc032" providerId="ADAL" clId="{3DFF8A5E-6C2D-4265-829A-8EB3C9E16A08}" dt="2025-10-08T11:56:12.206" v="6591" actId="5793"/>
        <pc:sldMkLst>
          <pc:docMk/>
          <pc:sldMk cId="3793918808" sldId="335"/>
        </pc:sldMkLst>
        <pc:spChg chg="add mod">
          <ac:chgData name="Michael John" userId="f95ebd45-80be-4ffa-b2a3-27e58eedc032" providerId="ADAL" clId="{3DFF8A5E-6C2D-4265-829A-8EB3C9E16A08}" dt="2025-10-08T11:56:12.206" v="6591" actId="5793"/>
          <ac:spMkLst>
            <pc:docMk/>
            <pc:sldMk cId="3793918808" sldId="335"/>
            <ac:spMk id="3" creationId="{5C8663C8-00F4-14D7-63C3-32052F5CA847}"/>
          </ac:spMkLst>
        </pc:spChg>
      </pc:sldChg>
      <pc:sldChg chg="addSp modSp add mod modAnim">
        <pc:chgData name="Michael John" userId="f95ebd45-80be-4ffa-b2a3-27e58eedc032" providerId="ADAL" clId="{3DFF8A5E-6C2D-4265-829A-8EB3C9E16A08}" dt="2025-10-15T08:51:42.807" v="11273"/>
        <pc:sldMkLst>
          <pc:docMk/>
          <pc:sldMk cId="2563053951" sldId="336"/>
        </pc:sldMkLst>
        <pc:spChg chg="add mod">
          <ac:chgData name="Michael John" userId="f95ebd45-80be-4ffa-b2a3-27e58eedc032" providerId="ADAL" clId="{3DFF8A5E-6C2D-4265-829A-8EB3C9E16A08}" dt="2025-10-09T12:57:02.724" v="6962" actId="1076"/>
          <ac:spMkLst>
            <pc:docMk/>
            <pc:sldMk cId="2563053951" sldId="336"/>
            <ac:spMk id="3" creationId="{223F467E-7177-592C-4193-6199CEBDE6A3}"/>
          </ac:spMkLst>
        </pc:spChg>
        <pc:picChg chg="add mod">
          <ac:chgData name="Michael John" userId="f95ebd45-80be-4ffa-b2a3-27e58eedc032" providerId="ADAL" clId="{3DFF8A5E-6C2D-4265-829A-8EB3C9E16A08}" dt="2025-10-09T12:57:49.118" v="6965" actId="14100"/>
          <ac:picMkLst>
            <pc:docMk/>
            <pc:sldMk cId="2563053951" sldId="336"/>
            <ac:picMk id="5" creationId="{FD59210F-5B26-60A5-FF7C-3D7F772B120E}"/>
          </ac:picMkLst>
        </pc:picChg>
      </pc:sldChg>
      <pc:sldChg chg="addSp modSp add mod">
        <pc:chgData name="Michael John" userId="f95ebd45-80be-4ffa-b2a3-27e58eedc032" providerId="ADAL" clId="{3DFF8A5E-6C2D-4265-829A-8EB3C9E16A08}" dt="2025-10-13T08:47:17.194" v="10083" actId="122"/>
        <pc:sldMkLst>
          <pc:docMk/>
          <pc:sldMk cId="1089881211" sldId="337"/>
        </pc:sldMkLst>
        <pc:spChg chg="add mod">
          <ac:chgData name="Michael John" userId="f95ebd45-80be-4ffa-b2a3-27e58eedc032" providerId="ADAL" clId="{3DFF8A5E-6C2D-4265-829A-8EB3C9E16A08}" dt="2025-10-13T08:47:17.194" v="10083" actId="122"/>
          <ac:spMkLst>
            <pc:docMk/>
            <pc:sldMk cId="1089881211" sldId="337"/>
            <ac:spMk id="2" creationId="{04B6781B-0334-E3B0-0DE3-7B50B77A38A7}"/>
          </ac:spMkLst>
        </pc:spChg>
      </pc:sldChg>
      <pc:sldChg chg="addSp modSp add mod modAnim">
        <pc:chgData name="Michael John" userId="f95ebd45-80be-4ffa-b2a3-27e58eedc032" providerId="ADAL" clId="{3DFF8A5E-6C2D-4265-829A-8EB3C9E16A08}" dt="2025-10-15T08:52:45.405" v="11306"/>
        <pc:sldMkLst>
          <pc:docMk/>
          <pc:sldMk cId="2302350627" sldId="338"/>
        </pc:sldMkLst>
        <pc:spChg chg="add mod">
          <ac:chgData name="Michael John" userId="f95ebd45-80be-4ffa-b2a3-27e58eedc032" providerId="ADAL" clId="{3DFF8A5E-6C2D-4265-829A-8EB3C9E16A08}" dt="2025-10-15T08:52:39.266" v="11304" actId="14100"/>
          <ac:spMkLst>
            <pc:docMk/>
            <pc:sldMk cId="2302350627" sldId="338"/>
            <ac:spMk id="2" creationId="{8CF56212-A281-62BF-9B58-5F836C6AEBB1}"/>
          </ac:spMkLst>
        </pc:spChg>
        <pc:spChg chg="add mod">
          <ac:chgData name="Michael John" userId="f95ebd45-80be-4ffa-b2a3-27e58eedc032" providerId="ADAL" clId="{3DFF8A5E-6C2D-4265-829A-8EB3C9E16A08}" dt="2025-10-13T08:46:50.417" v="10081" actId="122"/>
          <ac:spMkLst>
            <pc:docMk/>
            <pc:sldMk cId="2302350627" sldId="338"/>
            <ac:spMk id="5" creationId="{9078D1A0-03A4-DB80-21E7-B327A1DF1AB7}"/>
          </ac:spMkLst>
        </pc:spChg>
        <pc:spChg chg="add mod">
          <ac:chgData name="Michael John" userId="f95ebd45-80be-4ffa-b2a3-27e58eedc032" providerId="ADAL" clId="{3DFF8A5E-6C2D-4265-829A-8EB3C9E16A08}" dt="2025-10-13T08:46:54.860" v="10082" actId="122"/>
          <ac:spMkLst>
            <pc:docMk/>
            <pc:sldMk cId="2302350627" sldId="338"/>
            <ac:spMk id="7" creationId="{E4EC3B3D-AEF3-2226-5863-DC976F52A9E4}"/>
          </ac:spMkLst>
        </pc:spChg>
      </pc:sldChg>
      <pc:sldChg chg="addSp modSp add mod modAnim">
        <pc:chgData name="Michael John" userId="f95ebd45-80be-4ffa-b2a3-27e58eedc032" providerId="ADAL" clId="{3DFF8A5E-6C2D-4265-829A-8EB3C9E16A08}" dt="2025-10-15T08:51:57.830" v="11275"/>
        <pc:sldMkLst>
          <pc:docMk/>
          <pc:sldMk cId="1723282732" sldId="339"/>
        </pc:sldMkLst>
        <pc:spChg chg="add mod">
          <ac:chgData name="Michael John" userId="f95ebd45-80be-4ffa-b2a3-27e58eedc032" providerId="ADAL" clId="{3DFF8A5E-6C2D-4265-829A-8EB3C9E16A08}" dt="2025-10-09T13:00:30.033" v="6974" actId="1076"/>
          <ac:spMkLst>
            <pc:docMk/>
            <pc:sldMk cId="1723282732" sldId="339"/>
            <ac:spMk id="3" creationId="{F6FF3C2C-9397-1682-294A-36FA17CFCF2C}"/>
          </ac:spMkLst>
        </pc:spChg>
        <pc:picChg chg="add mod">
          <ac:chgData name="Michael John" userId="f95ebd45-80be-4ffa-b2a3-27e58eedc032" providerId="ADAL" clId="{3DFF8A5E-6C2D-4265-829A-8EB3C9E16A08}" dt="2025-10-10T13:24:11.713" v="8033" actId="1076"/>
          <ac:picMkLst>
            <pc:docMk/>
            <pc:sldMk cId="1723282732" sldId="339"/>
            <ac:picMk id="5" creationId="{EF998C68-461E-D14F-CBCA-8D985EB6C9FF}"/>
          </ac:picMkLst>
        </pc:picChg>
      </pc:sldChg>
      <pc:sldChg chg="addSp delSp modSp new mod">
        <pc:chgData name="Michael John" userId="f95ebd45-80be-4ffa-b2a3-27e58eedc032" providerId="ADAL" clId="{3DFF8A5E-6C2D-4265-829A-8EB3C9E16A08}" dt="2025-10-13T08:50:58.609" v="10164" actId="113"/>
        <pc:sldMkLst>
          <pc:docMk/>
          <pc:sldMk cId="488004559" sldId="340"/>
        </pc:sldMkLst>
        <pc:spChg chg="add mod">
          <ac:chgData name="Michael John" userId="f95ebd45-80be-4ffa-b2a3-27e58eedc032" providerId="ADAL" clId="{3DFF8A5E-6C2D-4265-829A-8EB3C9E16A08}" dt="2025-10-13T08:50:58.609" v="10164" actId="113"/>
          <ac:spMkLst>
            <pc:docMk/>
            <pc:sldMk cId="488004559" sldId="340"/>
            <ac:spMk id="6" creationId="{A84E2217-515F-2FB2-BE1D-F5E593EC6034}"/>
          </ac:spMkLst>
        </pc:spChg>
      </pc:sldChg>
      <pc:sldChg chg="addSp delSp modSp new mod">
        <pc:chgData name="Michael John" userId="f95ebd45-80be-4ffa-b2a3-27e58eedc032" providerId="ADAL" clId="{3DFF8A5E-6C2D-4265-829A-8EB3C9E16A08}" dt="2025-10-10T13:43:31.111" v="9199" actId="122"/>
        <pc:sldMkLst>
          <pc:docMk/>
          <pc:sldMk cId="2462391730" sldId="341"/>
        </pc:sldMkLst>
        <pc:spChg chg="mod">
          <ac:chgData name="Michael John" userId="f95ebd45-80be-4ffa-b2a3-27e58eedc032" providerId="ADAL" clId="{3DFF8A5E-6C2D-4265-829A-8EB3C9E16A08}" dt="2025-10-10T13:43:31.111" v="9199" actId="122"/>
          <ac:spMkLst>
            <pc:docMk/>
            <pc:sldMk cId="2462391730" sldId="341"/>
            <ac:spMk id="2" creationId="{2F98C17C-0F4D-5EA1-648A-66F397B33DDB}"/>
          </ac:spMkLst>
        </pc:spChg>
      </pc:sldChg>
      <pc:sldChg chg="addSp delSp modSp new del mod">
        <pc:chgData name="Michael John" userId="f95ebd45-80be-4ffa-b2a3-27e58eedc032" providerId="ADAL" clId="{3DFF8A5E-6C2D-4265-829A-8EB3C9E16A08}" dt="2025-10-07T16:03:38.890" v="5860" actId="47"/>
        <pc:sldMkLst>
          <pc:docMk/>
          <pc:sldMk cId="249920463" sldId="342"/>
        </pc:sldMkLst>
      </pc:sldChg>
      <pc:sldChg chg="addSp modSp new mod ord modAnim">
        <pc:chgData name="Michael John" userId="f95ebd45-80be-4ffa-b2a3-27e58eedc032" providerId="ADAL" clId="{3DFF8A5E-6C2D-4265-829A-8EB3C9E16A08}" dt="2025-10-15T08:55:17.303" v="11404" actId="20577"/>
        <pc:sldMkLst>
          <pc:docMk/>
          <pc:sldMk cId="2362820943" sldId="343"/>
        </pc:sldMkLst>
        <pc:spChg chg="mod">
          <ac:chgData name="Michael John" userId="f95ebd45-80be-4ffa-b2a3-27e58eedc032" providerId="ADAL" clId="{3DFF8A5E-6C2D-4265-829A-8EB3C9E16A08}" dt="2025-10-15T08:54:26.127" v="11379" actId="255"/>
          <ac:spMkLst>
            <pc:docMk/>
            <pc:sldMk cId="2362820943" sldId="343"/>
            <ac:spMk id="2" creationId="{57521CB2-89F2-428D-4DE3-364A2D13BA3B}"/>
          </ac:spMkLst>
        </pc:spChg>
        <pc:spChg chg="mod">
          <ac:chgData name="Michael John" userId="f95ebd45-80be-4ffa-b2a3-27e58eedc032" providerId="ADAL" clId="{3DFF8A5E-6C2D-4265-829A-8EB3C9E16A08}" dt="2025-10-07T15:59:22.621" v="5506" actId="14100"/>
          <ac:spMkLst>
            <pc:docMk/>
            <pc:sldMk cId="2362820943" sldId="343"/>
            <ac:spMk id="3" creationId="{2A94D6D9-DF20-5E97-EF41-E6558651F2C9}"/>
          </ac:spMkLst>
        </pc:spChg>
        <pc:spChg chg="add mod">
          <ac:chgData name="Michael John" userId="f95ebd45-80be-4ffa-b2a3-27e58eedc032" providerId="ADAL" clId="{3DFF8A5E-6C2D-4265-829A-8EB3C9E16A08}" dt="2025-10-15T08:55:17.303" v="11404" actId="20577"/>
          <ac:spMkLst>
            <pc:docMk/>
            <pc:sldMk cId="2362820943" sldId="343"/>
            <ac:spMk id="5" creationId="{30234E4D-EEE1-EAE9-0118-9A8AEA23CCB0}"/>
          </ac:spMkLst>
        </pc:spChg>
      </pc:sldChg>
      <pc:sldChg chg="addSp delSp modSp new mod">
        <pc:chgData name="Michael John" userId="f95ebd45-80be-4ffa-b2a3-27e58eedc032" providerId="ADAL" clId="{3DFF8A5E-6C2D-4265-829A-8EB3C9E16A08}" dt="2025-10-15T08:56:58.446" v="11455" actId="20577"/>
        <pc:sldMkLst>
          <pc:docMk/>
          <pc:sldMk cId="3992066014" sldId="344"/>
        </pc:sldMkLst>
        <pc:spChg chg="mod">
          <ac:chgData name="Michael John" userId="f95ebd45-80be-4ffa-b2a3-27e58eedc032" providerId="ADAL" clId="{3DFF8A5E-6C2D-4265-829A-8EB3C9E16A08}" dt="2025-10-07T16:00:48.856" v="5665" actId="113"/>
          <ac:spMkLst>
            <pc:docMk/>
            <pc:sldMk cId="3992066014" sldId="344"/>
            <ac:spMk id="2" creationId="{8FFBD070-0A34-D297-F026-F0FDF46898D7}"/>
          </ac:spMkLst>
        </pc:spChg>
        <pc:spChg chg="add mod">
          <ac:chgData name="Michael John" userId="f95ebd45-80be-4ffa-b2a3-27e58eedc032" providerId="ADAL" clId="{3DFF8A5E-6C2D-4265-829A-8EB3C9E16A08}" dt="2025-10-15T08:56:58.446" v="11455" actId="20577"/>
          <ac:spMkLst>
            <pc:docMk/>
            <pc:sldMk cId="3992066014" sldId="344"/>
            <ac:spMk id="3" creationId="{A8C672E7-7E22-40A2-70D7-5D304549F99E}"/>
          </ac:spMkLst>
        </pc:spChg>
      </pc:sldChg>
      <pc:sldChg chg="delSp modSp new del mod ord">
        <pc:chgData name="Michael John" userId="f95ebd45-80be-4ffa-b2a3-27e58eedc032" providerId="ADAL" clId="{3DFF8A5E-6C2D-4265-829A-8EB3C9E16A08}" dt="2025-10-13T08:31:32.202" v="9740" actId="47"/>
        <pc:sldMkLst>
          <pc:docMk/>
          <pc:sldMk cId="3573362070" sldId="345"/>
        </pc:sldMkLst>
      </pc:sldChg>
      <pc:sldChg chg="modSp new del mod">
        <pc:chgData name="Michael John" userId="f95ebd45-80be-4ffa-b2a3-27e58eedc032" providerId="ADAL" clId="{3DFF8A5E-6C2D-4265-829A-8EB3C9E16A08}" dt="2025-10-13T08:31:34.889" v="9741" actId="47"/>
        <pc:sldMkLst>
          <pc:docMk/>
          <pc:sldMk cId="118891012" sldId="346"/>
        </pc:sldMkLst>
      </pc:sldChg>
      <pc:sldChg chg="addSp delSp modSp new mod">
        <pc:chgData name="Michael John" userId="f95ebd45-80be-4ffa-b2a3-27e58eedc032" providerId="ADAL" clId="{3DFF8A5E-6C2D-4265-829A-8EB3C9E16A08}" dt="2025-10-13T08:31:44.541" v="9742" actId="1076"/>
        <pc:sldMkLst>
          <pc:docMk/>
          <pc:sldMk cId="1188012956" sldId="347"/>
        </pc:sldMkLst>
        <pc:spChg chg="add mod">
          <ac:chgData name="Michael John" userId="f95ebd45-80be-4ffa-b2a3-27e58eedc032" providerId="ADAL" clId="{3DFF8A5E-6C2D-4265-829A-8EB3C9E16A08}" dt="2025-10-13T08:31:44.541" v="9742" actId="1076"/>
          <ac:spMkLst>
            <pc:docMk/>
            <pc:sldMk cId="1188012956" sldId="347"/>
            <ac:spMk id="6" creationId="{18B9B7BC-63E1-3E89-7274-35480C652E42}"/>
          </ac:spMkLst>
        </pc:spChg>
      </pc:sldChg>
      <pc:sldChg chg="addSp modSp add mod">
        <pc:chgData name="Michael John" userId="f95ebd45-80be-4ffa-b2a3-27e58eedc032" providerId="ADAL" clId="{3DFF8A5E-6C2D-4265-829A-8EB3C9E16A08}" dt="2025-10-13T08:31:51.459" v="9743" actId="1076"/>
        <pc:sldMkLst>
          <pc:docMk/>
          <pc:sldMk cId="3138010100" sldId="348"/>
        </pc:sldMkLst>
        <pc:spChg chg="add mod">
          <ac:chgData name="Michael John" userId="f95ebd45-80be-4ffa-b2a3-27e58eedc032" providerId="ADAL" clId="{3DFF8A5E-6C2D-4265-829A-8EB3C9E16A08}" dt="2025-10-13T08:31:51.459" v="9743" actId="1076"/>
          <ac:spMkLst>
            <pc:docMk/>
            <pc:sldMk cId="3138010100" sldId="348"/>
            <ac:spMk id="3" creationId="{9F227483-3A0F-D927-FE11-35326DCD97F9}"/>
          </ac:spMkLst>
        </pc:spChg>
      </pc:sldChg>
      <pc:sldChg chg="addSp modSp add mod">
        <pc:chgData name="Michael John" userId="f95ebd45-80be-4ffa-b2a3-27e58eedc032" providerId="ADAL" clId="{3DFF8A5E-6C2D-4265-829A-8EB3C9E16A08}" dt="2025-10-15T08:36:35.685" v="11168" actId="1076"/>
        <pc:sldMkLst>
          <pc:docMk/>
          <pc:sldMk cId="2933149667" sldId="349"/>
        </pc:sldMkLst>
        <pc:spChg chg="add mod">
          <ac:chgData name="Michael John" userId="f95ebd45-80be-4ffa-b2a3-27e58eedc032" providerId="ADAL" clId="{3DFF8A5E-6C2D-4265-829A-8EB3C9E16A08}" dt="2025-10-15T08:36:35.685" v="11168" actId="1076"/>
          <ac:spMkLst>
            <pc:docMk/>
            <pc:sldMk cId="2933149667" sldId="349"/>
            <ac:spMk id="3" creationId="{ABBDF87C-F359-D5FF-71DE-A8CD0376B234}"/>
          </ac:spMkLst>
        </pc:spChg>
      </pc:sldChg>
      <pc:sldChg chg="addSp modSp add mod">
        <pc:chgData name="Michael John" userId="f95ebd45-80be-4ffa-b2a3-27e58eedc032" providerId="ADAL" clId="{3DFF8A5E-6C2D-4265-829A-8EB3C9E16A08}" dt="2025-10-15T08:37:33.609" v="11237" actId="20577"/>
        <pc:sldMkLst>
          <pc:docMk/>
          <pc:sldMk cId="2796640660" sldId="350"/>
        </pc:sldMkLst>
        <pc:spChg chg="add mod">
          <ac:chgData name="Michael John" userId="f95ebd45-80be-4ffa-b2a3-27e58eedc032" providerId="ADAL" clId="{3DFF8A5E-6C2D-4265-829A-8EB3C9E16A08}" dt="2025-10-15T08:37:33.609" v="11237" actId="20577"/>
          <ac:spMkLst>
            <pc:docMk/>
            <pc:sldMk cId="2796640660" sldId="350"/>
            <ac:spMk id="3" creationId="{56143D63-51FF-34C5-20B7-20E062C6281C}"/>
          </ac:spMkLst>
        </pc:spChg>
      </pc:sldChg>
      <pc:sldChg chg="addSp modSp add mod">
        <pc:chgData name="Michael John" userId="f95ebd45-80be-4ffa-b2a3-27e58eedc032" providerId="ADAL" clId="{3DFF8A5E-6C2D-4265-829A-8EB3C9E16A08}" dt="2025-10-10T12:44:45.231" v="7818" actId="1076"/>
        <pc:sldMkLst>
          <pc:docMk/>
          <pc:sldMk cId="2070575918" sldId="351"/>
        </pc:sldMkLst>
        <pc:spChg chg="add mod">
          <ac:chgData name="Michael John" userId="f95ebd45-80be-4ffa-b2a3-27e58eedc032" providerId="ADAL" clId="{3DFF8A5E-6C2D-4265-829A-8EB3C9E16A08}" dt="2025-10-10T12:44:45.231" v="7818" actId="1076"/>
          <ac:spMkLst>
            <pc:docMk/>
            <pc:sldMk cId="2070575918" sldId="351"/>
            <ac:spMk id="3" creationId="{BE9E8DE1-33FC-E60A-E6D5-377FCC69114C}"/>
          </ac:spMkLst>
        </pc:spChg>
      </pc:sldChg>
      <pc:sldChg chg="addSp modSp add mod">
        <pc:chgData name="Michael John" userId="f95ebd45-80be-4ffa-b2a3-27e58eedc032" providerId="ADAL" clId="{3DFF8A5E-6C2D-4265-829A-8EB3C9E16A08}" dt="2025-10-13T08:33:28.398" v="9744" actId="114"/>
        <pc:sldMkLst>
          <pc:docMk/>
          <pc:sldMk cId="3942534716" sldId="352"/>
        </pc:sldMkLst>
        <pc:spChg chg="add mod">
          <ac:chgData name="Michael John" userId="f95ebd45-80be-4ffa-b2a3-27e58eedc032" providerId="ADAL" clId="{3DFF8A5E-6C2D-4265-829A-8EB3C9E16A08}" dt="2025-10-13T08:33:28.398" v="9744" actId="114"/>
          <ac:spMkLst>
            <pc:docMk/>
            <pc:sldMk cId="3942534716" sldId="352"/>
            <ac:spMk id="3" creationId="{2D8BC806-5CED-43EB-8219-2F8313AD2B16}"/>
          </ac:spMkLst>
        </pc:spChg>
      </pc:sldChg>
      <pc:sldChg chg="addSp modSp add mod">
        <pc:chgData name="Michael John" userId="f95ebd45-80be-4ffa-b2a3-27e58eedc032" providerId="ADAL" clId="{3DFF8A5E-6C2D-4265-829A-8EB3C9E16A08}" dt="2025-10-15T08:37:52.401" v="11238" actId="20577"/>
        <pc:sldMkLst>
          <pc:docMk/>
          <pc:sldMk cId="241336798" sldId="353"/>
        </pc:sldMkLst>
        <pc:spChg chg="add mod">
          <ac:chgData name="Michael John" userId="f95ebd45-80be-4ffa-b2a3-27e58eedc032" providerId="ADAL" clId="{3DFF8A5E-6C2D-4265-829A-8EB3C9E16A08}" dt="2025-10-15T08:37:52.401" v="11238" actId="20577"/>
          <ac:spMkLst>
            <pc:docMk/>
            <pc:sldMk cId="241336798" sldId="353"/>
            <ac:spMk id="3" creationId="{70605623-0498-56DF-4287-287E674A7A0B}"/>
          </ac:spMkLst>
        </pc:spChg>
      </pc:sldChg>
      <pc:sldChg chg="addSp delSp modSp new add del mod">
        <pc:chgData name="Michael John" userId="f95ebd45-80be-4ffa-b2a3-27e58eedc032" providerId="ADAL" clId="{3DFF8A5E-6C2D-4265-829A-8EB3C9E16A08}" dt="2025-10-08T11:42:25.726" v="6358" actId="115"/>
        <pc:sldMkLst>
          <pc:docMk/>
          <pc:sldMk cId="184554184" sldId="354"/>
        </pc:sldMkLst>
        <pc:spChg chg="add mod">
          <ac:chgData name="Michael John" userId="f95ebd45-80be-4ffa-b2a3-27e58eedc032" providerId="ADAL" clId="{3DFF8A5E-6C2D-4265-829A-8EB3C9E16A08}" dt="2025-10-08T11:42:25.726" v="6358" actId="115"/>
          <ac:spMkLst>
            <pc:docMk/>
            <pc:sldMk cId="184554184" sldId="354"/>
            <ac:spMk id="6" creationId="{48EC5036-2176-BADF-C188-1CB3ECB08402}"/>
          </ac:spMkLst>
        </pc:spChg>
      </pc:sldChg>
      <pc:sldChg chg="add del">
        <pc:chgData name="Michael John" userId="f95ebd45-80be-4ffa-b2a3-27e58eedc032" providerId="ADAL" clId="{3DFF8A5E-6C2D-4265-829A-8EB3C9E16A08}" dt="2025-10-08T11:46:45.172" v="6431" actId="47"/>
        <pc:sldMkLst>
          <pc:docMk/>
          <pc:sldMk cId="2511127810" sldId="355"/>
        </pc:sldMkLst>
      </pc:sldChg>
      <pc:sldChg chg="add del">
        <pc:chgData name="Michael John" userId="f95ebd45-80be-4ffa-b2a3-27e58eedc032" providerId="ADAL" clId="{3DFF8A5E-6C2D-4265-829A-8EB3C9E16A08}" dt="2025-10-08T11:46:43.836" v="6430" actId="47"/>
        <pc:sldMkLst>
          <pc:docMk/>
          <pc:sldMk cId="4076594260" sldId="356"/>
        </pc:sldMkLst>
      </pc:sldChg>
      <pc:sldChg chg="addSp modSp add mod">
        <pc:chgData name="Michael John" userId="f95ebd45-80be-4ffa-b2a3-27e58eedc032" providerId="ADAL" clId="{3DFF8A5E-6C2D-4265-829A-8EB3C9E16A08}" dt="2025-10-10T12:54:22.448" v="7849" actId="113"/>
        <pc:sldMkLst>
          <pc:docMk/>
          <pc:sldMk cId="541607480" sldId="357"/>
        </pc:sldMkLst>
        <pc:spChg chg="add mod">
          <ac:chgData name="Michael John" userId="f95ebd45-80be-4ffa-b2a3-27e58eedc032" providerId="ADAL" clId="{3DFF8A5E-6C2D-4265-829A-8EB3C9E16A08}" dt="2025-10-10T12:54:22.448" v="7849" actId="113"/>
          <ac:spMkLst>
            <pc:docMk/>
            <pc:sldMk cId="541607480" sldId="357"/>
            <ac:spMk id="3" creationId="{67EDF885-EF61-F25A-F3B1-D38CCC182217}"/>
          </ac:spMkLst>
        </pc:spChg>
      </pc:sldChg>
      <pc:sldChg chg="addSp modSp add mod ord">
        <pc:chgData name="Michael John" userId="f95ebd45-80be-4ffa-b2a3-27e58eedc032" providerId="ADAL" clId="{3DFF8A5E-6C2D-4265-829A-8EB3C9E16A08}" dt="2025-10-15T08:40:55.399" v="11251" actId="255"/>
        <pc:sldMkLst>
          <pc:docMk/>
          <pc:sldMk cId="1728414568" sldId="358"/>
        </pc:sldMkLst>
        <pc:spChg chg="add mod">
          <ac:chgData name="Michael John" userId="f95ebd45-80be-4ffa-b2a3-27e58eedc032" providerId="ADAL" clId="{3DFF8A5E-6C2D-4265-829A-8EB3C9E16A08}" dt="2025-10-15T08:40:55.399" v="11251" actId="255"/>
          <ac:spMkLst>
            <pc:docMk/>
            <pc:sldMk cId="1728414568" sldId="358"/>
            <ac:spMk id="3" creationId="{9ABB7AD8-1AEC-73D4-FD5E-B4BE089ABDB4}"/>
          </ac:spMkLst>
        </pc:spChg>
      </pc:sldChg>
      <pc:sldChg chg="addSp delSp modSp add mod">
        <pc:chgData name="Michael John" userId="f95ebd45-80be-4ffa-b2a3-27e58eedc032" providerId="ADAL" clId="{3DFF8A5E-6C2D-4265-829A-8EB3C9E16A08}" dt="2025-10-10T13:14:18.997" v="8016" actId="20577"/>
        <pc:sldMkLst>
          <pc:docMk/>
          <pc:sldMk cId="1754757138" sldId="359"/>
        </pc:sldMkLst>
        <pc:spChg chg="add mod">
          <ac:chgData name="Michael John" userId="f95ebd45-80be-4ffa-b2a3-27e58eedc032" providerId="ADAL" clId="{3DFF8A5E-6C2D-4265-829A-8EB3C9E16A08}" dt="2025-10-10T13:14:18.997" v="8016" actId="20577"/>
          <ac:spMkLst>
            <pc:docMk/>
            <pc:sldMk cId="1754757138" sldId="359"/>
            <ac:spMk id="2" creationId="{623168DA-6D65-CAE4-E7D3-55B795E35376}"/>
          </ac:spMkLst>
        </pc:spChg>
      </pc:sldChg>
      <pc:sldChg chg="add">
        <pc:chgData name="Michael John" userId="f95ebd45-80be-4ffa-b2a3-27e58eedc032" providerId="ADAL" clId="{3DFF8A5E-6C2D-4265-829A-8EB3C9E16A08}" dt="2025-10-08T11:58:10.254" v="6596" actId="2890"/>
        <pc:sldMkLst>
          <pc:docMk/>
          <pc:sldMk cId="1814538303" sldId="360"/>
        </pc:sldMkLst>
      </pc:sldChg>
      <pc:sldChg chg="modSp new mod">
        <pc:chgData name="Michael John" userId="f95ebd45-80be-4ffa-b2a3-27e58eedc032" providerId="ADAL" clId="{3DFF8A5E-6C2D-4265-829A-8EB3C9E16A08}" dt="2025-10-13T08:46:22.237" v="10080" actId="20577"/>
        <pc:sldMkLst>
          <pc:docMk/>
          <pc:sldMk cId="3961001923" sldId="361"/>
        </pc:sldMkLst>
        <pc:spChg chg="mod">
          <ac:chgData name="Michael John" userId="f95ebd45-80be-4ffa-b2a3-27e58eedc032" providerId="ADAL" clId="{3DFF8A5E-6C2D-4265-829A-8EB3C9E16A08}" dt="2025-10-09T13:03:52.016" v="7025" actId="113"/>
          <ac:spMkLst>
            <pc:docMk/>
            <pc:sldMk cId="3961001923" sldId="361"/>
            <ac:spMk id="2" creationId="{5F82DC9C-85F1-58E4-33C9-86CD4819E4DC}"/>
          </ac:spMkLst>
        </pc:spChg>
        <pc:spChg chg="mod">
          <ac:chgData name="Michael John" userId="f95ebd45-80be-4ffa-b2a3-27e58eedc032" providerId="ADAL" clId="{3DFF8A5E-6C2D-4265-829A-8EB3C9E16A08}" dt="2025-10-13T08:46:22.237" v="10080" actId="20577"/>
          <ac:spMkLst>
            <pc:docMk/>
            <pc:sldMk cId="3961001923" sldId="361"/>
            <ac:spMk id="3" creationId="{BED9803F-E4AC-1E41-E483-2A6216D10F9E}"/>
          </ac:spMkLst>
        </pc:spChg>
      </pc:sldChg>
      <pc:sldChg chg="modSp add mod">
        <pc:chgData name="Michael John" userId="f95ebd45-80be-4ffa-b2a3-27e58eedc032" providerId="ADAL" clId="{3DFF8A5E-6C2D-4265-829A-8EB3C9E16A08}" dt="2025-10-10T12:22:20.968" v="7521" actId="20577"/>
        <pc:sldMkLst>
          <pc:docMk/>
          <pc:sldMk cId="813990472" sldId="362"/>
        </pc:sldMkLst>
        <pc:spChg chg="mod">
          <ac:chgData name="Michael John" userId="f95ebd45-80be-4ffa-b2a3-27e58eedc032" providerId="ADAL" clId="{3DFF8A5E-6C2D-4265-829A-8EB3C9E16A08}" dt="2025-10-10T12:22:20.968" v="7521" actId="20577"/>
          <ac:spMkLst>
            <pc:docMk/>
            <pc:sldMk cId="813990472" sldId="362"/>
            <ac:spMk id="2" creationId="{FABD3E81-46B9-3A83-E3C2-7E5639ECE4D3}"/>
          </ac:spMkLst>
        </pc:spChg>
      </pc:sldChg>
      <pc:sldChg chg="addSp delSp modSp add mod ord">
        <pc:chgData name="Michael John" userId="f95ebd45-80be-4ffa-b2a3-27e58eedc032" providerId="ADAL" clId="{3DFF8A5E-6C2D-4265-829A-8EB3C9E16A08}" dt="2025-10-13T08:26:59.444" v="9573" actId="14100"/>
        <pc:sldMkLst>
          <pc:docMk/>
          <pc:sldMk cId="3903602973" sldId="363"/>
        </pc:sldMkLst>
        <pc:graphicFrameChg chg="add mod modGraphic">
          <ac:chgData name="Michael John" userId="f95ebd45-80be-4ffa-b2a3-27e58eedc032" providerId="ADAL" clId="{3DFF8A5E-6C2D-4265-829A-8EB3C9E16A08}" dt="2025-10-13T08:26:59.444" v="9573" actId="14100"/>
          <ac:graphicFrameMkLst>
            <pc:docMk/>
            <pc:sldMk cId="3903602973" sldId="363"/>
            <ac:graphicFrameMk id="5" creationId="{3730C3BC-95E5-8869-F049-A69E782E44DE}"/>
          </ac:graphicFrameMkLst>
        </pc:graphicFrameChg>
      </pc:sldChg>
      <pc:sldChg chg="delSp modSp new mod">
        <pc:chgData name="Michael John" userId="f95ebd45-80be-4ffa-b2a3-27e58eedc032" providerId="ADAL" clId="{3DFF8A5E-6C2D-4265-829A-8EB3C9E16A08}" dt="2025-10-10T12:38:32.243" v="7764" actId="113"/>
        <pc:sldMkLst>
          <pc:docMk/>
          <pc:sldMk cId="3426552094" sldId="364"/>
        </pc:sldMkLst>
        <pc:spChg chg="mod">
          <ac:chgData name="Michael John" userId="f95ebd45-80be-4ffa-b2a3-27e58eedc032" providerId="ADAL" clId="{3DFF8A5E-6C2D-4265-829A-8EB3C9E16A08}" dt="2025-10-10T12:38:32.243" v="7764" actId="113"/>
          <ac:spMkLst>
            <pc:docMk/>
            <pc:sldMk cId="3426552094" sldId="364"/>
            <ac:spMk id="2" creationId="{E89E78C9-2405-E61A-86D0-E9771E506DD2}"/>
          </ac:spMkLst>
        </pc:spChg>
      </pc:sldChg>
      <pc:sldChg chg="addSp delSp modSp new mod modAnim">
        <pc:chgData name="Michael John" userId="f95ebd45-80be-4ffa-b2a3-27e58eedc032" providerId="ADAL" clId="{3DFF8A5E-6C2D-4265-829A-8EB3C9E16A08}" dt="2025-10-15T08:38:49.907" v="11243"/>
        <pc:sldMkLst>
          <pc:docMk/>
          <pc:sldMk cId="2691679377" sldId="365"/>
        </pc:sldMkLst>
        <pc:spChg chg="add del mod">
          <ac:chgData name="Michael John" userId="f95ebd45-80be-4ffa-b2a3-27e58eedc032" providerId="ADAL" clId="{3DFF8A5E-6C2D-4265-829A-8EB3C9E16A08}" dt="2025-10-15T08:38:34.373" v="11242" actId="478"/>
          <ac:spMkLst>
            <pc:docMk/>
            <pc:sldMk cId="2691679377" sldId="365"/>
            <ac:spMk id="2" creationId="{0CC0B57A-CEB5-6968-4C7F-8321A6840129}"/>
          </ac:spMkLst>
        </pc:spChg>
        <pc:spChg chg="del">
          <ac:chgData name="Michael John" userId="f95ebd45-80be-4ffa-b2a3-27e58eedc032" providerId="ADAL" clId="{3DFF8A5E-6C2D-4265-829A-8EB3C9E16A08}" dt="2025-10-15T08:38:26.298" v="11240" actId="478"/>
          <ac:spMkLst>
            <pc:docMk/>
            <pc:sldMk cId="2691679377" sldId="365"/>
            <ac:spMk id="4" creationId="{43A9F845-FE09-A815-62BE-8F97FA5B9A49}"/>
          </ac:spMkLst>
        </pc:spChg>
        <pc:spChg chg="add del mod">
          <ac:chgData name="Michael John" userId="f95ebd45-80be-4ffa-b2a3-27e58eedc032" providerId="ADAL" clId="{3DFF8A5E-6C2D-4265-829A-8EB3C9E16A08}" dt="2025-10-15T08:38:34.373" v="11242" actId="478"/>
          <ac:spMkLst>
            <pc:docMk/>
            <pc:sldMk cId="2691679377" sldId="365"/>
            <ac:spMk id="5" creationId="{6F1B9943-835A-961D-D723-B5342DB240C5}"/>
          </ac:spMkLst>
        </pc:spChg>
      </pc:sldChg>
      <pc:sldChg chg="delSp modSp new mod">
        <pc:chgData name="Michael John" userId="f95ebd45-80be-4ffa-b2a3-27e58eedc032" providerId="ADAL" clId="{3DFF8A5E-6C2D-4265-829A-8EB3C9E16A08}" dt="2025-10-10T13:45:53.526" v="9435" actId="20577"/>
        <pc:sldMkLst>
          <pc:docMk/>
          <pc:sldMk cId="2842220509" sldId="366"/>
        </pc:sldMkLst>
        <pc:spChg chg="mod">
          <ac:chgData name="Michael John" userId="f95ebd45-80be-4ffa-b2a3-27e58eedc032" providerId="ADAL" clId="{3DFF8A5E-6C2D-4265-829A-8EB3C9E16A08}" dt="2025-10-10T13:45:53.526" v="9435" actId="20577"/>
          <ac:spMkLst>
            <pc:docMk/>
            <pc:sldMk cId="2842220509" sldId="366"/>
            <ac:spMk id="3" creationId="{3308EE26-BB24-B81A-B7D7-43339B2B1560}"/>
          </ac:spMkLst>
        </pc:spChg>
      </pc:sldChg>
      <pc:sldChg chg="addSp delSp modSp new mod">
        <pc:chgData name="Michael John" userId="f95ebd45-80be-4ffa-b2a3-27e58eedc032" providerId="ADAL" clId="{3DFF8A5E-6C2D-4265-829A-8EB3C9E16A08}" dt="2025-10-15T13:50:45.447" v="11474" actId="14100"/>
        <pc:sldMkLst>
          <pc:docMk/>
          <pc:sldMk cId="2255035376" sldId="367"/>
        </pc:sldMkLst>
        <pc:spChg chg="add mod">
          <ac:chgData name="Michael John" userId="f95ebd45-80be-4ffa-b2a3-27e58eedc032" providerId="ADAL" clId="{3DFF8A5E-6C2D-4265-829A-8EB3C9E16A08}" dt="2025-10-15T13:49:04.559" v="11467" actId="1076"/>
          <ac:spMkLst>
            <pc:docMk/>
            <pc:sldMk cId="2255035376" sldId="367"/>
            <ac:spMk id="6" creationId="{00000000-0000-0000-0000-000000000000}"/>
          </ac:spMkLst>
        </pc:spChg>
        <pc:spChg chg="add mod">
          <ac:chgData name="Michael John" userId="f95ebd45-80be-4ffa-b2a3-27e58eedc032" providerId="ADAL" clId="{3DFF8A5E-6C2D-4265-829A-8EB3C9E16A08}" dt="2025-10-15T13:49:07.415" v="11468" actId="1076"/>
          <ac:spMkLst>
            <pc:docMk/>
            <pc:sldMk cId="2255035376" sldId="367"/>
            <ac:spMk id="8" creationId="{210E6ABD-60CC-D229-90CC-87AF79302034}"/>
          </ac:spMkLst>
        </pc:spChg>
        <pc:picChg chg="add mod">
          <ac:chgData name="Michael John" userId="f95ebd45-80be-4ffa-b2a3-27e58eedc032" providerId="ADAL" clId="{3DFF8A5E-6C2D-4265-829A-8EB3C9E16A08}" dt="2025-10-15T13:49:18.017" v="11471" actId="14100"/>
          <ac:picMkLst>
            <pc:docMk/>
            <pc:sldMk cId="2255035376" sldId="367"/>
            <ac:picMk id="3" creationId="{DEE827B9-38F0-2BAD-0022-1388EE42A246}"/>
          </ac:picMkLst>
        </pc:picChg>
        <pc:picChg chg="add mod">
          <ac:chgData name="Michael John" userId="f95ebd45-80be-4ffa-b2a3-27e58eedc032" providerId="ADAL" clId="{3DFF8A5E-6C2D-4265-829A-8EB3C9E16A08}" dt="2025-10-15T13:50:45.447" v="11474" actId="14100"/>
          <ac:picMkLst>
            <pc:docMk/>
            <pc:sldMk cId="2255035376" sldId="367"/>
            <ac:picMk id="10" creationId="{58EB196E-E50A-27C4-4FD9-E2CD8F0B105F}"/>
          </ac:picMkLst>
        </pc:picChg>
        <pc:picChg chg="add mod">
          <ac:chgData name="Michael John" userId="f95ebd45-80be-4ffa-b2a3-27e58eedc032" providerId="ADAL" clId="{3DFF8A5E-6C2D-4265-829A-8EB3C9E16A08}" dt="2025-10-15T13:49:10.705" v="11469" actId="1076"/>
          <ac:picMkLst>
            <pc:docMk/>
            <pc:sldMk cId="2255035376" sldId="367"/>
            <ac:picMk id="14" creationId="{105DF89A-4398-EA5B-52D1-4458337A515D}"/>
          </ac:picMkLst>
        </pc:picChg>
      </pc:sldChg>
      <pc:sldChg chg="modSp add mod ord">
        <pc:chgData name="Michael John" userId="f95ebd45-80be-4ffa-b2a3-27e58eedc032" providerId="ADAL" clId="{3DFF8A5E-6C2D-4265-829A-8EB3C9E16A08}" dt="2025-10-13T08:23:02.568" v="9569" actId="14100"/>
        <pc:sldMkLst>
          <pc:docMk/>
          <pc:sldMk cId="3149755132" sldId="368"/>
        </pc:sldMkLst>
        <pc:spChg chg="mod">
          <ac:chgData name="Michael John" userId="f95ebd45-80be-4ffa-b2a3-27e58eedc032" providerId="ADAL" clId="{3DFF8A5E-6C2D-4265-829A-8EB3C9E16A08}" dt="2025-10-13T08:23:02.568" v="9569" actId="14100"/>
          <ac:spMkLst>
            <pc:docMk/>
            <pc:sldMk cId="3149755132" sldId="368"/>
            <ac:spMk id="2" creationId="{CBA17719-4E9F-9D6C-3809-01859B396B72}"/>
          </ac:spMkLst>
        </pc:spChg>
      </pc:sldChg>
      <pc:sldChg chg="modSp add mod ord">
        <pc:chgData name="Michael John" userId="f95ebd45-80be-4ffa-b2a3-27e58eedc032" providerId="ADAL" clId="{3DFF8A5E-6C2D-4265-829A-8EB3C9E16A08}" dt="2025-10-13T08:27:31.307" v="9635" actId="1076"/>
        <pc:sldMkLst>
          <pc:docMk/>
          <pc:sldMk cId="2041532013" sldId="369"/>
        </pc:sldMkLst>
        <pc:spChg chg="mod">
          <ac:chgData name="Michael John" userId="f95ebd45-80be-4ffa-b2a3-27e58eedc032" providerId="ADAL" clId="{3DFF8A5E-6C2D-4265-829A-8EB3C9E16A08}" dt="2025-10-13T08:27:31.307" v="9635" actId="1076"/>
          <ac:spMkLst>
            <pc:docMk/>
            <pc:sldMk cId="2041532013" sldId="369"/>
            <ac:spMk id="2" creationId="{E2D73DE4-E2D9-BBA7-B085-C54E16F3F2B2}"/>
          </ac:spMkLst>
        </pc:spChg>
      </pc:sldChg>
      <pc:sldChg chg="addSp modSp new mod">
        <pc:chgData name="Michael John" userId="f95ebd45-80be-4ffa-b2a3-27e58eedc032" providerId="ADAL" clId="{3DFF8A5E-6C2D-4265-829A-8EB3C9E16A08}" dt="2025-10-15T08:39:19.957" v="11245" actId="1076"/>
        <pc:sldMkLst>
          <pc:docMk/>
          <pc:sldMk cId="1656280524" sldId="370"/>
        </pc:sldMkLst>
        <pc:spChg chg="add mod">
          <ac:chgData name="Michael John" userId="f95ebd45-80be-4ffa-b2a3-27e58eedc032" providerId="ADAL" clId="{3DFF8A5E-6C2D-4265-829A-8EB3C9E16A08}" dt="2025-10-15T08:39:19.957" v="11245" actId="1076"/>
          <ac:spMkLst>
            <pc:docMk/>
            <pc:sldMk cId="1656280524" sldId="370"/>
            <ac:spMk id="3" creationId="{E6903C7D-5B13-B4B8-4347-12676375341D}"/>
          </ac:spMkLst>
        </pc:spChg>
      </pc:sldChg>
      <pc:sldChg chg="addSp delSp modSp new del mod">
        <pc:chgData name="Michael John" userId="f95ebd45-80be-4ffa-b2a3-27e58eedc032" providerId="ADAL" clId="{3DFF8A5E-6C2D-4265-829A-8EB3C9E16A08}" dt="2025-10-13T10:15:14.358" v="10897" actId="47"/>
        <pc:sldMkLst>
          <pc:docMk/>
          <pc:sldMk cId="2220170721" sldId="371"/>
        </pc:sldMkLst>
      </pc:sldChg>
      <pc:sldChg chg="delSp modSp new mod modAnim">
        <pc:chgData name="Michael John" userId="f95ebd45-80be-4ffa-b2a3-27e58eedc032" providerId="ADAL" clId="{3DFF8A5E-6C2D-4265-829A-8EB3C9E16A08}" dt="2025-10-15T08:36:04.052" v="11166" actId="20577"/>
        <pc:sldMkLst>
          <pc:docMk/>
          <pc:sldMk cId="3116043471" sldId="372"/>
        </pc:sldMkLst>
        <pc:spChg chg="mod">
          <ac:chgData name="Michael John" userId="f95ebd45-80be-4ffa-b2a3-27e58eedc032" providerId="ADAL" clId="{3DFF8A5E-6C2D-4265-829A-8EB3C9E16A08}" dt="2025-10-15T08:36:04.052" v="11166" actId="20577"/>
          <ac:spMkLst>
            <pc:docMk/>
            <pc:sldMk cId="3116043471" sldId="372"/>
            <ac:spMk id="3" creationId="{DF5CBCDD-FE63-1C8A-172C-86DFEA759647}"/>
          </ac:spMkLst>
        </pc:spChg>
      </pc:sldChg>
      <pc:sldChg chg="addSp delSp modSp add mod modAnim">
        <pc:chgData name="Michael John" userId="f95ebd45-80be-4ffa-b2a3-27e58eedc032" providerId="ADAL" clId="{3DFF8A5E-6C2D-4265-829A-8EB3C9E16A08}" dt="2025-10-15T08:26:02.212" v="11153"/>
        <pc:sldMkLst>
          <pc:docMk/>
          <pc:sldMk cId="2910864705" sldId="373"/>
        </pc:sldMkLst>
        <pc:spChg chg="del">
          <ac:chgData name="Michael John" userId="f95ebd45-80be-4ffa-b2a3-27e58eedc032" providerId="ADAL" clId="{3DFF8A5E-6C2D-4265-829A-8EB3C9E16A08}" dt="2025-10-14T13:18:36.638" v="10902" actId="478"/>
          <ac:spMkLst>
            <pc:docMk/>
            <pc:sldMk cId="2910864705" sldId="373"/>
            <ac:spMk id="2" creationId="{5918A2F2-3B26-5B21-FE81-D87DCF014C6F}"/>
          </ac:spMkLst>
        </pc:spChg>
        <pc:spChg chg="add del mod">
          <ac:chgData name="Michael John" userId="f95ebd45-80be-4ffa-b2a3-27e58eedc032" providerId="ADAL" clId="{3DFF8A5E-6C2D-4265-829A-8EB3C9E16A08}" dt="2025-10-14T13:18:38.369" v="10903" actId="478"/>
          <ac:spMkLst>
            <pc:docMk/>
            <pc:sldMk cId="2910864705" sldId="373"/>
            <ac:spMk id="5" creationId="{B8D23023-5870-9033-302C-175279A410A4}"/>
          </ac:spMkLst>
        </pc:spChg>
        <pc:spChg chg="add mod">
          <ac:chgData name="Michael John" userId="f95ebd45-80be-4ffa-b2a3-27e58eedc032" providerId="ADAL" clId="{3DFF8A5E-6C2D-4265-829A-8EB3C9E16A08}" dt="2025-10-14T13:40:09.678" v="11109" actId="1076"/>
          <ac:spMkLst>
            <pc:docMk/>
            <pc:sldMk cId="2910864705" sldId="373"/>
            <ac:spMk id="11" creationId="{A59D76B0-0D83-03A6-18DB-F3271A5C9A7F}"/>
          </ac:spMkLst>
        </pc:spChg>
        <pc:picChg chg="add mod">
          <ac:chgData name="Michael John" userId="f95ebd45-80be-4ffa-b2a3-27e58eedc032" providerId="ADAL" clId="{3DFF8A5E-6C2D-4265-829A-8EB3C9E16A08}" dt="2025-10-14T13:21:03.826" v="11027" actId="1076"/>
          <ac:picMkLst>
            <pc:docMk/>
            <pc:sldMk cId="2910864705" sldId="373"/>
            <ac:picMk id="7" creationId="{E91E9C44-255B-AF16-36CB-7F872A445E33}"/>
          </ac:picMkLst>
        </pc:picChg>
        <pc:picChg chg="add mod">
          <ac:chgData name="Michael John" userId="f95ebd45-80be-4ffa-b2a3-27e58eedc032" providerId="ADAL" clId="{3DFF8A5E-6C2D-4265-829A-8EB3C9E16A08}" dt="2025-10-14T13:37:22.359" v="11032" actId="1076"/>
          <ac:picMkLst>
            <pc:docMk/>
            <pc:sldMk cId="2910864705" sldId="373"/>
            <ac:picMk id="8" creationId="{D13EAFBF-52CA-A566-0745-6A11E326D756}"/>
          </ac:picMkLst>
        </pc:picChg>
        <pc:picChg chg="add mod">
          <ac:chgData name="Michael John" userId="f95ebd45-80be-4ffa-b2a3-27e58eedc032" providerId="ADAL" clId="{3DFF8A5E-6C2D-4265-829A-8EB3C9E16A08}" dt="2025-10-14T13:37:33.913" v="11037" actId="1076"/>
          <ac:picMkLst>
            <pc:docMk/>
            <pc:sldMk cId="2910864705" sldId="373"/>
            <ac:picMk id="10" creationId="{E8E98E28-1B6B-DABE-C353-99708B5DD9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15/10/2025</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15/10/2025</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5312-454D-4CBB-766E-643F885B0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6CE3D-2055-D853-3440-619BA9B36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65562-208C-1DC1-9B80-787AABEC4B09}"/>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489BFA3C-5EBE-9C52-82B4-685DD800AEE6}"/>
              </a:ext>
            </a:extLst>
          </p:cNvPr>
          <p:cNvSpPr>
            <a:spLocks noGrp="1"/>
          </p:cNvSpPr>
          <p:nvPr>
            <p:ph type="sldNum" sz="quarter" idx="11"/>
          </p:nvPr>
        </p:nvSpPr>
        <p:spPr/>
        <p:txBody>
          <a:bodyPr/>
          <a:lstStyle/>
          <a:p>
            <a:pPr rtl="0"/>
            <a:fld id="{B8796F01-7154-41E0-B48B-A6921757531A}" type="slidenum">
              <a:rPr lang="en-GB" smtClean="0"/>
              <a:pPr rtl="0"/>
              <a:t>8</a:t>
            </a:fld>
            <a:endParaRPr lang="en-GB" dirty="0"/>
          </a:p>
        </p:txBody>
      </p:sp>
    </p:spTree>
    <p:extLst>
      <p:ext uri="{BB962C8B-B14F-4D97-AF65-F5344CB8AC3E}">
        <p14:creationId xmlns:p14="http://schemas.microsoft.com/office/powerpoint/2010/main" val="381322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2616-8011-C149-CE5F-453EACCB6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CE894-3E5C-A144-C060-990AFEB83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97A14-5F26-CC98-B164-945445189866}"/>
              </a:ext>
            </a:extLst>
          </p:cNvPr>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84961E0-B91F-DDC3-33F4-3705D7D1364D}"/>
              </a:ext>
            </a:extLst>
          </p:cNvPr>
          <p:cNvSpPr>
            <a:spLocks noGrp="1"/>
          </p:cNvSpPr>
          <p:nvPr>
            <p:ph type="sldNum" sz="quarter" idx="11"/>
          </p:nvPr>
        </p:nvSpPr>
        <p:spPr/>
        <p:txBody>
          <a:bodyPr/>
          <a:lstStyle/>
          <a:p>
            <a:pPr rtl="0"/>
            <a:fld id="{B8796F01-7154-41E0-B48B-A6921757531A}" type="slidenum">
              <a:rPr lang="en-GB" smtClean="0"/>
              <a:pPr rtl="0"/>
              <a:t>11</a:t>
            </a:fld>
            <a:endParaRPr lang="en-GB" dirty="0"/>
          </a:p>
        </p:txBody>
      </p:sp>
    </p:spTree>
    <p:extLst>
      <p:ext uri="{BB962C8B-B14F-4D97-AF65-F5344CB8AC3E}">
        <p14:creationId xmlns:p14="http://schemas.microsoft.com/office/powerpoint/2010/main" val="269641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15</a:t>
            </a:fld>
            <a:endParaRPr lang="en-GB" dirty="0"/>
          </a:p>
        </p:txBody>
      </p:sp>
    </p:spTree>
    <p:extLst>
      <p:ext uri="{BB962C8B-B14F-4D97-AF65-F5344CB8AC3E}">
        <p14:creationId xmlns:p14="http://schemas.microsoft.com/office/powerpoint/2010/main" val="3867382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15/10/2025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15/10/2025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15/10/2025</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15/10/2025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a:t>Click to edit Master text styles</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a:t>Click to edit Master text styles</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15/10/2025</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15/10/2025</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15/10/2025</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15/10/2025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en-US" noProof="0"/>
              <a:t>Click to edit Master title style</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15/10/2025</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15/10/2025</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a:t>‹#›</a:t>
            </a:fld>
            <a:endParaRPr lang="en-GB"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f1Jw0-LExy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reby-my.sharepoint.com/personal/amyking_ireby_cumbria_sch_uk/Documents/Ireby%20Curriculum/English/Progression%20Documents/Ireby%20Fluency%20Pathway.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rive.google.com/file/d/1XzZvfFwH_I4CXAbESeKYt2AV2zMy2rqO/vie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sycnet.apa.org/doiLanding?doi=10.1037/a002189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0AEBA7-5D1C-3AC3-E2BF-52297A27726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itle 1"/>
          <p:cNvSpPr txBox="1">
            <a:spLocks/>
          </p:cNvSpPr>
          <p:nvPr/>
        </p:nvSpPr>
        <p:spPr>
          <a:xfrm>
            <a:off x="4366220" y="22796"/>
            <a:ext cx="3078213" cy="108039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b="1" dirty="0"/>
              <a:t>R</a:t>
            </a:r>
            <a:r>
              <a:rPr lang="en-gb" b="1" dirty="0"/>
              <a:t>eading</a:t>
            </a:r>
            <a:endParaRPr lang="en-US" b="1" dirty="0"/>
          </a:p>
        </p:txBody>
      </p:sp>
      <p:sp>
        <p:nvSpPr>
          <p:cNvPr id="8" name="TextBox 7">
            <a:extLst>
              <a:ext uri="{FF2B5EF4-FFF2-40B4-BE49-F238E27FC236}">
                <a16:creationId xmlns:a16="http://schemas.microsoft.com/office/drawing/2014/main" id="{210E6ABD-60CC-D229-90CC-87AF79302034}"/>
              </a:ext>
            </a:extLst>
          </p:cNvPr>
          <p:cNvSpPr txBox="1"/>
          <p:nvPr/>
        </p:nvSpPr>
        <p:spPr>
          <a:xfrm>
            <a:off x="4398106" y="1115394"/>
            <a:ext cx="6094324" cy="830997"/>
          </a:xfrm>
          <a:prstGeom prst="rect">
            <a:avLst/>
          </a:prstGeom>
          <a:noFill/>
        </p:spPr>
        <p:txBody>
          <a:bodyPr wrap="square">
            <a:spAutoFit/>
          </a:bodyPr>
          <a:lstStyle/>
          <a:p>
            <a:pPr rtl="0"/>
            <a:r>
              <a:rPr lang="en-GB" b="1" dirty="0"/>
              <a:t>I</a:t>
            </a:r>
            <a:r>
              <a:rPr lang="en-gb" b="1" dirty="0"/>
              <a:t>reby Church of England</a:t>
            </a:r>
          </a:p>
          <a:p>
            <a:pPr rtl="0"/>
            <a:r>
              <a:rPr lang="en-GB" dirty="0"/>
              <a:t>‘Created to Do Good,’ </a:t>
            </a:r>
            <a:r>
              <a:rPr lang="en-GB" b="1" dirty="0"/>
              <a:t>Ephesians 2:10</a:t>
            </a:r>
            <a:endParaRPr lang="en-US" b="1" dirty="0"/>
          </a:p>
        </p:txBody>
      </p:sp>
      <p:pic>
        <p:nvPicPr>
          <p:cNvPr id="10" name="Picture 9">
            <a:extLst>
              <a:ext uri="{FF2B5EF4-FFF2-40B4-BE49-F238E27FC236}">
                <a16:creationId xmlns:a16="http://schemas.microsoft.com/office/drawing/2014/main" id="{58EB196E-E50A-27C4-4FD9-E2CD8F0B105F}"/>
              </a:ext>
            </a:extLst>
          </p:cNvPr>
          <p:cNvPicPr>
            <a:picLocks noChangeAspect="1"/>
          </p:cNvPicPr>
          <p:nvPr/>
        </p:nvPicPr>
        <p:blipFill>
          <a:blip r:embed="rId2"/>
          <a:stretch>
            <a:fillRect/>
          </a:stretch>
        </p:blipFill>
        <p:spPr>
          <a:xfrm>
            <a:off x="949445" y="562992"/>
            <a:ext cx="3078213" cy="6034359"/>
          </a:xfrm>
          <a:prstGeom prst="rect">
            <a:avLst/>
          </a:prstGeom>
        </p:spPr>
      </p:pic>
      <p:pic>
        <p:nvPicPr>
          <p:cNvPr id="14" name="Picture 13" descr="A child and child sitting in chairs reading a book&#10;&#10;AI-generated content may be incorrect.">
            <a:extLst>
              <a:ext uri="{FF2B5EF4-FFF2-40B4-BE49-F238E27FC236}">
                <a16:creationId xmlns:a16="http://schemas.microsoft.com/office/drawing/2014/main" id="{105DF89A-4398-EA5B-52D1-4458337A5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20" y="2204864"/>
            <a:ext cx="2910834" cy="2796944"/>
          </a:xfrm>
          <a:prstGeom prst="rect">
            <a:avLst/>
          </a:prstGeom>
        </p:spPr>
      </p:pic>
      <p:pic>
        <p:nvPicPr>
          <p:cNvPr id="3" name="Picture 2">
            <a:extLst>
              <a:ext uri="{FF2B5EF4-FFF2-40B4-BE49-F238E27FC236}">
                <a16:creationId xmlns:a16="http://schemas.microsoft.com/office/drawing/2014/main" id="{DEE827B9-38F0-2BAD-0022-1388EE42A246}"/>
              </a:ext>
            </a:extLst>
          </p:cNvPr>
          <p:cNvPicPr>
            <a:picLocks noChangeAspect="1"/>
          </p:cNvPicPr>
          <p:nvPr/>
        </p:nvPicPr>
        <p:blipFill>
          <a:blip r:embed="rId4"/>
          <a:stretch>
            <a:fillRect/>
          </a:stretch>
        </p:blipFill>
        <p:spPr>
          <a:xfrm>
            <a:off x="4366220" y="4341991"/>
            <a:ext cx="7523517" cy="2379485"/>
          </a:xfrm>
          <a:prstGeom prst="rect">
            <a:avLst/>
          </a:prstGeom>
        </p:spPr>
      </p:pic>
    </p:spTree>
    <p:extLst>
      <p:ext uri="{BB962C8B-B14F-4D97-AF65-F5344CB8AC3E}">
        <p14:creationId xmlns:p14="http://schemas.microsoft.com/office/powerpoint/2010/main" val="22550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BD68-D39E-1725-10C3-6A3B9952F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17719-4E9F-9D6C-3809-01859B396B72}"/>
              </a:ext>
            </a:extLst>
          </p:cNvPr>
          <p:cNvSpPr>
            <a:spLocks noGrp="1"/>
          </p:cNvSpPr>
          <p:nvPr>
            <p:ph type="title"/>
          </p:nvPr>
        </p:nvSpPr>
        <p:spPr>
          <a:xfrm>
            <a:off x="3070076" y="1988840"/>
            <a:ext cx="5832648" cy="1108968"/>
          </a:xfrm>
        </p:spPr>
        <p:txBody>
          <a:bodyPr/>
          <a:lstStyle/>
          <a:p>
            <a:r>
              <a:rPr lang="en-GB" b="1" dirty="0"/>
              <a:t>So, a big thank you!</a:t>
            </a:r>
          </a:p>
        </p:txBody>
      </p:sp>
      <p:sp>
        <p:nvSpPr>
          <p:cNvPr id="4" name="Date Placeholder 3">
            <a:extLst>
              <a:ext uri="{FF2B5EF4-FFF2-40B4-BE49-F238E27FC236}">
                <a16:creationId xmlns:a16="http://schemas.microsoft.com/office/drawing/2014/main" id="{AE856ACA-3C10-0C61-8248-61313A720CA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314975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8B6B-8CF4-E65B-F969-9A21C8C2AB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A49721-48AC-E04D-A270-F44B013976CC}"/>
              </a:ext>
            </a:extLst>
          </p:cNvPr>
          <p:cNvSpPr>
            <a:spLocks noGrp="1"/>
          </p:cNvSpPr>
          <p:nvPr>
            <p:ph type="title"/>
          </p:nvPr>
        </p:nvSpPr>
        <p:spPr>
          <a:xfrm>
            <a:off x="1125860" y="2032000"/>
            <a:ext cx="10157354" cy="1397000"/>
          </a:xfrm>
        </p:spPr>
        <p:txBody>
          <a:bodyPr rtlCol="0"/>
          <a:lstStyle/>
          <a:p>
            <a:pPr algn="ctr" rtl="0"/>
            <a:r>
              <a:rPr lang="en-US" b="1" dirty="0"/>
              <a:t>The importance of reading standards at primary school:</a:t>
            </a:r>
          </a:p>
        </p:txBody>
      </p:sp>
    </p:spTree>
    <p:extLst>
      <p:ext uri="{BB962C8B-B14F-4D97-AF65-F5344CB8AC3E}">
        <p14:creationId xmlns:p14="http://schemas.microsoft.com/office/powerpoint/2010/main" val="279391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DBD8DB-03E5-10EF-03FE-5DAC2664E65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02ADFD6D-5F28-201A-2732-778A1CA9C13F}"/>
              </a:ext>
            </a:extLst>
          </p:cNvPr>
          <p:cNvSpPr txBox="1"/>
          <p:nvPr/>
        </p:nvSpPr>
        <p:spPr>
          <a:xfrm>
            <a:off x="2061964" y="1700808"/>
            <a:ext cx="7992888" cy="1708160"/>
          </a:xfrm>
          <a:prstGeom prst="rect">
            <a:avLst/>
          </a:prstGeom>
          <a:noFill/>
        </p:spPr>
        <p:txBody>
          <a:bodyPr wrap="square">
            <a:spAutoFit/>
          </a:bodyPr>
          <a:lstStyle/>
          <a:p>
            <a:pPr algn="ctr" rtl="0"/>
            <a:r>
              <a:rPr lang="en-GB" sz="3500" b="1" dirty="0"/>
              <a:t>One in four children nationally </a:t>
            </a:r>
            <a:r>
              <a:rPr lang="en-GB" sz="3500" dirty="0"/>
              <a:t>left primary school in 2025 </a:t>
            </a:r>
            <a:r>
              <a:rPr lang="en-GB" sz="3500" b="1" dirty="0"/>
              <a:t>unable to read to the required standard</a:t>
            </a:r>
            <a:r>
              <a:rPr lang="en-GB" sz="3500" dirty="0"/>
              <a:t>. </a:t>
            </a:r>
          </a:p>
        </p:txBody>
      </p:sp>
    </p:spTree>
    <p:extLst>
      <p:ext uri="{BB962C8B-B14F-4D97-AF65-F5344CB8AC3E}">
        <p14:creationId xmlns:p14="http://schemas.microsoft.com/office/powerpoint/2010/main" val="94855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AF4D2-8FF5-AB08-D6F9-9763CC6D073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8C3EF55-BF71-DD53-604F-EC6E0FE1C306}"/>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37CB633E-4B3C-59B7-F51D-19417EA14A72}"/>
              </a:ext>
            </a:extLst>
          </p:cNvPr>
          <p:cNvSpPr txBox="1"/>
          <p:nvPr/>
        </p:nvSpPr>
        <p:spPr>
          <a:xfrm>
            <a:off x="1989956" y="1772816"/>
            <a:ext cx="7920880" cy="1938992"/>
          </a:xfrm>
          <a:prstGeom prst="rect">
            <a:avLst/>
          </a:prstGeom>
          <a:noFill/>
        </p:spPr>
        <p:txBody>
          <a:bodyPr wrap="square">
            <a:spAutoFit/>
          </a:bodyPr>
          <a:lstStyle/>
          <a:p>
            <a:pPr algn="ctr" rtl="0"/>
            <a:r>
              <a:rPr lang="en-GB" sz="3000" b="1" dirty="0"/>
              <a:t>Only 10% of disadvantaged children </a:t>
            </a:r>
            <a:r>
              <a:rPr lang="en-GB" sz="3000" dirty="0"/>
              <a:t>who leave primary school </a:t>
            </a:r>
            <a:r>
              <a:rPr lang="en-GB" sz="3000" b="1" dirty="0"/>
              <a:t>reading below the expected </a:t>
            </a:r>
            <a:r>
              <a:rPr lang="en-GB" sz="3000" dirty="0"/>
              <a:t>achieve a pass at GCSE English and Maths (a pass is Grade 4)</a:t>
            </a:r>
          </a:p>
        </p:txBody>
      </p:sp>
    </p:spTree>
    <p:extLst>
      <p:ext uri="{BB962C8B-B14F-4D97-AF65-F5344CB8AC3E}">
        <p14:creationId xmlns:p14="http://schemas.microsoft.com/office/powerpoint/2010/main" val="120181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AD0D3-A549-F435-A069-659DB723172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F9A429F-0968-1A93-7EB0-CF2E4B6E39B1}"/>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8CCC165D-7013-9B94-A9E8-BCDF9AA4426C}"/>
              </a:ext>
            </a:extLst>
          </p:cNvPr>
          <p:cNvSpPr txBox="1"/>
          <p:nvPr/>
        </p:nvSpPr>
        <p:spPr>
          <a:xfrm>
            <a:off x="1701924" y="1772816"/>
            <a:ext cx="8208912" cy="2400657"/>
          </a:xfrm>
          <a:prstGeom prst="rect">
            <a:avLst/>
          </a:prstGeom>
          <a:noFill/>
        </p:spPr>
        <p:txBody>
          <a:bodyPr wrap="square">
            <a:spAutoFit/>
          </a:bodyPr>
          <a:lstStyle/>
          <a:p>
            <a:pPr algn="ctr"/>
            <a:r>
              <a:rPr lang="en-GB" sz="3000" dirty="0"/>
              <a:t>Children </a:t>
            </a:r>
            <a:r>
              <a:rPr lang="en-GB" sz="3000" b="1" dirty="0"/>
              <a:t>who are weak readers will struggle </a:t>
            </a:r>
            <a:r>
              <a:rPr lang="en-GB" sz="3000" b="1" u="sng" dirty="0"/>
              <a:t>as much in maths and science at GCSE as they do in English and in arts subjects</a:t>
            </a:r>
            <a:r>
              <a:rPr lang="en-GB" sz="3000" dirty="0"/>
              <a:t>, according to one of the biggest ever studies of student reading</a:t>
            </a:r>
          </a:p>
        </p:txBody>
      </p:sp>
    </p:spTree>
    <p:extLst>
      <p:ext uri="{BB962C8B-B14F-4D97-AF65-F5344CB8AC3E}">
        <p14:creationId xmlns:p14="http://schemas.microsoft.com/office/powerpoint/2010/main" val="27139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rtl="0"/>
            <a:r>
              <a:rPr lang="en-GB" b="1" dirty="0"/>
              <a:t>The relationship between GCSE outcomes and KS1 reading</a:t>
            </a:r>
            <a:endParaRPr lang="en-US" b="1" dirty="0"/>
          </a:p>
        </p:txBody>
      </p:sp>
      <p:pic>
        <p:nvPicPr>
          <p:cNvPr id="9" name="Picture 8">
            <a:extLst>
              <a:ext uri="{FF2B5EF4-FFF2-40B4-BE49-F238E27FC236}">
                <a16:creationId xmlns:a16="http://schemas.microsoft.com/office/drawing/2014/main" id="{7536A0D7-48BB-1653-6235-C7E228EFCC00}"/>
              </a:ext>
            </a:extLst>
          </p:cNvPr>
          <p:cNvPicPr>
            <a:picLocks noChangeAspect="1"/>
          </p:cNvPicPr>
          <p:nvPr/>
        </p:nvPicPr>
        <p:blipFill>
          <a:blip r:embed="rId3"/>
          <a:stretch>
            <a:fillRect/>
          </a:stretch>
        </p:blipFill>
        <p:spPr>
          <a:xfrm>
            <a:off x="765820" y="1700808"/>
            <a:ext cx="7163421" cy="4785775"/>
          </a:xfrm>
          <a:prstGeom prst="rect">
            <a:avLst/>
          </a:prstGeom>
        </p:spPr>
      </p:pic>
      <p:sp>
        <p:nvSpPr>
          <p:cNvPr id="10" name="TextBox 9">
            <a:extLst>
              <a:ext uri="{FF2B5EF4-FFF2-40B4-BE49-F238E27FC236}">
                <a16:creationId xmlns:a16="http://schemas.microsoft.com/office/drawing/2014/main" id="{D608B97B-A09C-ABEF-BD79-59C8DA0BDFBC}"/>
              </a:ext>
            </a:extLst>
          </p:cNvPr>
          <p:cNvSpPr txBox="1"/>
          <p:nvPr/>
        </p:nvSpPr>
        <p:spPr>
          <a:xfrm>
            <a:off x="8110636" y="1988840"/>
            <a:ext cx="3744416" cy="1477328"/>
          </a:xfrm>
          <a:prstGeom prst="rect">
            <a:avLst/>
          </a:prstGeom>
          <a:noFill/>
        </p:spPr>
        <p:txBody>
          <a:bodyPr wrap="square" rtlCol="0">
            <a:spAutoFit/>
          </a:bodyPr>
          <a:lstStyle/>
          <a:p>
            <a:r>
              <a:rPr lang="en-GB" sz="1800" dirty="0"/>
              <a:t>A ‘</a:t>
            </a:r>
            <a:r>
              <a:rPr lang="en-GB" sz="1800" b="1" dirty="0"/>
              <a:t>5’ </a:t>
            </a:r>
            <a:r>
              <a:rPr lang="en-GB" sz="1800" dirty="0"/>
              <a:t>at KS 1 is just about at the expected standard - which converts to approx. </a:t>
            </a:r>
            <a:r>
              <a:rPr lang="en-GB" sz="1800" b="1" dirty="0"/>
              <a:t>53% </a:t>
            </a:r>
            <a:r>
              <a:rPr lang="en-GB" sz="1800" dirty="0"/>
              <a:t>gaining a grade 4 or above at GCSE</a:t>
            </a:r>
          </a:p>
        </p:txBody>
      </p:sp>
      <p:sp>
        <p:nvSpPr>
          <p:cNvPr id="11" name="TextBox 10">
            <a:extLst>
              <a:ext uri="{FF2B5EF4-FFF2-40B4-BE49-F238E27FC236}">
                <a16:creationId xmlns:a16="http://schemas.microsoft.com/office/drawing/2014/main" id="{41A1D4AD-04A9-0113-E6D3-17A44C043BFB}"/>
              </a:ext>
            </a:extLst>
          </p:cNvPr>
          <p:cNvSpPr txBox="1"/>
          <p:nvPr/>
        </p:nvSpPr>
        <p:spPr>
          <a:xfrm>
            <a:off x="8088723" y="3406376"/>
            <a:ext cx="3744416" cy="1477328"/>
          </a:xfrm>
          <a:prstGeom prst="rect">
            <a:avLst/>
          </a:prstGeom>
          <a:noFill/>
        </p:spPr>
        <p:txBody>
          <a:bodyPr wrap="square" rtlCol="0">
            <a:spAutoFit/>
          </a:bodyPr>
          <a:lstStyle/>
          <a:p>
            <a:r>
              <a:rPr lang="en-GB" sz="1800" dirty="0"/>
              <a:t>An  </a:t>
            </a:r>
            <a:r>
              <a:rPr lang="en-GB" sz="1800" b="1" dirty="0"/>
              <a:t>‘8’ </a:t>
            </a:r>
            <a:r>
              <a:rPr lang="en-GB" sz="1800" dirty="0"/>
              <a:t>at KS 1 is just about above the expected standard - which converts to approx. </a:t>
            </a:r>
            <a:r>
              <a:rPr lang="en-GB" sz="1800" b="1" dirty="0"/>
              <a:t>83% gaining a grade 4 or above </a:t>
            </a:r>
            <a:r>
              <a:rPr lang="en-GB" sz="1800" dirty="0"/>
              <a:t>at GCSE</a:t>
            </a:r>
          </a:p>
        </p:txBody>
      </p:sp>
      <p:sp>
        <p:nvSpPr>
          <p:cNvPr id="12" name="TextBox 11">
            <a:extLst>
              <a:ext uri="{FF2B5EF4-FFF2-40B4-BE49-F238E27FC236}">
                <a16:creationId xmlns:a16="http://schemas.microsoft.com/office/drawing/2014/main" id="{DF6FFA58-6EB0-E4AD-90D7-BD671B424E8B}"/>
              </a:ext>
            </a:extLst>
          </p:cNvPr>
          <p:cNvSpPr txBox="1"/>
          <p:nvPr/>
        </p:nvSpPr>
        <p:spPr>
          <a:xfrm>
            <a:off x="8088723" y="5013312"/>
            <a:ext cx="3744416" cy="1477328"/>
          </a:xfrm>
          <a:prstGeom prst="rect">
            <a:avLst/>
          </a:prstGeom>
          <a:noFill/>
        </p:spPr>
        <p:txBody>
          <a:bodyPr wrap="square" rtlCol="0">
            <a:spAutoFit/>
          </a:bodyPr>
          <a:lstStyle/>
          <a:p>
            <a:r>
              <a:rPr lang="en-GB" sz="1800" dirty="0"/>
              <a:t>A ‘</a:t>
            </a:r>
            <a:r>
              <a:rPr lang="en-GB" sz="1800" b="1" dirty="0"/>
              <a:t>3’ at KS 1 </a:t>
            </a:r>
            <a:r>
              <a:rPr lang="en-GB" sz="1800" dirty="0"/>
              <a:t>below the expected standard - which converts to approx. </a:t>
            </a:r>
            <a:r>
              <a:rPr lang="en-GB" sz="1800" b="1" dirty="0"/>
              <a:t>35%</a:t>
            </a:r>
            <a:r>
              <a:rPr lang="en-GB" sz="1800" dirty="0"/>
              <a:t> gaining a grade 4 or above at GCSE</a:t>
            </a:r>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1158-BF9A-96E3-B417-291F9E8B1E11}"/>
              </a:ext>
            </a:extLst>
          </p:cNvPr>
          <p:cNvSpPr>
            <a:spLocks noGrp="1"/>
          </p:cNvSpPr>
          <p:nvPr>
            <p:ph type="title"/>
          </p:nvPr>
        </p:nvSpPr>
        <p:spPr>
          <a:xfrm>
            <a:off x="2741764" y="2520597"/>
            <a:ext cx="6705295" cy="924520"/>
          </a:xfrm>
        </p:spPr>
        <p:txBody>
          <a:bodyPr/>
          <a:lstStyle/>
          <a:p>
            <a:r>
              <a:rPr lang="en-GB" b="1" dirty="0"/>
              <a:t>Why does this matter?</a:t>
            </a:r>
          </a:p>
        </p:txBody>
      </p:sp>
      <p:sp>
        <p:nvSpPr>
          <p:cNvPr id="4" name="Date Placeholder 3">
            <a:extLst>
              <a:ext uri="{FF2B5EF4-FFF2-40B4-BE49-F238E27FC236}">
                <a16:creationId xmlns:a16="http://schemas.microsoft.com/office/drawing/2014/main" id="{236F2F2E-54BC-1E6A-5D9E-4B04BE5C74A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31865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5FB57-AAF3-5096-BE8F-86A40FCE3D2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122E7C1-1FA0-948B-25DE-D8880FF86F5E}"/>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D4B30810-4F6A-28BB-5319-070E5A759246}"/>
              </a:ext>
            </a:extLst>
          </p:cNvPr>
          <p:cNvSpPr txBox="1"/>
          <p:nvPr/>
        </p:nvSpPr>
        <p:spPr>
          <a:xfrm>
            <a:off x="1953952" y="1484784"/>
            <a:ext cx="8280920" cy="3323987"/>
          </a:xfrm>
          <a:prstGeom prst="rect">
            <a:avLst/>
          </a:prstGeom>
          <a:noFill/>
        </p:spPr>
        <p:txBody>
          <a:bodyPr wrap="square">
            <a:spAutoFit/>
          </a:bodyPr>
          <a:lstStyle/>
          <a:p>
            <a:pPr algn="ctr"/>
            <a:r>
              <a:rPr lang="en-GB" sz="3000" dirty="0"/>
              <a:t>Evidence from research shows that those who perform </a:t>
            </a:r>
            <a:r>
              <a:rPr lang="en-GB" sz="3000" b="1" u="sng" dirty="0"/>
              <a:t>just one </a:t>
            </a:r>
            <a:r>
              <a:rPr lang="en-GB" sz="3000" u="sng" dirty="0"/>
              <a:t>GCSE grade better </a:t>
            </a:r>
            <a:r>
              <a:rPr lang="en-GB" sz="3000" dirty="0"/>
              <a:t>than their counterparts across nine subjects have been </a:t>
            </a:r>
            <a:r>
              <a:rPr lang="en-GB" sz="3000" b="1" dirty="0"/>
              <a:t>shown to earn on </a:t>
            </a:r>
            <a:r>
              <a:rPr lang="en-GB" sz="3000" b="1" u="sng" dirty="0"/>
              <a:t>average over £200,000 more throughout their lives</a:t>
            </a:r>
            <a:r>
              <a:rPr lang="en-GB" sz="3000" dirty="0"/>
              <a:t>. </a:t>
            </a:r>
            <a:r>
              <a:rPr lang="en-GB" sz="3000" b="1" dirty="0"/>
              <a:t>(based on 2021 research) This figure will now be higher.</a:t>
            </a:r>
          </a:p>
        </p:txBody>
      </p:sp>
    </p:spTree>
    <p:extLst>
      <p:ext uri="{BB962C8B-B14F-4D97-AF65-F5344CB8AC3E}">
        <p14:creationId xmlns:p14="http://schemas.microsoft.com/office/powerpoint/2010/main" val="121007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07C09-285E-3806-A99C-5881785B939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0F40E74-49E6-0F0D-5A97-CEB755976D5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626F95C9-7695-5181-DCFF-237BD2A07065}"/>
              </a:ext>
            </a:extLst>
          </p:cNvPr>
          <p:cNvSpPr txBox="1"/>
          <p:nvPr/>
        </p:nvSpPr>
        <p:spPr>
          <a:xfrm>
            <a:off x="1485900" y="1723352"/>
            <a:ext cx="8784976" cy="2677656"/>
          </a:xfrm>
          <a:prstGeom prst="rect">
            <a:avLst/>
          </a:prstGeom>
          <a:noFill/>
        </p:spPr>
        <p:txBody>
          <a:bodyPr wrap="square">
            <a:spAutoFit/>
          </a:bodyPr>
          <a:lstStyle/>
          <a:p>
            <a:pPr algn="ctr"/>
            <a:r>
              <a:rPr lang="en-GB" dirty="0"/>
              <a:t>Researchers found that </a:t>
            </a:r>
            <a:r>
              <a:rPr lang="en-GB" b="1" dirty="0"/>
              <a:t>GCSE results strongly predicted whether an individual </a:t>
            </a:r>
            <a:r>
              <a:rPr lang="en-GB" b="1" u="sng" dirty="0"/>
              <a:t>would go on to achieve further educational success</a:t>
            </a:r>
            <a:r>
              <a:rPr lang="en-GB" u="sng" dirty="0"/>
              <a:t>, f</a:t>
            </a:r>
            <a:r>
              <a:rPr lang="en-GB" dirty="0"/>
              <a:t>or example at university. </a:t>
            </a:r>
          </a:p>
          <a:p>
            <a:pPr algn="ctr"/>
            <a:endParaRPr lang="en-GB" dirty="0"/>
          </a:p>
          <a:p>
            <a:pPr algn="ctr"/>
            <a:r>
              <a:rPr lang="en-GB" dirty="0"/>
              <a:t>But even after accounting for further education, </a:t>
            </a:r>
            <a:r>
              <a:rPr lang="en-GB" u="sng" dirty="0"/>
              <a:t>doing well in GCSEs made a significant difference for </a:t>
            </a:r>
            <a:r>
              <a:rPr lang="en-GB" b="1" u="sng" dirty="0"/>
              <a:t>securing a prestigious job and earning a good income</a:t>
            </a:r>
            <a:r>
              <a:rPr lang="en-GB" b="1" dirty="0"/>
              <a:t>. </a:t>
            </a:r>
          </a:p>
        </p:txBody>
      </p:sp>
    </p:spTree>
    <p:extLst>
      <p:ext uri="{BB962C8B-B14F-4D97-AF65-F5344CB8AC3E}">
        <p14:creationId xmlns:p14="http://schemas.microsoft.com/office/powerpoint/2010/main" val="1284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D0E8-BA04-510B-3D15-06756F6BFE34}"/>
              </a:ext>
            </a:extLst>
          </p:cNvPr>
          <p:cNvSpPr>
            <a:spLocks noGrp="1"/>
          </p:cNvSpPr>
          <p:nvPr>
            <p:ph type="title"/>
          </p:nvPr>
        </p:nvSpPr>
        <p:spPr>
          <a:xfrm>
            <a:off x="1845940" y="1916832"/>
            <a:ext cx="10157354" cy="1397000"/>
          </a:xfrm>
        </p:spPr>
        <p:txBody>
          <a:bodyPr/>
          <a:lstStyle/>
          <a:p>
            <a:r>
              <a:rPr lang="en-GB" b="1" dirty="0"/>
              <a:t>The cost of illiteracy in the UK</a:t>
            </a:r>
          </a:p>
        </p:txBody>
      </p:sp>
      <p:sp>
        <p:nvSpPr>
          <p:cNvPr id="4" name="Date Placeholder 3">
            <a:extLst>
              <a:ext uri="{FF2B5EF4-FFF2-40B4-BE49-F238E27FC236}">
                <a16:creationId xmlns:a16="http://schemas.microsoft.com/office/drawing/2014/main" id="{CD203F96-9E59-8DEB-22F8-95E1696AA9E6}"/>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18054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856B-C094-D414-B8E5-209FA0A58BF6}"/>
              </a:ext>
            </a:extLst>
          </p:cNvPr>
          <p:cNvSpPr>
            <a:spLocks noGrp="1"/>
          </p:cNvSpPr>
          <p:nvPr>
            <p:ph type="title"/>
          </p:nvPr>
        </p:nvSpPr>
        <p:spPr/>
        <p:txBody>
          <a:bodyPr/>
          <a:lstStyle/>
          <a:p>
            <a:r>
              <a:rPr lang="en-GB" b="1" dirty="0"/>
              <a:t>Contents for the session</a:t>
            </a:r>
          </a:p>
        </p:txBody>
      </p:sp>
      <p:sp>
        <p:nvSpPr>
          <p:cNvPr id="3" name="Content Placeholder 2">
            <a:extLst>
              <a:ext uri="{FF2B5EF4-FFF2-40B4-BE49-F238E27FC236}">
                <a16:creationId xmlns:a16="http://schemas.microsoft.com/office/drawing/2014/main" id="{F204240A-E39D-72E7-08D6-9AE14440C9AE}"/>
              </a:ext>
            </a:extLst>
          </p:cNvPr>
          <p:cNvSpPr>
            <a:spLocks noGrp="1"/>
          </p:cNvSpPr>
          <p:nvPr>
            <p:ph idx="1"/>
          </p:nvPr>
        </p:nvSpPr>
        <p:spPr/>
        <p:txBody>
          <a:bodyPr>
            <a:normAutofit fontScale="92500" lnSpcReduction="20000"/>
          </a:bodyPr>
          <a:lstStyle/>
          <a:p>
            <a:r>
              <a:rPr lang="en-GB" dirty="0"/>
              <a:t>Our Christian vision</a:t>
            </a:r>
          </a:p>
          <a:p>
            <a:r>
              <a:rPr lang="en-GB" dirty="0"/>
              <a:t>Reading standards at Ireby </a:t>
            </a:r>
          </a:p>
          <a:p>
            <a:r>
              <a:rPr lang="en-GB" dirty="0"/>
              <a:t>The importance of reading standards</a:t>
            </a:r>
          </a:p>
          <a:p>
            <a:r>
              <a:rPr lang="en-GB" dirty="0"/>
              <a:t>Consequence of low reading standards</a:t>
            </a:r>
          </a:p>
          <a:p>
            <a:r>
              <a:rPr lang="en-GB" dirty="0"/>
              <a:t>Impact of low attendance</a:t>
            </a:r>
          </a:p>
          <a:p>
            <a:r>
              <a:rPr lang="en-GB" dirty="0"/>
              <a:t>What is reading?</a:t>
            </a:r>
          </a:p>
          <a:p>
            <a:r>
              <a:rPr lang="en-GB" dirty="0"/>
              <a:t>Why is reading out loud so important?</a:t>
            </a:r>
          </a:p>
          <a:p>
            <a:r>
              <a:rPr lang="en-GB" dirty="0"/>
              <a:t>So, what is research telling us</a:t>
            </a:r>
          </a:p>
          <a:p>
            <a:r>
              <a:rPr lang="en-GB" dirty="0"/>
              <a:t>What next? </a:t>
            </a:r>
          </a:p>
          <a:p>
            <a:endParaRPr lang="en-GB" dirty="0"/>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6CFB0EB7-0905-810E-6135-A7210F0FD1DC}"/>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8918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BBA10-61EE-4A07-0FC9-EEA13A84C63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568C4BFB-325B-C38B-743E-533C88ECD045}"/>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24A92970-5522-2419-E47C-067D848FA91D}"/>
              </a:ext>
            </a:extLst>
          </p:cNvPr>
          <p:cNvSpPr txBox="1"/>
          <p:nvPr/>
        </p:nvSpPr>
        <p:spPr>
          <a:xfrm>
            <a:off x="1117308" y="1723352"/>
            <a:ext cx="9585615" cy="1938992"/>
          </a:xfrm>
          <a:prstGeom prst="rect">
            <a:avLst/>
          </a:prstGeom>
          <a:noFill/>
        </p:spPr>
        <p:txBody>
          <a:bodyPr wrap="square">
            <a:spAutoFit/>
          </a:bodyPr>
          <a:lstStyle/>
          <a:p>
            <a:pPr algn="ctr"/>
            <a:r>
              <a:rPr lang="en-GB" b="1" dirty="0"/>
              <a:t>It is estimated that six to eight million adults are functionally illiterate not able to read the </a:t>
            </a:r>
            <a:r>
              <a:rPr lang="en-GB" dirty="0"/>
              <a:t>front page of a broadsheet newspaper, understanding the instructions on a medicine bottle, sitting a theory test for a driver’s licence, or succeeding in writing a job application </a:t>
            </a:r>
          </a:p>
        </p:txBody>
      </p:sp>
    </p:spTree>
    <p:extLst>
      <p:ext uri="{BB962C8B-B14F-4D97-AF65-F5344CB8AC3E}">
        <p14:creationId xmlns:p14="http://schemas.microsoft.com/office/powerpoint/2010/main" val="22031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F8E8F-6C2D-5B18-65B3-3CC3801AAA8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B728672-7929-FCF0-6D6D-52163A877E06}"/>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2D04CEBC-86C7-2B34-7560-6C0B4307D060}"/>
              </a:ext>
            </a:extLst>
          </p:cNvPr>
          <p:cNvSpPr txBox="1"/>
          <p:nvPr/>
        </p:nvSpPr>
        <p:spPr>
          <a:xfrm>
            <a:off x="3047250" y="2276872"/>
            <a:ext cx="6094324" cy="1708160"/>
          </a:xfrm>
          <a:prstGeom prst="rect">
            <a:avLst/>
          </a:prstGeom>
          <a:noFill/>
        </p:spPr>
        <p:txBody>
          <a:bodyPr wrap="square">
            <a:spAutoFit/>
          </a:bodyPr>
          <a:lstStyle/>
          <a:p>
            <a:pPr algn="ctr"/>
            <a:r>
              <a:rPr lang="en-GB" sz="3500" dirty="0"/>
              <a:t>The cost of illiteracy in the UK is estimated to be </a:t>
            </a:r>
            <a:r>
              <a:rPr lang="en-GB" sz="3500" b="1" dirty="0"/>
              <a:t>£81.312 billion </a:t>
            </a:r>
            <a:r>
              <a:rPr lang="en-GB" sz="3500" dirty="0"/>
              <a:t>annually. </a:t>
            </a:r>
          </a:p>
        </p:txBody>
      </p:sp>
    </p:spTree>
    <p:extLst>
      <p:ext uri="{BB962C8B-B14F-4D97-AF65-F5344CB8AC3E}">
        <p14:creationId xmlns:p14="http://schemas.microsoft.com/office/powerpoint/2010/main" val="14782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3E3F0-FE4E-457E-E288-C70101ED6FC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500F987-020B-CCEC-42CD-96BD732F768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7C066B3B-88C3-A369-9221-86315BC33E69}"/>
              </a:ext>
            </a:extLst>
          </p:cNvPr>
          <p:cNvSpPr txBox="1"/>
          <p:nvPr/>
        </p:nvSpPr>
        <p:spPr>
          <a:xfrm>
            <a:off x="1845940" y="1484784"/>
            <a:ext cx="8352928" cy="1938992"/>
          </a:xfrm>
          <a:prstGeom prst="rect">
            <a:avLst/>
          </a:prstGeom>
          <a:noFill/>
        </p:spPr>
        <p:txBody>
          <a:bodyPr wrap="square">
            <a:spAutoFit/>
          </a:bodyPr>
          <a:lstStyle/>
          <a:p>
            <a:pPr algn="ctr"/>
            <a:r>
              <a:rPr lang="en-GB" sz="3000" b="1" dirty="0"/>
              <a:t>Illiteracy leads to individuals earning 30-42% less than their literate counterparts, </a:t>
            </a:r>
            <a:r>
              <a:rPr lang="en-GB" sz="3000" dirty="0"/>
              <a:t>but without the skills to pursue further vocational education or training</a:t>
            </a:r>
          </a:p>
        </p:txBody>
      </p:sp>
    </p:spTree>
    <p:extLst>
      <p:ext uri="{BB962C8B-B14F-4D97-AF65-F5344CB8AC3E}">
        <p14:creationId xmlns:p14="http://schemas.microsoft.com/office/powerpoint/2010/main" val="9915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AC7B-6D8B-AD1B-8D3F-A074994C7454}"/>
              </a:ext>
            </a:extLst>
          </p:cNvPr>
          <p:cNvSpPr>
            <a:spLocks noGrp="1"/>
          </p:cNvSpPr>
          <p:nvPr>
            <p:ph type="title"/>
          </p:nvPr>
        </p:nvSpPr>
        <p:spPr>
          <a:xfrm>
            <a:off x="1701924" y="2032000"/>
            <a:ext cx="10157354" cy="1397000"/>
          </a:xfrm>
        </p:spPr>
        <p:txBody>
          <a:bodyPr/>
          <a:lstStyle/>
          <a:p>
            <a:r>
              <a:rPr lang="en-GB" b="1" dirty="0"/>
              <a:t>The impact of non-attendance</a:t>
            </a:r>
          </a:p>
        </p:txBody>
      </p:sp>
      <p:sp>
        <p:nvSpPr>
          <p:cNvPr id="4" name="Date Placeholder 3">
            <a:extLst>
              <a:ext uri="{FF2B5EF4-FFF2-40B4-BE49-F238E27FC236}">
                <a16:creationId xmlns:a16="http://schemas.microsoft.com/office/drawing/2014/main" id="{076C5544-B972-19D1-08BE-08CA0CD2EE4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42348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BF4F-0FAE-750A-5434-75CE9C9CF16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620B056-5336-8E15-BF1F-092C14C06EE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pic>
        <p:nvPicPr>
          <p:cNvPr id="7" name="Picture 6">
            <a:extLst>
              <a:ext uri="{FF2B5EF4-FFF2-40B4-BE49-F238E27FC236}">
                <a16:creationId xmlns:a16="http://schemas.microsoft.com/office/drawing/2014/main" id="{E91E9C44-255B-AF16-36CB-7F872A445E33}"/>
              </a:ext>
            </a:extLst>
          </p:cNvPr>
          <p:cNvPicPr>
            <a:picLocks noChangeAspect="1"/>
          </p:cNvPicPr>
          <p:nvPr/>
        </p:nvPicPr>
        <p:blipFill>
          <a:blip r:embed="rId2"/>
          <a:stretch>
            <a:fillRect/>
          </a:stretch>
        </p:blipFill>
        <p:spPr>
          <a:xfrm>
            <a:off x="772367" y="476672"/>
            <a:ext cx="10644089" cy="4104455"/>
          </a:xfrm>
          <a:prstGeom prst="rect">
            <a:avLst/>
          </a:prstGeom>
        </p:spPr>
      </p:pic>
      <p:pic>
        <p:nvPicPr>
          <p:cNvPr id="8" name="Picture 7">
            <a:extLst>
              <a:ext uri="{FF2B5EF4-FFF2-40B4-BE49-F238E27FC236}">
                <a16:creationId xmlns:a16="http://schemas.microsoft.com/office/drawing/2014/main" id="{D13EAFBF-52CA-A566-0745-6A11E326D756}"/>
              </a:ext>
            </a:extLst>
          </p:cNvPr>
          <p:cNvPicPr>
            <a:picLocks noChangeAspect="1"/>
          </p:cNvPicPr>
          <p:nvPr/>
        </p:nvPicPr>
        <p:blipFill>
          <a:blip r:embed="rId3"/>
          <a:stretch>
            <a:fillRect/>
          </a:stretch>
        </p:blipFill>
        <p:spPr>
          <a:xfrm>
            <a:off x="754229" y="4853877"/>
            <a:ext cx="4248472" cy="1274174"/>
          </a:xfrm>
          <a:prstGeom prst="rect">
            <a:avLst/>
          </a:prstGeom>
        </p:spPr>
      </p:pic>
      <p:pic>
        <p:nvPicPr>
          <p:cNvPr id="10" name="Picture 9">
            <a:extLst>
              <a:ext uri="{FF2B5EF4-FFF2-40B4-BE49-F238E27FC236}">
                <a16:creationId xmlns:a16="http://schemas.microsoft.com/office/drawing/2014/main" id="{E8E98E28-1B6B-DABE-C353-99708B5DD9A5}"/>
              </a:ext>
            </a:extLst>
          </p:cNvPr>
          <p:cNvPicPr>
            <a:picLocks noChangeAspect="1"/>
          </p:cNvPicPr>
          <p:nvPr/>
        </p:nvPicPr>
        <p:blipFill>
          <a:blip r:embed="rId4"/>
          <a:stretch>
            <a:fillRect/>
          </a:stretch>
        </p:blipFill>
        <p:spPr>
          <a:xfrm>
            <a:off x="5213457" y="4765907"/>
            <a:ext cx="1972668" cy="1795754"/>
          </a:xfrm>
          <a:prstGeom prst="rect">
            <a:avLst/>
          </a:prstGeom>
        </p:spPr>
      </p:pic>
      <p:sp>
        <p:nvSpPr>
          <p:cNvPr id="11" name="TextBox 10">
            <a:extLst>
              <a:ext uri="{FF2B5EF4-FFF2-40B4-BE49-F238E27FC236}">
                <a16:creationId xmlns:a16="http://schemas.microsoft.com/office/drawing/2014/main" id="{A59D76B0-0D83-03A6-18DB-F3271A5C9A7F}"/>
              </a:ext>
            </a:extLst>
          </p:cNvPr>
          <p:cNvSpPr txBox="1"/>
          <p:nvPr/>
        </p:nvSpPr>
        <p:spPr>
          <a:xfrm>
            <a:off x="7606580" y="4831141"/>
            <a:ext cx="3240360" cy="1569660"/>
          </a:xfrm>
          <a:prstGeom prst="rect">
            <a:avLst/>
          </a:prstGeom>
          <a:noFill/>
        </p:spPr>
        <p:txBody>
          <a:bodyPr wrap="square" rtlCol="0">
            <a:spAutoFit/>
          </a:bodyPr>
          <a:lstStyle/>
          <a:p>
            <a:r>
              <a:rPr lang="en-GB" dirty="0"/>
              <a:t>5-year average of 93.6% - somewhere between ¼ and ½ year lost.</a:t>
            </a:r>
          </a:p>
        </p:txBody>
      </p:sp>
    </p:spTree>
    <p:extLst>
      <p:ext uri="{BB962C8B-B14F-4D97-AF65-F5344CB8AC3E}">
        <p14:creationId xmlns:p14="http://schemas.microsoft.com/office/powerpoint/2010/main" val="291086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9932CB-587E-20D3-BB08-39981F88D2F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871F7758-38A9-52E4-42C1-0F048A2A633C}"/>
              </a:ext>
            </a:extLst>
          </p:cNvPr>
          <p:cNvSpPr txBox="1"/>
          <p:nvPr/>
        </p:nvSpPr>
        <p:spPr>
          <a:xfrm>
            <a:off x="2205980" y="1412776"/>
            <a:ext cx="7439563" cy="3046988"/>
          </a:xfrm>
          <a:prstGeom prst="rect">
            <a:avLst/>
          </a:prstGeom>
          <a:noFill/>
        </p:spPr>
        <p:txBody>
          <a:bodyPr wrap="square">
            <a:spAutoFit/>
          </a:bodyPr>
          <a:lstStyle/>
          <a:p>
            <a:pPr algn="ctr"/>
            <a:r>
              <a:rPr lang="en-GB" dirty="0"/>
              <a:t>The impact of low attendance at primary school on educational standards is significant. </a:t>
            </a:r>
          </a:p>
          <a:p>
            <a:pPr algn="ctr"/>
            <a:endParaRPr lang="en-GB" dirty="0"/>
          </a:p>
          <a:p>
            <a:pPr algn="ctr"/>
            <a:r>
              <a:rPr lang="en-GB" dirty="0"/>
              <a:t>Children who attend school </a:t>
            </a:r>
            <a:r>
              <a:rPr lang="en-GB" u="sng" dirty="0"/>
              <a:t>nearly every day </a:t>
            </a:r>
            <a:r>
              <a:rPr lang="en-GB" dirty="0"/>
              <a:t>are </a:t>
            </a:r>
            <a:r>
              <a:rPr lang="en-GB" b="1" dirty="0"/>
              <a:t>30% more likely </a:t>
            </a:r>
            <a:r>
              <a:rPr lang="en-GB" dirty="0"/>
              <a:t>to achieve the expected standard in reading, writing, and maths </a:t>
            </a:r>
            <a:r>
              <a:rPr lang="en-GB" b="1" dirty="0"/>
              <a:t>compared to those who attend 90-95% </a:t>
            </a:r>
            <a:r>
              <a:rPr lang="en-GB" dirty="0"/>
              <a:t>of the time. </a:t>
            </a:r>
          </a:p>
        </p:txBody>
      </p:sp>
    </p:spTree>
    <p:extLst>
      <p:ext uri="{BB962C8B-B14F-4D97-AF65-F5344CB8AC3E}">
        <p14:creationId xmlns:p14="http://schemas.microsoft.com/office/powerpoint/2010/main" val="25744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381-9AED-199E-450B-F0D387E47C8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5FF90464-7FC7-AED1-952C-340B20931454}"/>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6895FE3F-FD9A-6805-A911-EA6EFB546FE9}"/>
              </a:ext>
            </a:extLst>
          </p:cNvPr>
          <p:cNvSpPr txBox="1"/>
          <p:nvPr/>
        </p:nvSpPr>
        <p:spPr>
          <a:xfrm>
            <a:off x="1557908" y="1723352"/>
            <a:ext cx="8568952" cy="3785652"/>
          </a:xfrm>
          <a:prstGeom prst="rect">
            <a:avLst/>
          </a:prstGeom>
          <a:noFill/>
        </p:spPr>
        <p:txBody>
          <a:bodyPr wrap="square">
            <a:spAutoFit/>
          </a:bodyPr>
          <a:lstStyle/>
          <a:p>
            <a:pPr algn="ctr"/>
            <a:r>
              <a:rPr lang="en-GB" dirty="0"/>
              <a:t>The link is even stronger at secondary school, where Year 11 pupils with near-perfect attendance are almost twice as likely to achieve grade 5 in English and Maths GCSE compared to those attending 90-95% of the time.</a:t>
            </a:r>
          </a:p>
          <a:p>
            <a:pPr algn="ctr"/>
            <a:endParaRPr lang="en-GB" dirty="0"/>
          </a:p>
          <a:p>
            <a:pPr algn="ctr"/>
            <a:endParaRPr lang="en-GB" dirty="0"/>
          </a:p>
          <a:p>
            <a:pPr algn="ctr"/>
            <a:r>
              <a:rPr lang="en-GB" dirty="0"/>
              <a:t>Children with low attendance at primary school often go on to have poor attendance at secondary school </a:t>
            </a:r>
          </a:p>
          <a:p>
            <a:pPr algn="ctr"/>
            <a:endParaRPr lang="en-GB" dirty="0"/>
          </a:p>
          <a:p>
            <a:pPr algn="ctr"/>
            <a:endParaRPr lang="en-GB" dirty="0"/>
          </a:p>
        </p:txBody>
      </p:sp>
    </p:spTree>
    <p:extLst>
      <p:ext uri="{BB962C8B-B14F-4D97-AF65-F5344CB8AC3E}">
        <p14:creationId xmlns:p14="http://schemas.microsoft.com/office/powerpoint/2010/main" val="120702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42A5-19CD-84AD-D26E-9861D4DB06C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065049E-C859-EEED-777F-850134CCD4C8}"/>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E05C26F2-D463-7707-7E8F-535719035EDF}"/>
              </a:ext>
            </a:extLst>
          </p:cNvPr>
          <p:cNvSpPr txBox="1"/>
          <p:nvPr/>
        </p:nvSpPr>
        <p:spPr>
          <a:xfrm>
            <a:off x="3214092" y="1490008"/>
            <a:ext cx="6094324" cy="1938992"/>
          </a:xfrm>
          <a:prstGeom prst="rect">
            <a:avLst/>
          </a:prstGeom>
          <a:noFill/>
        </p:spPr>
        <p:txBody>
          <a:bodyPr wrap="square">
            <a:spAutoFit/>
          </a:bodyPr>
          <a:lstStyle/>
          <a:p>
            <a:pPr algn="ctr"/>
            <a:r>
              <a:rPr lang="en-GB" sz="3000" dirty="0"/>
              <a:t>A week of absence at primary school can equate to approximately </a:t>
            </a:r>
            <a:r>
              <a:rPr lang="en-GB" sz="3000" b="1" dirty="0"/>
              <a:t>2.6% of </a:t>
            </a:r>
            <a:r>
              <a:rPr lang="en-GB" sz="3000" dirty="0"/>
              <a:t>attendance lost</a:t>
            </a:r>
          </a:p>
        </p:txBody>
      </p:sp>
      <p:sp>
        <p:nvSpPr>
          <p:cNvPr id="2" name="TextBox 1">
            <a:extLst>
              <a:ext uri="{FF2B5EF4-FFF2-40B4-BE49-F238E27FC236}">
                <a16:creationId xmlns:a16="http://schemas.microsoft.com/office/drawing/2014/main" id="{48844B90-9740-4D13-4044-D3B345F04F33}"/>
              </a:ext>
            </a:extLst>
          </p:cNvPr>
          <p:cNvSpPr txBox="1"/>
          <p:nvPr/>
        </p:nvSpPr>
        <p:spPr>
          <a:xfrm>
            <a:off x="4222204" y="4083903"/>
            <a:ext cx="4392488" cy="830997"/>
          </a:xfrm>
          <a:prstGeom prst="rect">
            <a:avLst/>
          </a:prstGeom>
          <a:noFill/>
        </p:spPr>
        <p:txBody>
          <a:bodyPr wrap="square" rtlCol="0">
            <a:spAutoFit/>
          </a:bodyPr>
          <a:lstStyle/>
          <a:p>
            <a:pPr algn="ctr"/>
            <a:r>
              <a:rPr lang="en-GB" b="1" dirty="0"/>
              <a:t>Our attendance is 96.81% - so again, thank you</a:t>
            </a:r>
          </a:p>
        </p:txBody>
      </p:sp>
    </p:spTree>
    <p:extLst>
      <p:ext uri="{BB962C8B-B14F-4D97-AF65-F5344CB8AC3E}">
        <p14:creationId xmlns:p14="http://schemas.microsoft.com/office/powerpoint/2010/main" val="20211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C42D-C151-A9C6-4AD2-35D01A1B460D}"/>
              </a:ext>
            </a:extLst>
          </p:cNvPr>
          <p:cNvSpPr>
            <a:spLocks noGrp="1"/>
          </p:cNvSpPr>
          <p:nvPr>
            <p:ph type="title"/>
          </p:nvPr>
        </p:nvSpPr>
        <p:spPr>
          <a:xfrm>
            <a:off x="1117309" y="476672"/>
            <a:ext cx="10157354" cy="1397000"/>
          </a:xfrm>
        </p:spPr>
        <p:txBody>
          <a:bodyPr>
            <a:normAutofit/>
          </a:bodyPr>
          <a:lstStyle/>
          <a:p>
            <a:pPr algn="ctr"/>
            <a:r>
              <a:rPr lang="en-GB" sz="3500" b="1" dirty="0"/>
              <a:t>What helps our children achieve the expected standard in reading?</a:t>
            </a:r>
          </a:p>
        </p:txBody>
      </p:sp>
      <p:sp>
        <p:nvSpPr>
          <p:cNvPr id="4" name="Date Placeholder 3">
            <a:extLst>
              <a:ext uri="{FF2B5EF4-FFF2-40B4-BE49-F238E27FC236}">
                <a16:creationId xmlns:a16="http://schemas.microsoft.com/office/drawing/2014/main" id="{BE7FD7B1-559C-7F76-DA45-9C79971005EB}"/>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411420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4BFF-541E-BC14-531D-445FBA91D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D3E81-46B9-3A83-E3C2-7E5639ECE4D3}"/>
              </a:ext>
            </a:extLst>
          </p:cNvPr>
          <p:cNvSpPr>
            <a:spLocks noGrp="1"/>
          </p:cNvSpPr>
          <p:nvPr>
            <p:ph type="title"/>
          </p:nvPr>
        </p:nvSpPr>
        <p:spPr>
          <a:xfrm>
            <a:off x="1140785" y="2032000"/>
            <a:ext cx="10157354" cy="1397000"/>
          </a:xfrm>
        </p:spPr>
        <p:txBody>
          <a:bodyPr>
            <a:normAutofit/>
          </a:bodyPr>
          <a:lstStyle/>
          <a:p>
            <a:pPr algn="ctr"/>
            <a:r>
              <a:rPr lang="en-GB" sz="3500" dirty="0">
                <a:hlinkClick r:id="rId2"/>
              </a:rPr>
              <a:t>Building strong relationships and interacting with children from the outset…. </a:t>
            </a:r>
            <a:endParaRPr lang="en-GB" sz="3500" dirty="0"/>
          </a:p>
        </p:txBody>
      </p:sp>
      <p:sp>
        <p:nvSpPr>
          <p:cNvPr id="4" name="Date Placeholder 3">
            <a:extLst>
              <a:ext uri="{FF2B5EF4-FFF2-40B4-BE49-F238E27FC236}">
                <a16:creationId xmlns:a16="http://schemas.microsoft.com/office/drawing/2014/main" id="{99C004AD-E4D9-AAD3-BC46-D2A797E7BC44}"/>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8139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503-9000-7762-F0CB-EEB65C2E9161}"/>
              </a:ext>
            </a:extLst>
          </p:cNvPr>
          <p:cNvSpPr>
            <a:spLocks noGrp="1"/>
          </p:cNvSpPr>
          <p:nvPr>
            <p:ph type="title"/>
          </p:nvPr>
        </p:nvSpPr>
        <p:spPr>
          <a:xfrm>
            <a:off x="1015735" y="2564904"/>
            <a:ext cx="10157354" cy="1397000"/>
          </a:xfrm>
        </p:spPr>
        <p:txBody>
          <a:bodyPr>
            <a:normAutofit fontScale="90000"/>
          </a:bodyPr>
          <a:lstStyle/>
          <a:p>
            <a:pPr marL="0" marR="0" lvl="0" indent="0" algn="l" defTabSz="1218987" rtl="0" eaLnBrk="1" fontAlgn="auto" latinLnBrk="0" hangingPunct="1">
              <a:lnSpc>
                <a:spcPct val="95000"/>
              </a:lnSpc>
              <a:spcBef>
                <a:spcPts val="1866"/>
              </a:spcBef>
              <a:spcAft>
                <a:spcPts val="0"/>
              </a:spcAft>
              <a:buClrTx/>
              <a:buSzPct val="100000"/>
              <a:buFont typeface="Arial" pitchFamily="34" charset="0"/>
              <a:buNone/>
              <a:tabLst/>
              <a:defRPr/>
            </a:pPr>
            <a:r>
              <a:rPr lang="en-GB" sz="2800" b="1" dirty="0"/>
              <a:t>Our Christian Vision: ‘</a:t>
            </a:r>
            <a:r>
              <a:rPr kumimoji="0" lang="en-GB" sz="4000" b="1" i="0" u="none" strike="noStrike" kern="1200" cap="none" spc="0" normalizeH="0" baseline="0" noProof="0" dirty="0">
                <a:ln>
                  <a:noFill/>
                </a:ln>
                <a:solidFill>
                  <a:srgbClr val="374C81"/>
                </a:solidFill>
                <a:effectLst/>
                <a:uLnTx/>
                <a:uFillTx/>
                <a:latin typeface="Century Gothic"/>
                <a:ea typeface="+mn-ea"/>
                <a:cs typeface="+mn-cs"/>
              </a:rPr>
              <a:t>Created to do good.’ </a:t>
            </a:r>
            <a:r>
              <a:rPr kumimoji="0" lang="en-GB" sz="1700" b="1" i="0" u="none" strike="noStrike" kern="1200" cap="none" spc="0" normalizeH="0" baseline="0" noProof="0" dirty="0">
                <a:ln>
                  <a:noFill/>
                </a:ln>
                <a:solidFill>
                  <a:srgbClr val="374C81"/>
                </a:solidFill>
                <a:effectLst/>
                <a:uLnTx/>
                <a:uFillTx/>
                <a:latin typeface="Century Gothic"/>
                <a:ea typeface="+mn-ea"/>
                <a:cs typeface="+mn-cs"/>
              </a:rPr>
              <a:t>Ephesians 2:10</a:t>
            </a:r>
            <a:br>
              <a:rPr kumimoji="0" lang="en-GB" sz="1700" b="0" i="0" u="none" strike="noStrike" kern="1200" cap="none" spc="0" normalizeH="0" baseline="0" noProof="0" dirty="0">
                <a:ln>
                  <a:noFill/>
                </a:ln>
                <a:solidFill>
                  <a:srgbClr val="374C81"/>
                </a:solidFill>
                <a:effectLst/>
                <a:uLnTx/>
                <a:uFillTx/>
                <a:latin typeface="Century Gothic"/>
                <a:ea typeface="+mn-ea"/>
                <a:cs typeface="+mn-cs"/>
              </a:rPr>
            </a:br>
            <a:endParaRPr lang="en-GB" b="1" dirty="0"/>
          </a:p>
        </p:txBody>
      </p:sp>
      <p:sp>
        <p:nvSpPr>
          <p:cNvPr id="4" name="Date Placeholder 3">
            <a:extLst>
              <a:ext uri="{FF2B5EF4-FFF2-40B4-BE49-F238E27FC236}">
                <a16:creationId xmlns:a16="http://schemas.microsoft.com/office/drawing/2014/main" id="{CC6A3497-3BDD-6E9F-D3BB-888E1797A6B0}"/>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1149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02964-0902-C235-AD18-8C942D7B8D4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465EC36-DE8B-CB9A-ED0B-740E88B0A83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7F95AE5F-D9AF-E0FB-0CFA-C96B684E32F7}"/>
              </a:ext>
            </a:extLst>
          </p:cNvPr>
          <p:cNvSpPr txBox="1"/>
          <p:nvPr/>
        </p:nvSpPr>
        <p:spPr>
          <a:xfrm>
            <a:off x="1773932" y="1124744"/>
            <a:ext cx="9001000" cy="3477875"/>
          </a:xfrm>
          <a:prstGeom prst="rect">
            <a:avLst/>
          </a:prstGeom>
          <a:noFill/>
        </p:spPr>
        <p:txBody>
          <a:bodyPr wrap="square">
            <a:spAutoFit/>
          </a:bodyPr>
          <a:lstStyle/>
          <a:p>
            <a:pPr algn="ctr"/>
            <a:r>
              <a:rPr lang="en-GB" sz="2800" b="1" dirty="0"/>
              <a:t>Why positive attention is important</a:t>
            </a:r>
          </a:p>
          <a:p>
            <a:endParaRPr lang="en-GB" b="1" dirty="0"/>
          </a:p>
          <a:p>
            <a:pPr algn="ctr"/>
            <a:r>
              <a:rPr lang="en-GB" b="1" dirty="0"/>
              <a:t>From birth, </a:t>
            </a:r>
            <a:r>
              <a:rPr lang="en-GB" dirty="0"/>
              <a:t>children need experiences and relationships that show them they’re valued, capable human beings who make other people happy. </a:t>
            </a:r>
          </a:p>
          <a:p>
            <a:pPr algn="ctr"/>
            <a:endParaRPr lang="en-GB" dirty="0"/>
          </a:p>
          <a:p>
            <a:pPr algn="ctr"/>
            <a:r>
              <a:rPr lang="en-GB" dirty="0"/>
              <a:t>Positive attention, reactions and responses from familiar and trusted grown-ups help children build a picture of how valued they are.</a:t>
            </a:r>
          </a:p>
        </p:txBody>
      </p:sp>
    </p:spTree>
    <p:extLst>
      <p:ext uri="{BB962C8B-B14F-4D97-AF65-F5344CB8AC3E}">
        <p14:creationId xmlns:p14="http://schemas.microsoft.com/office/powerpoint/2010/main" val="266408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CBCDD-FE63-1C8A-172C-86DFEA759647}"/>
              </a:ext>
            </a:extLst>
          </p:cNvPr>
          <p:cNvSpPr>
            <a:spLocks noGrp="1"/>
          </p:cNvSpPr>
          <p:nvPr>
            <p:ph idx="1"/>
          </p:nvPr>
        </p:nvSpPr>
        <p:spPr>
          <a:xfrm>
            <a:off x="909836" y="1193800"/>
            <a:ext cx="10157354" cy="4470400"/>
          </a:xfrm>
        </p:spPr>
        <p:txBody>
          <a:bodyPr/>
          <a:lstStyle/>
          <a:p>
            <a:r>
              <a:rPr lang="en-GB" b="1" dirty="0"/>
              <a:t>Face-face interaction </a:t>
            </a:r>
            <a:r>
              <a:rPr lang="en-GB" dirty="0"/>
              <a:t>– is a key element of linguistic and social development – Government warns of the risks of screen time in reducing opportunities for this.</a:t>
            </a:r>
          </a:p>
          <a:p>
            <a:r>
              <a:rPr lang="en-GB" b="1" dirty="0"/>
              <a:t>Screen time inhibits young children’s ability to read faces </a:t>
            </a:r>
            <a:r>
              <a:rPr lang="en-GB" dirty="0"/>
              <a:t>and learn social skills – to key elements of empathy</a:t>
            </a:r>
          </a:p>
          <a:p>
            <a:r>
              <a:rPr lang="en-GB" dirty="0"/>
              <a:t>It also detracts from activities that help boost their brain power like play and interacting with children</a:t>
            </a:r>
          </a:p>
          <a:p>
            <a:r>
              <a:rPr lang="en-GB" b="1" dirty="0"/>
              <a:t>Government considering a 2-hour screen limit for children</a:t>
            </a:r>
          </a:p>
        </p:txBody>
      </p:sp>
      <p:sp>
        <p:nvSpPr>
          <p:cNvPr id="4" name="Date Placeholder 3">
            <a:extLst>
              <a:ext uri="{FF2B5EF4-FFF2-40B4-BE49-F238E27FC236}">
                <a16:creationId xmlns:a16="http://schemas.microsoft.com/office/drawing/2014/main" id="{EC1EA124-B065-6827-50DF-DDBFB734806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31160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13EB-F97D-7590-5E55-51D0D36A8DB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EE619D0-7D2C-3C80-2B7F-2CC772A5E757}"/>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5" name="TextBox 4">
            <a:extLst>
              <a:ext uri="{FF2B5EF4-FFF2-40B4-BE49-F238E27FC236}">
                <a16:creationId xmlns:a16="http://schemas.microsoft.com/office/drawing/2014/main" id="{11AED843-139A-4549-917C-1762CB03A271}"/>
              </a:ext>
            </a:extLst>
          </p:cNvPr>
          <p:cNvSpPr txBox="1"/>
          <p:nvPr/>
        </p:nvSpPr>
        <p:spPr>
          <a:xfrm>
            <a:off x="3214092" y="2420888"/>
            <a:ext cx="6552728" cy="707886"/>
          </a:xfrm>
          <a:prstGeom prst="rect">
            <a:avLst/>
          </a:prstGeom>
          <a:noFill/>
        </p:spPr>
        <p:txBody>
          <a:bodyPr wrap="square" rtlCol="0">
            <a:spAutoFit/>
          </a:bodyPr>
          <a:lstStyle/>
          <a:p>
            <a:r>
              <a:rPr lang="en-GB" sz="4000" b="1" dirty="0"/>
              <a:t>Speaking comes next…..</a:t>
            </a:r>
          </a:p>
        </p:txBody>
      </p:sp>
    </p:spTree>
    <p:extLst>
      <p:ext uri="{BB962C8B-B14F-4D97-AF65-F5344CB8AC3E}">
        <p14:creationId xmlns:p14="http://schemas.microsoft.com/office/powerpoint/2010/main" val="6893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B8AE9B-255D-16C8-3DC0-279045E60511}"/>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18B9B7BC-63E1-3E89-7274-35480C652E42}"/>
              </a:ext>
            </a:extLst>
          </p:cNvPr>
          <p:cNvSpPr txBox="1"/>
          <p:nvPr/>
        </p:nvSpPr>
        <p:spPr>
          <a:xfrm>
            <a:off x="2205980" y="1960956"/>
            <a:ext cx="7560840" cy="1477328"/>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Rich vocabulary development is crucial </a:t>
            </a:r>
            <a:r>
              <a:rPr kumimoji="0" lang="en-GB" sz="3000" b="0"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for young children as it forms the foundation for their future success. </a:t>
            </a:r>
          </a:p>
        </p:txBody>
      </p:sp>
    </p:spTree>
    <p:extLst>
      <p:ext uri="{BB962C8B-B14F-4D97-AF65-F5344CB8AC3E}">
        <p14:creationId xmlns:p14="http://schemas.microsoft.com/office/powerpoint/2010/main" val="11880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A638A-3C77-6885-3AD3-E57E5180AFA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0CA5004-124B-0C5A-6517-4E83804C51EF}"/>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9F227483-3A0F-D927-FE11-35326DCD97F9}"/>
              </a:ext>
            </a:extLst>
          </p:cNvPr>
          <p:cNvSpPr txBox="1"/>
          <p:nvPr/>
        </p:nvSpPr>
        <p:spPr>
          <a:xfrm>
            <a:off x="2488552" y="1772816"/>
            <a:ext cx="7632848" cy="1938992"/>
          </a:xfrm>
          <a:prstGeom prst="rect">
            <a:avLst/>
          </a:prstGeom>
          <a:noFill/>
        </p:spPr>
        <p:txBody>
          <a:bodyPr wrap="square">
            <a:spAutoFit/>
          </a:bodyPr>
          <a:lstStyle/>
          <a:p>
            <a:pPr algn="ctr"/>
            <a:r>
              <a:rPr kumimoji="0" lang="en-GB" sz="3000" b="0"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Vocabulary knowledge has a profound impact on </a:t>
            </a:r>
            <a:r>
              <a:rPr kumimoji="0" lang="en-GB" sz="3000" b="1"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reading development, academic achievement, and even emotional well-being</a:t>
            </a:r>
            <a:endParaRPr lang="en-GB" sz="3000" dirty="0"/>
          </a:p>
        </p:txBody>
      </p:sp>
    </p:spTree>
    <p:extLst>
      <p:ext uri="{BB962C8B-B14F-4D97-AF65-F5344CB8AC3E}">
        <p14:creationId xmlns:p14="http://schemas.microsoft.com/office/powerpoint/2010/main" val="31380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EF201-648A-F989-545F-74EEC10E962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74D9350-964B-A69C-1C6F-5D782781C13E}"/>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ABBDF87C-F359-D5FF-71DE-A8CD0376B234}"/>
              </a:ext>
            </a:extLst>
          </p:cNvPr>
          <p:cNvSpPr txBox="1"/>
          <p:nvPr/>
        </p:nvSpPr>
        <p:spPr>
          <a:xfrm>
            <a:off x="1773932" y="1412776"/>
            <a:ext cx="9145016" cy="3139321"/>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Children with a strong vocabulary </a:t>
            </a:r>
            <a:r>
              <a:rPr kumimoji="0" lang="en-GB" sz="3000" b="1" i="0" u="sng"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are better readers</a:t>
            </a:r>
            <a:r>
              <a:rPr kumimoji="0" lang="en-GB" sz="3000" b="0"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 more confident when facing new challenges, and have the words to identify and express their emotions with more accuracy and depth.</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74C81"/>
                </a:solidFill>
                <a:effectLst/>
                <a:uLnTx/>
                <a:uFillTx/>
                <a:latin typeface="Century Gothic" panose="020B0502020202020204" pitchFamily="34" charset="0"/>
                <a:ea typeface="+mn-ea"/>
                <a:cs typeface="+mn-cs"/>
              </a:rPr>
              <a:t>Education Endowment Foundation</a:t>
            </a:r>
          </a:p>
        </p:txBody>
      </p:sp>
    </p:spTree>
    <p:extLst>
      <p:ext uri="{BB962C8B-B14F-4D97-AF65-F5344CB8AC3E}">
        <p14:creationId xmlns:p14="http://schemas.microsoft.com/office/powerpoint/2010/main" val="293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8813E-3D16-B955-2948-3AC6E0FEEA3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82786EE-60B8-331B-A49E-F947567F269C}"/>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56143D63-51FF-34C5-20B7-20E062C6281C}"/>
              </a:ext>
            </a:extLst>
          </p:cNvPr>
          <p:cNvSpPr txBox="1"/>
          <p:nvPr/>
        </p:nvSpPr>
        <p:spPr>
          <a:xfrm>
            <a:off x="3047250" y="1988840"/>
            <a:ext cx="6094324" cy="2785378"/>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374C81"/>
                </a:solidFill>
                <a:effectLst/>
                <a:uLnTx/>
                <a:uFillTx/>
                <a:latin typeface="Century Gothic"/>
                <a:ea typeface="+mn-ea"/>
                <a:cs typeface="+mn-cs"/>
              </a:rPr>
              <a:t>Children in </a:t>
            </a:r>
            <a:r>
              <a:rPr kumimoji="0" lang="en-GB" sz="3500" b="1" i="0" u="none" strike="noStrike" kern="1200" cap="none" spc="0" normalizeH="0" baseline="0" noProof="0" dirty="0">
                <a:ln>
                  <a:noFill/>
                </a:ln>
                <a:solidFill>
                  <a:srgbClr val="374C81"/>
                </a:solidFill>
                <a:effectLst/>
                <a:uLnTx/>
                <a:uFillTx/>
                <a:latin typeface="Century Gothic"/>
                <a:ea typeface="+mn-ea"/>
                <a:cs typeface="+mn-cs"/>
              </a:rPr>
              <a:t>vocabulary-rich homes </a:t>
            </a:r>
            <a:r>
              <a:rPr kumimoji="0" lang="en-GB" sz="3500" b="0" i="0" u="none" strike="noStrike" kern="1200" cap="none" spc="0" normalizeH="0" baseline="0" noProof="0" dirty="0">
                <a:ln>
                  <a:noFill/>
                </a:ln>
                <a:solidFill>
                  <a:srgbClr val="374C81"/>
                </a:solidFill>
                <a:effectLst/>
                <a:uLnTx/>
                <a:uFillTx/>
                <a:latin typeface="Century Gothic"/>
                <a:ea typeface="+mn-ea"/>
                <a:cs typeface="+mn-cs"/>
              </a:rPr>
              <a:t>hear significantly more words than those in  environments vocabulary-deficit environments. </a:t>
            </a:r>
          </a:p>
        </p:txBody>
      </p:sp>
    </p:spTree>
    <p:extLst>
      <p:ext uri="{BB962C8B-B14F-4D97-AF65-F5344CB8AC3E}">
        <p14:creationId xmlns:p14="http://schemas.microsoft.com/office/powerpoint/2010/main" val="279664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ED95-09B3-F027-69B6-B4FC0CEA8F1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80B6674-1838-D7B7-7492-FF80E29109B2}"/>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2D8BC806-5CED-43EB-8219-2F8313AD2B16}"/>
              </a:ext>
            </a:extLst>
          </p:cNvPr>
          <p:cNvSpPr txBox="1"/>
          <p:nvPr/>
        </p:nvSpPr>
        <p:spPr>
          <a:xfrm>
            <a:off x="3047250" y="1772816"/>
            <a:ext cx="6094324" cy="2708434"/>
          </a:xfrm>
          <a:prstGeom prst="rect">
            <a:avLst/>
          </a:prstGeom>
          <a:noFill/>
        </p:spPr>
        <p:txBody>
          <a:bodyPr wrap="square">
            <a:spAutoFit/>
          </a:bodyPr>
          <a:lstStyle/>
          <a:p>
            <a:pPr algn="ctr"/>
            <a:r>
              <a:rPr kumimoji="0" lang="en-GB" sz="3000" b="0" i="0" u="none" strike="noStrike" kern="1200" cap="none" spc="0" normalizeH="0" baseline="0" noProof="0" dirty="0">
                <a:ln>
                  <a:noFill/>
                </a:ln>
                <a:solidFill>
                  <a:srgbClr val="374C81"/>
                </a:solidFill>
                <a:effectLst/>
                <a:uLnTx/>
                <a:uFillTx/>
                <a:latin typeface="Century Gothic"/>
                <a:ea typeface="+mn-ea"/>
                <a:cs typeface="+mn-cs"/>
              </a:rPr>
              <a:t>Research indicates that children from vocabulary </a:t>
            </a:r>
            <a:r>
              <a:rPr lang="en-GB" sz="3000" dirty="0">
                <a:solidFill>
                  <a:srgbClr val="374C81"/>
                </a:solidFill>
                <a:latin typeface="Century Gothic"/>
              </a:rPr>
              <a:t>rich</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 families </a:t>
            </a:r>
            <a:r>
              <a:rPr kumimoji="0" lang="en-GB" sz="3000" b="0" i="0" u="sng" strike="noStrike" kern="1200" cap="none" spc="0" normalizeH="0" baseline="0" noProof="0" dirty="0">
                <a:ln>
                  <a:noFill/>
                </a:ln>
                <a:solidFill>
                  <a:srgbClr val="374C81"/>
                </a:solidFill>
                <a:effectLst/>
                <a:uLnTx/>
                <a:uFillTx/>
                <a:latin typeface="Century Gothic"/>
                <a:ea typeface="+mn-ea"/>
                <a:cs typeface="+mn-cs"/>
              </a:rPr>
              <a:t>may hear </a:t>
            </a:r>
            <a:r>
              <a:rPr kumimoji="0" lang="en-GB" sz="4000" b="1" u="sng" strike="noStrike" kern="1200" cap="none" spc="0" normalizeH="0" baseline="0" noProof="0" dirty="0">
                <a:ln>
                  <a:noFill/>
                </a:ln>
                <a:solidFill>
                  <a:srgbClr val="374C81"/>
                </a:solidFill>
                <a:effectLst/>
                <a:uLnTx/>
                <a:uFillTx/>
                <a:latin typeface="Century Gothic"/>
                <a:ea typeface="+mn-ea"/>
                <a:cs typeface="+mn-cs"/>
              </a:rPr>
              <a:t>30 million </a:t>
            </a:r>
            <a:r>
              <a:rPr lang="en-GB" sz="4000" b="1" u="sng" dirty="0">
                <a:solidFill>
                  <a:srgbClr val="374C81"/>
                </a:solidFill>
                <a:latin typeface="Century Gothic"/>
              </a:rPr>
              <a:t>more</a:t>
            </a:r>
            <a:r>
              <a:rPr kumimoji="0" lang="en-GB" sz="4000" b="1" u="sng" strike="noStrike" kern="1200" cap="none" spc="0" normalizeH="0" baseline="0" noProof="0" dirty="0">
                <a:ln>
                  <a:noFill/>
                </a:ln>
                <a:solidFill>
                  <a:srgbClr val="374C81"/>
                </a:solidFill>
                <a:effectLst/>
                <a:uLnTx/>
                <a:uFillTx/>
                <a:latin typeface="Century Gothic"/>
                <a:ea typeface="+mn-ea"/>
                <a:cs typeface="+mn-cs"/>
              </a:rPr>
              <a:t> words by age 3</a:t>
            </a:r>
            <a:r>
              <a:rPr kumimoji="0" lang="en-GB" sz="4000" b="1" i="1" u="sng" strike="noStrike" kern="1200" cap="none" spc="0" normalizeH="0" baseline="0" noProof="0" dirty="0">
                <a:ln>
                  <a:noFill/>
                </a:ln>
                <a:solidFill>
                  <a:srgbClr val="374C81"/>
                </a:solidFill>
                <a:effectLst/>
                <a:uLnTx/>
                <a:uFillTx/>
                <a:latin typeface="Century Gothic"/>
                <a:ea typeface="+mn-ea"/>
                <a:cs typeface="+mn-cs"/>
              </a:rPr>
              <a:t> </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compared to their counterparts</a:t>
            </a:r>
            <a:endParaRPr lang="en-GB" sz="3000" dirty="0"/>
          </a:p>
        </p:txBody>
      </p:sp>
    </p:spTree>
    <p:extLst>
      <p:ext uri="{BB962C8B-B14F-4D97-AF65-F5344CB8AC3E}">
        <p14:creationId xmlns:p14="http://schemas.microsoft.com/office/powerpoint/2010/main" val="394253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959A7-7E33-57BC-28E5-D1177773E6E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16B1664-37AD-B6E9-907A-A8F9ACC3033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70605623-0498-56DF-4287-287E674A7A0B}"/>
              </a:ext>
            </a:extLst>
          </p:cNvPr>
          <p:cNvSpPr txBox="1"/>
          <p:nvPr/>
        </p:nvSpPr>
        <p:spPr>
          <a:xfrm>
            <a:off x="3047250" y="1772816"/>
            <a:ext cx="6094324" cy="1477328"/>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374C81"/>
                </a:solidFill>
                <a:effectLst/>
                <a:uLnTx/>
                <a:uFillTx/>
                <a:latin typeface="Century Gothic"/>
                <a:ea typeface="+mn-ea"/>
                <a:cs typeface="+mn-cs"/>
              </a:rPr>
              <a:t>A lack of exposure to a variety of words and the quantity of language input</a:t>
            </a:r>
          </a:p>
        </p:txBody>
      </p:sp>
    </p:spTree>
    <p:extLst>
      <p:ext uri="{BB962C8B-B14F-4D97-AF65-F5344CB8AC3E}">
        <p14:creationId xmlns:p14="http://schemas.microsoft.com/office/powerpoint/2010/main" val="2413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138E-4219-8D8F-2FFA-EDB44ED6E35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7D3EA1F-163C-6722-D85E-10C4A2133792}"/>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BE9E8DE1-33FC-E60A-E6D5-377FCC69114C}"/>
              </a:ext>
            </a:extLst>
          </p:cNvPr>
          <p:cNvSpPr txBox="1"/>
          <p:nvPr/>
        </p:nvSpPr>
        <p:spPr>
          <a:xfrm>
            <a:off x="2205980" y="1628800"/>
            <a:ext cx="7776864" cy="3323987"/>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3500" i="0" u="none" strike="noStrike" kern="1200" cap="none" spc="0" normalizeH="0" baseline="0" noProof="0" dirty="0">
                <a:ln>
                  <a:noFill/>
                </a:ln>
                <a:solidFill>
                  <a:srgbClr val="374C81"/>
                </a:solidFill>
                <a:effectLst/>
                <a:uLnTx/>
                <a:uFillTx/>
                <a:latin typeface="Century Gothic"/>
                <a:ea typeface="+mn-ea"/>
                <a:cs typeface="+mn-cs"/>
              </a:rPr>
              <a:t>Engaging in </a:t>
            </a:r>
            <a:r>
              <a:rPr kumimoji="0" lang="en-GB" sz="3500" i="0" u="sng" strike="noStrike" kern="1200" cap="none" spc="0" normalizeH="0" baseline="0" noProof="0" dirty="0">
                <a:ln>
                  <a:noFill/>
                </a:ln>
                <a:solidFill>
                  <a:srgbClr val="374C81"/>
                </a:solidFill>
                <a:effectLst/>
                <a:uLnTx/>
                <a:uFillTx/>
                <a:latin typeface="Century Gothic"/>
                <a:ea typeface="+mn-ea"/>
                <a:cs typeface="+mn-cs"/>
              </a:rPr>
              <a:t>frequent conversations, reading aloud, and using a rich vocabulary in daily interactions </a:t>
            </a:r>
            <a:r>
              <a:rPr kumimoji="0" lang="en-GB" sz="3500" i="0" u="none" strike="noStrike" kern="1200" cap="none" spc="0" normalizeH="0" baseline="0" noProof="0" dirty="0">
                <a:ln>
                  <a:noFill/>
                </a:ln>
                <a:solidFill>
                  <a:srgbClr val="374C81"/>
                </a:solidFill>
                <a:effectLst/>
                <a:uLnTx/>
                <a:uFillTx/>
                <a:latin typeface="Century Gothic"/>
                <a:ea typeface="+mn-ea"/>
                <a:cs typeface="+mn-cs"/>
              </a:rPr>
              <a:t>are essential for fostering language development in children</a:t>
            </a:r>
          </a:p>
        </p:txBody>
      </p:sp>
    </p:spTree>
    <p:extLst>
      <p:ext uri="{BB962C8B-B14F-4D97-AF65-F5344CB8AC3E}">
        <p14:creationId xmlns:p14="http://schemas.microsoft.com/office/powerpoint/2010/main" val="20705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50C0132-7912-DAE4-27A0-3DDB7FF1A8A7}"/>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4684CDE9-2D2D-1F60-363A-697160E406FE}"/>
              </a:ext>
            </a:extLst>
          </p:cNvPr>
          <p:cNvSpPr txBox="1"/>
          <p:nvPr/>
        </p:nvSpPr>
        <p:spPr>
          <a:xfrm>
            <a:off x="1845940" y="1557541"/>
            <a:ext cx="8640960" cy="1938992"/>
          </a:xfrm>
          <a:prstGeom prst="rect">
            <a:avLst/>
          </a:prstGeom>
          <a:noFill/>
        </p:spPr>
        <p:txBody>
          <a:bodyPr wrap="square">
            <a:spAutoFit/>
          </a:bodyPr>
          <a:lstStyle/>
          <a:p>
            <a:pPr algn="ctr"/>
            <a:r>
              <a:rPr lang="en-GB" dirty="0"/>
              <a:t>In-line with our role as a Church of England school, to </a:t>
            </a:r>
            <a:r>
              <a:rPr lang="en-GB" b="1" dirty="0"/>
              <a:t>serve the local community and provide an education for children of all backgrounds, including those of different faiths or no faith, </a:t>
            </a:r>
            <a:r>
              <a:rPr lang="en-GB" dirty="0"/>
              <a:t>our Christian vision is for our whole community.</a:t>
            </a:r>
          </a:p>
        </p:txBody>
      </p:sp>
    </p:spTree>
    <p:extLst>
      <p:ext uri="{BB962C8B-B14F-4D97-AF65-F5344CB8AC3E}">
        <p14:creationId xmlns:p14="http://schemas.microsoft.com/office/powerpoint/2010/main" val="182374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B57A-CEB5-6968-4C7F-8321A6840129}"/>
              </a:ext>
            </a:extLst>
          </p:cNvPr>
          <p:cNvSpPr>
            <a:spLocks noGrp="1"/>
          </p:cNvSpPr>
          <p:nvPr>
            <p:ph type="title"/>
          </p:nvPr>
        </p:nvSpPr>
        <p:spPr>
          <a:xfrm>
            <a:off x="1015735" y="4653136"/>
            <a:ext cx="10157354" cy="1397000"/>
          </a:xfrm>
        </p:spPr>
        <p:txBody>
          <a:bodyPr>
            <a:normAutofit fontScale="90000"/>
          </a:bodyPr>
          <a:lstStyle/>
          <a:p>
            <a:pPr algn="ctr"/>
            <a:r>
              <a:rPr lang="en-GB" b="1" dirty="0"/>
              <a:t>Societal impact of phones and technology</a:t>
            </a:r>
            <a:br>
              <a:rPr lang="en-GB" dirty="0"/>
            </a:br>
            <a:br>
              <a:rPr lang="en-GB" dirty="0"/>
            </a:br>
            <a:r>
              <a:rPr lang="en-GB" b="1" dirty="0"/>
              <a:t>Princess of Wales </a:t>
            </a:r>
            <a:br>
              <a:rPr lang="en-GB" dirty="0"/>
            </a:br>
            <a:r>
              <a:rPr lang="en-GB" dirty="0"/>
              <a:t>“We are raising a generation that maybe more ‘connected’ than any in history while simultaneously being more isolated, more lonely and less equipped to form meaningful relationships.’</a:t>
            </a:r>
          </a:p>
        </p:txBody>
      </p:sp>
    </p:spTree>
    <p:extLst>
      <p:ext uri="{BB962C8B-B14F-4D97-AF65-F5344CB8AC3E}">
        <p14:creationId xmlns:p14="http://schemas.microsoft.com/office/powerpoint/2010/main" val="26916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B3815-6DF5-2D69-7B66-56E6C23FDA60}"/>
              </a:ext>
            </a:extLst>
          </p:cNvPr>
          <p:cNvSpPr>
            <a:spLocks noGrp="1"/>
          </p:cNvSpPr>
          <p:nvPr>
            <p:ph type="dt" sz="half" idx="10"/>
          </p:nvPr>
        </p:nvSpPr>
        <p:spPr/>
        <p:txBody>
          <a:bodyPr/>
          <a:lstStyle/>
          <a:p>
            <a:fld id="{AEA9B41F-141C-4F65-BC2A-BC13EF27A4D7}" type="datetime1">
              <a:rPr lang="en-GB" noProof="0" smtClean="0"/>
              <a:pPr/>
              <a:t>15/10/2025</a:t>
            </a:fld>
            <a:endParaRPr lang="en-GB" noProof="0" dirty="0"/>
          </a:p>
        </p:txBody>
      </p:sp>
      <p:sp>
        <p:nvSpPr>
          <p:cNvPr id="3" name="TextBox 2">
            <a:extLst>
              <a:ext uri="{FF2B5EF4-FFF2-40B4-BE49-F238E27FC236}">
                <a16:creationId xmlns:a16="http://schemas.microsoft.com/office/drawing/2014/main" id="{E6903C7D-5B13-B4B8-4347-12676375341D}"/>
              </a:ext>
            </a:extLst>
          </p:cNvPr>
          <p:cNvSpPr txBox="1"/>
          <p:nvPr/>
        </p:nvSpPr>
        <p:spPr>
          <a:xfrm>
            <a:off x="2674032" y="1340768"/>
            <a:ext cx="6840760" cy="3539430"/>
          </a:xfrm>
          <a:prstGeom prst="rect">
            <a:avLst/>
          </a:prstGeom>
          <a:noFill/>
        </p:spPr>
        <p:txBody>
          <a:bodyPr wrap="square" rtlCol="0">
            <a:spAutoFit/>
          </a:bodyPr>
          <a:lstStyle/>
          <a:p>
            <a:pPr algn="ctr"/>
            <a:r>
              <a:rPr lang="en-GB" sz="3200" dirty="0"/>
              <a:t>Children who are exposed to longer than 2 hours a day of recreational screen time had a worse working memory, processing speed, attention levels, language skills than those who did not</a:t>
            </a:r>
          </a:p>
        </p:txBody>
      </p:sp>
    </p:spTree>
    <p:extLst>
      <p:ext uri="{BB962C8B-B14F-4D97-AF65-F5344CB8AC3E}">
        <p14:creationId xmlns:p14="http://schemas.microsoft.com/office/powerpoint/2010/main" val="165628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DF9D1C-7A4C-CEAC-742E-B19FB2235C0E}"/>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2" name="TextBox 1">
            <a:extLst>
              <a:ext uri="{FF2B5EF4-FFF2-40B4-BE49-F238E27FC236}">
                <a16:creationId xmlns:a16="http://schemas.microsoft.com/office/drawing/2014/main" id="{FC29AC5D-018A-EB11-5C63-7358627AA2B2}"/>
              </a:ext>
            </a:extLst>
          </p:cNvPr>
          <p:cNvSpPr txBox="1"/>
          <p:nvPr/>
        </p:nvSpPr>
        <p:spPr>
          <a:xfrm>
            <a:off x="3430116" y="2348880"/>
            <a:ext cx="6048672" cy="861774"/>
          </a:xfrm>
          <a:prstGeom prst="rect">
            <a:avLst/>
          </a:prstGeom>
          <a:noFill/>
        </p:spPr>
        <p:txBody>
          <a:bodyPr wrap="square" rtlCol="0">
            <a:spAutoFit/>
          </a:bodyPr>
          <a:lstStyle/>
          <a:p>
            <a:r>
              <a:rPr lang="en-GB" sz="5000" b="1" dirty="0"/>
              <a:t>What is reading?</a:t>
            </a:r>
          </a:p>
        </p:txBody>
      </p:sp>
    </p:spTree>
    <p:extLst>
      <p:ext uri="{BB962C8B-B14F-4D97-AF65-F5344CB8AC3E}">
        <p14:creationId xmlns:p14="http://schemas.microsoft.com/office/powerpoint/2010/main" val="38025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2FCC6-C470-25EF-C80D-FFE8CBB3B93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DD092B4-E912-41FA-8110-A46594665C7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pic>
        <p:nvPicPr>
          <p:cNvPr id="5" name="Picture 4">
            <a:hlinkClick r:id="rId2"/>
            <a:extLst>
              <a:ext uri="{FF2B5EF4-FFF2-40B4-BE49-F238E27FC236}">
                <a16:creationId xmlns:a16="http://schemas.microsoft.com/office/drawing/2014/main" id="{14515ACE-BFEC-A798-905D-93B0F82051A0}"/>
              </a:ext>
            </a:extLst>
          </p:cNvPr>
          <p:cNvPicPr>
            <a:picLocks noChangeAspect="1"/>
          </p:cNvPicPr>
          <p:nvPr/>
        </p:nvPicPr>
        <p:blipFill>
          <a:blip r:embed="rId3"/>
          <a:stretch>
            <a:fillRect/>
          </a:stretch>
        </p:blipFill>
        <p:spPr>
          <a:xfrm>
            <a:off x="2039819" y="744467"/>
            <a:ext cx="8109186" cy="5369066"/>
          </a:xfrm>
          <a:prstGeom prst="rect">
            <a:avLst/>
          </a:prstGeom>
        </p:spPr>
      </p:pic>
    </p:spTree>
    <p:extLst>
      <p:ext uri="{BB962C8B-B14F-4D97-AF65-F5344CB8AC3E}">
        <p14:creationId xmlns:p14="http://schemas.microsoft.com/office/powerpoint/2010/main" val="72412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B252-2386-17DA-9CA1-7C8FAC57EF8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F905CCC-D781-3EE6-A9E3-B092EC23F56D}"/>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pic>
        <p:nvPicPr>
          <p:cNvPr id="3" name="Picture 2">
            <a:extLst>
              <a:ext uri="{FF2B5EF4-FFF2-40B4-BE49-F238E27FC236}">
                <a16:creationId xmlns:a16="http://schemas.microsoft.com/office/drawing/2014/main" id="{8B8AF347-06D0-611C-D91E-B131C88D6439}"/>
              </a:ext>
            </a:extLst>
          </p:cNvPr>
          <p:cNvPicPr>
            <a:picLocks noChangeAspect="1"/>
          </p:cNvPicPr>
          <p:nvPr/>
        </p:nvPicPr>
        <p:blipFill>
          <a:blip r:embed="rId2"/>
          <a:stretch>
            <a:fillRect/>
          </a:stretch>
        </p:blipFill>
        <p:spPr>
          <a:xfrm>
            <a:off x="1010616" y="836712"/>
            <a:ext cx="10732458" cy="5472608"/>
          </a:xfrm>
          <a:prstGeom prst="rect">
            <a:avLst/>
          </a:prstGeom>
        </p:spPr>
      </p:pic>
    </p:spTree>
    <p:extLst>
      <p:ext uri="{BB962C8B-B14F-4D97-AF65-F5344CB8AC3E}">
        <p14:creationId xmlns:p14="http://schemas.microsoft.com/office/powerpoint/2010/main" val="199280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962B-E1AC-E1FA-F533-291A30798C3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61A32B5-3FCF-A3D6-6402-3D11BD978621}"/>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ECEC9F42-9579-E23D-EDCA-74E273CE31F0}"/>
              </a:ext>
            </a:extLst>
          </p:cNvPr>
          <p:cNvSpPr txBox="1"/>
          <p:nvPr/>
        </p:nvSpPr>
        <p:spPr>
          <a:xfrm>
            <a:off x="1989956" y="1628800"/>
            <a:ext cx="8064896" cy="1015663"/>
          </a:xfrm>
          <a:prstGeom prst="rect">
            <a:avLst/>
          </a:prstGeom>
          <a:noFill/>
        </p:spPr>
        <p:txBody>
          <a:bodyPr wrap="square" rtlCol="0">
            <a:spAutoFit/>
          </a:bodyPr>
          <a:lstStyle/>
          <a:p>
            <a:pPr algn="ctr"/>
            <a:r>
              <a:rPr lang="en-GB" sz="3000" b="1" dirty="0"/>
              <a:t>Importance of reading out loud – throughout primary school!</a:t>
            </a:r>
          </a:p>
        </p:txBody>
      </p:sp>
    </p:spTree>
    <p:extLst>
      <p:ext uri="{BB962C8B-B14F-4D97-AF65-F5344CB8AC3E}">
        <p14:creationId xmlns:p14="http://schemas.microsoft.com/office/powerpoint/2010/main" val="28883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CB06D-6200-2AB0-0EDE-F1F30C61844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47A2DF6-AC22-BCD3-98FF-7002ACCF24E7}"/>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9ABB7AD8-1AEC-73D4-FD5E-B4BE089ABDB4}"/>
              </a:ext>
            </a:extLst>
          </p:cNvPr>
          <p:cNvSpPr txBox="1"/>
          <p:nvPr/>
        </p:nvSpPr>
        <p:spPr>
          <a:xfrm>
            <a:off x="3574132" y="1844824"/>
            <a:ext cx="6094324" cy="2785378"/>
          </a:xfrm>
          <a:prstGeom prst="rect">
            <a:avLst/>
          </a:prstGeom>
          <a:noFill/>
        </p:spPr>
        <p:txBody>
          <a:bodyPr wrap="square">
            <a:spAutoFit/>
          </a:bodyPr>
          <a:lstStyle/>
          <a:p>
            <a:pPr algn="ctr"/>
            <a:r>
              <a:rPr kumimoji="0" lang="en-GB" sz="3500" b="0" i="0" u="none" strike="noStrike" kern="1200" cap="none" spc="0" normalizeH="0" baseline="0" noProof="0" dirty="0">
                <a:ln>
                  <a:noFill/>
                </a:ln>
                <a:solidFill>
                  <a:srgbClr val="374C81"/>
                </a:solidFill>
                <a:effectLst/>
                <a:uLnTx/>
                <a:uFillTx/>
                <a:latin typeface="Arial" panose="020B0604020202020204" pitchFamily="34" charset="0"/>
                <a:ea typeface="+mn-ea"/>
                <a:cs typeface="+mn-cs"/>
              </a:rPr>
              <a:t>Reading aloud to children significantly </a:t>
            </a:r>
            <a:r>
              <a:rPr kumimoji="0" lang="en-GB" sz="3500" b="1" i="0" u="none" strike="noStrike" kern="1200" cap="none" spc="0" normalizeH="0" baseline="0" noProof="0" dirty="0">
                <a:ln>
                  <a:noFill/>
                </a:ln>
                <a:solidFill>
                  <a:srgbClr val="374C81"/>
                </a:solidFill>
                <a:effectLst/>
                <a:uLnTx/>
                <a:uFillTx/>
                <a:latin typeface="Arial" panose="020B0604020202020204" pitchFamily="34" charset="0"/>
                <a:ea typeface="+mn-ea"/>
                <a:cs typeface="+mn-cs"/>
              </a:rPr>
              <a:t>expands children’s vocabulary</a:t>
            </a:r>
            <a:r>
              <a:rPr kumimoji="0" lang="en-GB" sz="3500" b="0" i="0" u="none" strike="noStrike" kern="1200" cap="none" spc="0" normalizeH="0" baseline="0" noProof="0" dirty="0">
                <a:ln>
                  <a:noFill/>
                </a:ln>
                <a:solidFill>
                  <a:srgbClr val="374C81"/>
                </a:solidFill>
                <a:effectLst/>
                <a:uLnTx/>
                <a:uFillTx/>
                <a:latin typeface="Arial" panose="020B0604020202020204" pitchFamily="34" charset="0"/>
                <a:ea typeface="+mn-ea"/>
                <a:cs typeface="+mn-cs"/>
              </a:rPr>
              <a:t>, as research by Beck et al. (2002) </a:t>
            </a:r>
            <a:endParaRPr lang="en-GB" sz="3500" dirty="0"/>
          </a:p>
        </p:txBody>
      </p:sp>
    </p:spTree>
    <p:extLst>
      <p:ext uri="{BB962C8B-B14F-4D97-AF65-F5344CB8AC3E}">
        <p14:creationId xmlns:p14="http://schemas.microsoft.com/office/powerpoint/2010/main" val="17284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47471A-41D5-8D31-2971-2C35676CCB95}"/>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48EC5036-2176-BADF-C188-1CB3ECB08402}"/>
              </a:ext>
            </a:extLst>
          </p:cNvPr>
          <p:cNvSpPr txBox="1"/>
          <p:nvPr/>
        </p:nvSpPr>
        <p:spPr>
          <a:xfrm>
            <a:off x="1989956" y="1538686"/>
            <a:ext cx="8208912" cy="2862322"/>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1500"/>
              </a:spcAft>
              <a:buClrTx/>
              <a:buSzTx/>
              <a:buFontTx/>
              <a:buNone/>
              <a:tabLst/>
              <a:defRPr/>
            </a:pPr>
            <a:r>
              <a:rPr kumimoji="0" lang="en-GB" sz="3000" b="0" i="0" u="none" strike="noStrike" kern="1200" cap="none" spc="0" normalizeH="0" baseline="0" noProof="0" dirty="0">
                <a:ln>
                  <a:noFill/>
                </a:ln>
                <a:solidFill>
                  <a:srgbClr val="374C81"/>
                </a:solidFill>
                <a:effectLst/>
                <a:uLnTx/>
                <a:uFillTx/>
                <a:latin typeface="Arial" panose="020B0604020202020204" pitchFamily="34" charset="0"/>
                <a:ea typeface="+mn-ea"/>
                <a:cs typeface="+mn-cs"/>
              </a:rPr>
              <a:t>Massaro’s study further illuminates this by examining the vocabulary in children’s picture books, revealing that children </a:t>
            </a:r>
            <a:r>
              <a:rPr kumimoji="0" lang="en-GB" sz="3000" b="1" i="0" u="sng" strike="noStrike" kern="1200" cap="none" spc="0" normalizeH="0" baseline="0" noProof="0" dirty="0">
                <a:ln>
                  <a:noFill/>
                </a:ln>
                <a:solidFill>
                  <a:srgbClr val="374C81"/>
                </a:solidFill>
                <a:effectLst/>
                <a:uLnTx/>
                <a:uFillTx/>
                <a:latin typeface="Arial" panose="020B0604020202020204" pitchFamily="34" charset="0"/>
                <a:ea typeface="+mn-ea"/>
                <a:cs typeface="+mn-cs"/>
              </a:rPr>
              <a:t>are three times more likely to encounter new words during a read-aloud session than in regular conversation.</a:t>
            </a:r>
          </a:p>
        </p:txBody>
      </p:sp>
    </p:spTree>
    <p:extLst>
      <p:ext uri="{BB962C8B-B14F-4D97-AF65-F5344CB8AC3E}">
        <p14:creationId xmlns:p14="http://schemas.microsoft.com/office/powerpoint/2010/main" val="1845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E647-3AE7-4E2F-89B0-8B071F0224D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62613C1-E82F-54BD-3661-A563EE77529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67EDF885-EF61-F25A-F3B1-D38CCC182217}"/>
              </a:ext>
            </a:extLst>
          </p:cNvPr>
          <p:cNvSpPr txBox="1"/>
          <p:nvPr/>
        </p:nvSpPr>
        <p:spPr>
          <a:xfrm>
            <a:off x="1413892" y="1769519"/>
            <a:ext cx="9217024" cy="2400657"/>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1500"/>
              </a:spcAft>
              <a:buClrTx/>
              <a:buSzTx/>
              <a:buFontTx/>
              <a:buNone/>
              <a:tabLst/>
              <a:defRPr/>
            </a:pPr>
            <a:r>
              <a:rPr kumimoji="0" lang="en-GB" sz="3000" b="0" i="0" u="none" strike="noStrike" kern="1200" cap="none" spc="0" normalizeH="0" baseline="0" noProof="0" dirty="0">
                <a:ln>
                  <a:noFill/>
                </a:ln>
                <a:solidFill>
                  <a:srgbClr val="374C81"/>
                </a:solidFill>
                <a:effectLst/>
                <a:uLnTx/>
                <a:uFillTx/>
                <a:latin typeface="Century Gothic" panose="020B0502020202020204" pitchFamily="34" charset="0"/>
              </a:rPr>
              <a:t>This exposure to a broader lexicon not only enriches children’s language but also enhances </a:t>
            </a:r>
            <a:r>
              <a:rPr kumimoji="0" lang="en-GB" sz="3000" b="1" i="0" u="none" strike="noStrike" kern="1200" cap="none" spc="0" normalizeH="0" baseline="0" noProof="0" dirty="0">
                <a:ln>
                  <a:noFill/>
                </a:ln>
                <a:solidFill>
                  <a:srgbClr val="374C81"/>
                </a:solidFill>
                <a:effectLst/>
                <a:uLnTx/>
                <a:uFillTx/>
                <a:latin typeface="Century Gothic" panose="020B0502020202020204" pitchFamily="34" charset="0"/>
              </a:rPr>
              <a:t>their understanding of the world around them</a:t>
            </a:r>
            <a:r>
              <a:rPr kumimoji="0" lang="en-GB" sz="3000" b="0" i="0" u="none" strike="noStrike" kern="1200" cap="none" spc="0" normalizeH="0" baseline="0" noProof="0" dirty="0">
                <a:ln>
                  <a:noFill/>
                </a:ln>
                <a:solidFill>
                  <a:srgbClr val="374C81"/>
                </a:solidFill>
                <a:effectLst/>
                <a:uLnTx/>
                <a:uFillTx/>
                <a:latin typeface="Century Gothic" panose="020B0502020202020204" pitchFamily="34" charset="0"/>
              </a:rPr>
              <a:t>, providing a solid foundation for future reading comprehension and academic success</a:t>
            </a:r>
          </a:p>
        </p:txBody>
      </p:sp>
    </p:spTree>
    <p:extLst>
      <p:ext uri="{BB962C8B-B14F-4D97-AF65-F5344CB8AC3E}">
        <p14:creationId xmlns:p14="http://schemas.microsoft.com/office/powerpoint/2010/main" val="54160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9259-559C-4A73-4E94-CF048041207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F7904BE-FF7B-8D7C-0AD5-6A4BE9A015BB}"/>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205AECE7-F968-E34D-9426-C9BB9454E672}"/>
              </a:ext>
            </a:extLst>
          </p:cNvPr>
          <p:cNvSpPr txBox="1"/>
          <p:nvPr/>
        </p:nvSpPr>
        <p:spPr>
          <a:xfrm>
            <a:off x="837828" y="587196"/>
            <a:ext cx="10153128" cy="5683607"/>
          </a:xfrm>
          <a:prstGeom prst="rect">
            <a:avLst/>
          </a:prstGeom>
          <a:noFill/>
        </p:spPr>
        <p:txBody>
          <a:bodyPr wrap="square">
            <a:spAutoFit/>
          </a:bodyPr>
          <a:lstStyle/>
          <a:p>
            <a:pPr algn="l">
              <a:spcBef>
                <a:spcPts val="1500"/>
              </a:spcBef>
              <a:spcAft>
                <a:spcPts val="375"/>
              </a:spcAft>
              <a:buNone/>
            </a:pPr>
            <a:r>
              <a:rPr lang="en-GB" sz="3000" b="1" i="0" dirty="0">
                <a:effectLst/>
                <a:latin typeface="+mj-lt"/>
              </a:rPr>
              <a:t>Enhances Listening Comprehension</a:t>
            </a:r>
          </a:p>
          <a:p>
            <a:pPr algn="l">
              <a:spcBef>
                <a:spcPts val="1500"/>
              </a:spcBef>
              <a:spcAft>
                <a:spcPts val="375"/>
              </a:spcAft>
              <a:buNone/>
            </a:pPr>
            <a:r>
              <a:rPr lang="en-GB" sz="3000" dirty="0">
                <a:effectLst/>
                <a:latin typeface="+mj-lt"/>
              </a:rPr>
              <a:t>Listening comprehension comes before reading comprehension. </a:t>
            </a:r>
          </a:p>
          <a:p>
            <a:pPr algn="l">
              <a:spcBef>
                <a:spcPts val="1500"/>
              </a:spcBef>
              <a:spcAft>
                <a:spcPts val="375"/>
              </a:spcAft>
              <a:buNone/>
            </a:pPr>
            <a:r>
              <a:rPr lang="en-GB" sz="3000" dirty="0">
                <a:effectLst/>
                <a:latin typeface="+mj-lt"/>
              </a:rPr>
              <a:t>If a child has never heard the word, he or she will never say the word. </a:t>
            </a:r>
          </a:p>
          <a:p>
            <a:pPr algn="l">
              <a:spcBef>
                <a:spcPts val="1500"/>
              </a:spcBef>
              <a:spcAft>
                <a:spcPts val="375"/>
              </a:spcAft>
              <a:buNone/>
            </a:pPr>
            <a:r>
              <a:rPr lang="en-GB" sz="3000" dirty="0">
                <a:effectLst/>
                <a:latin typeface="+mj-lt"/>
              </a:rPr>
              <a:t>And if you have neither heard it nor said it, it is highly unlikely you’ll be able to read and write it. </a:t>
            </a:r>
          </a:p>
          <a:p>
            <a:pPr algn="l">
              <a:spcBef>
                <a:spcPts val="1500"/>
              </a:spcBef>
              <a:spcAft>
                <a:spcPts val="375"/>
              </a:spcAft>
              <a:buNone/>
            </a:pPr>
            <a:r>
              <a:rPr lang="en-GB" sz="3000" dirty="0">
                <a:effectLst/>
                <a:latin typeface="+mj-lt"/>
              </a:rPr>
              <a:t>The listening vocabulary is that reservoir of words that feeds the reading vocabulary pool” </a:t>
            </a:r>
            <a:r>
              <a:rPr lang="en-GB" sz="3000" b="1" dirty="0">
                <a:effectLst/>
                <a:latin typeface="+mj-lt"/>
              </a:rPr>
              <a:t>(Trelease, 1989, pp.204-205)</a:t>
            </a:r>
          </a:p>
        </p:txBody>
      </p:sp>
    </p:spTree>
    <p:extLst>
      <p:ext uri="{BB962C8B-B14F-4D97-AF65-F5344CB8AC3E}">
        <p14:creationId xmlns:p14="http://schemas.microsoft.com/office/powerpoint/2010/main" val="6395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40F7-BF87-46D0-7BFC-14D9828330C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45D03A3-3397-275F-61AA-E8515B8A50D3}"/>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E231B516-FD44-F972-65CB-32D02BBF0648}"/>
              </a:ext>
            </a:extLst>
          </p:cNvPr>
          <p:cNvSpPr txBox="1"/>
          <p:nvPr/>
        </p:nvSpPr>
        <p:spPr>
          <a:xfrm>
            <a:off x="2277988" y="2251342"/>
            <a:ext cx="7992888" cy="2062103"/>
          </a:xfrm>
          <a:prstGeom prst="rect">
            <a:avLst/>
          </a:prstGeom>
          <a:noFill/>
        </p:spPr>
        <p:txBody>
          <a:bodyPr wrap="square">
            <a:spAutoFit/>
          </a:bodyPr>
          <a:lstStyle/>
          <a:p>
            <a:pPr algn="ctr"/>
            <a:r>
              <a:rPr lang="en-GB" sz="3200" b="1" dirty="0"/>
              <a:t>Grow a strong and loving community</a:t>
            </a:r>
            <a:r>
              <a:rPr lang="en-GB" sz="3200" dirty="0"/>
              <a:t>: ‘one big family,’ using our unique talents and passions to serve and love one another. </a:t>
            </a:r>
          </a:p>
        </p:txBody>
      </p:sp>
    </p:spTree>
    <p:extLst>
      <p:ext uri="{BB962C8B-B14F-4D97-AF65-F5344CB8AC3E}">
        <p14:creationId xmlns:p14="http://schemas.microsoft.com/office/powerpoint/2010/main" val="33303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5C89-1555-269D-1526-96686173A6D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06B0-FFF6-1954-B973-B1968DCB145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57A78236-7797-162A-4AC8-3F982F73BA8B}"/>
              </a:ext>
            </a:extLst>
          </p:cNvPr>
          <p:cNvSpPr txBox="1"/>
          <p:nvPr/>
        </p:nvSpPr>
        <p:spPr>
          <a:xfrm>
            <a:off x="801824" y="692696"/>
            <a:ext cx="10585176" cy="5196294"/>
          </a:xfrm>
          <a:prstGeom prst="rect">
            <a:avLst/>
          </a:prstGeom>
          <a:noFill/>
        </p:spPr>
        <p:txBody>
          <a:bodyPr wrap="square">
            <a:spAutoFit/>
          </a:bodyPr>
          <a:lstStyle/>
          <a:p>
            <a:pPr algn="l">
              <a:spcBef>
                <a:spcPts val="1500"/>
              </a:spcBef>
              <a:spcAft>
                <a:spcPts val="375"/>
              </a:spcAft>
              <a:buNone/>
            </a:pPr>
            <a:r>
              <a:rPr lang="en-GB" sz="3000" b="1" i="0" dirty="0">
                <a:effectLst/>
                <a:latin typeface="+mj-lt"/>
              </a:rPr>
              <a:t>Develops Syntactic Skills</a:t>
            </a:r>
          </a:p>
          <a:p>
            <a:pPr algn="l">
              <a:spcBef>
                <a:spcPts val="1500"/>
              </a:spcBef>
              <a:spcAft>
                <a:spcPts val="375"/>
              </a:spcAft>
              <a:buNone/>
            </a:pPr>
            <a:endParaRPr lang="en-GB" sz="3000" b="1" i="0" dirty="0">
              <a:effectLst/>
              <a:latin typeface="+mj-lt"/>
            </a:endParaRPr>
          </a:p>
          <a:p>
            <a:pPr algn="l">
              <a:spcAft>
                <a:spcPts val="1500"/>
              </a:spcAft>
              <a:buNone/>
            </a:pPr>
            <a:r>
              <a:rPr lang="en-GB" sz="3000" b="0" i="0" dirty="0">
                <a:effectLst/>
                <a:latin typeface="+mj-lt"/>
              </a:rPr>
              <a:t>Reading aloud to children significantly contributes to the development of their syntactic skills (grammatical rules), as highlighted by Lane &amp; Wright (2007) </a:t>
            </a:r>
            <a:endParaRPr lang="en-GB" sz="3000" dirty="0">
              <a:latin typeface="+mj-lt"/>
            </a:endParaRPr>
          </a:p>
          <a:p>
            <a:pPr algn="l">
              <a:spcAft>
                <a:spcPts val="1500"/>
              </a:spcAft>
              <a:buNone/>
            </a:pPr>
            <a:r>
              <a:rPr lang="en-GB" sz="3000" dirty="0">
                <a:latin typeface="+mj-lt"/>
              </a:rPr>
              <a:t>E</a:t>
            </a:r>
            <a:r>
              <a:rPr lang="en-GB" sz="3000" b="0" i="0" dirty="0">
                <a:effectLst/>
                <a:latin typeface="+mj-lt"/>
              </a:rPr>
              <a:t>xposure to diverse sentence structures and grammatical patterns in read-aloud sessions, children learn to understand and use complex language constructs, enhancing their ability to form sentences and grasp the rules of language. </a:t>
            </a:r>
          </a:p>
        </p:txBody>
      </p:sp>
    </p:spTree>
    <p:extLst>
      <p:ext uri="{BB962C8B-B14F-4D97-AF65-F5344CB8AC3E}">
        <p14:creationId xmlns:p14="http://schemas.microsoft.com/office/powerpoint/2010/main" val="316416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8E524-C6FB-5C86-22F3-B0E51A406FE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2FC7CF1-AF10-CBA4-5506-65DBD7D660D8}"/>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667A65C9-1960-4E71-365D-5898DE5B65EB}"/>
              </a:ext>
            </a:extLst>
          </p:cNvPr>
          <p:cNvSpPr txBox="1"/>
          <p:nvPr/>
        </p:nvSpPr>
        <p:spPr>
          <a:xfrm>
            <a:off x="1117309" y="1412776"/>
            <a:ext cx="9801639" cy="3785652"/>
          </a:xfrm>
          <a:prstGeom prst="rect">
            <a:avLst/>
          </a:prstGeom>
          <a:noFill/>
        </p:spPr>
        <p:txBody>
          <a:bodyPr wrap="square">
            <a:spAutoFit/>
          </a:bodyPr>
          <a:lstStyle/>
          <a:p>
            <a:r>
              <a:rPr lang="en-GB" sz="3000" b="0" i="0" dirty="0">
                <a:effectLst/>
              </a:rPr>
              <a:t>Reading aloud to children has been shown to significantly bolster their </a:t>
            </a:r>
            <a:r>
              <a:rPr lang="en-GB" sz="3000" b="1" i="0" dirty="0">
                <a:effectLst/>
              </a:rPr>
              <a:t>word recognition abilities</a:t>
            </a:r>
            <a:r>
              <a:rPr lang="en-GB" sz="3000" b="0" i="0" dirty="0">
                <a:effectLst/>
              </a:rPr>
              <a:t>, as Stahl (2003) points out. </a:t>
            </a:r>
          </a:p>
          <a:p>
            <a:endParaRPr lang="en-GB" sz="3000" dirty="0"/>
          </a:p>
          <a:p>
            <a:r>
              <a:rPr lang="en-GB" sz="3000" b="0" i="0" dirty="0">
                <a:effectLst/>
              </a:rPr>
              <a:t>This practice exposes children to a wide range of vocabulary in different contexts, allowing them to become familiar with the appearance and sound of words.</a:t>
            </a:r>
            <a:endParaRPr lang="en-GB" sz="3000" dirty="0"/>
          </a:p>
        </p:txBody>
      </p:sp>
    </p:spTree>
    <p:extLst>
      <p:ext uri="{BB962C8B-B14F-4D97-AF65-F5344CB8AC3E}">
        <p14:creationId xmlns:p14="http://schemas.microsoft.com/office/powerpoint/2010/main" val="70166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8AD1-C30F-156A-55FB-946D89B9B3F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5F2F8B2-9D6E-5D22-00B8-21CD68D44354}"/>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F54FDDDD-B5CA-6338-1D26-5EB9E234E1DA}"/>
              </a:ext>
            </a:extLst>
          </p:cNvPr>
          <p:cNvSpPr txBox="1"/>
          <p:nvPr/>
        </p:nvSpPr>
        <p:spPr>
          <a:xfrm>
            <a:off x="1485900" y="1124744"/>
            <a:ext cx="9657623" cy="4247317"/>
          </a:xfrm>
          <a:prstGeom prst="rect">
            <a:avLst/>
          </a:prstGeom>
          <a:noFill/>
        </p:spPr>
        <p:txBody>
          <a:bodyPr wrap="square">
            <a:spAutoFit/>
          </a:bodyPr>
          <a:lstStyle/>
          <a:p>
            <a:r>
              <a:rPr lang="en-GB" sz="3000" b="0" i="0" dirty="0">
                <a:effectLst/>
              </a:rPr>
              <a:t>Reading aloud to children not only supports their cognitive and literacy development but </a:t>
            </a:r>
            <a:r>
              <a:rPr lang="en-GB" sz="3000" b="1" i="0" dirty="0">
                <a:effectLst/>
              </a:rPr>
              <a:t>also fosters social bonding and emotional growth,</a:t>
            </a:r>
            <a:r>
              <a:rPr lang="en-GB" sz="3000" b="0" i="0" dirty="0">
                <a:effectLst/>
              </a:rPr>
              <a:t> as Trelease (1989) highlights. </a:t>
            </a:r>
          </a:p>
          <a:p>
            <a:endParaRPr lang="en-GB" sz="3000" dirty="0"/>
          </a:p>
          <a:p>
            <a:r>
              <a:rPr lang="en-GB" sz="3000" b="0" i="0" dirty="0">
                <a:effectLst/>
              </a:rPr>
              <a:t>This shared activity strengthens the connection between the child and the reader, creating a nurturing environment that promotes emotional security and empathy</a:t>
            </a:r>
            <a:endParaRPr lang="en-GB" sz="3000" dirty="0"/>
          </a:p>
        </p:txBody>
      </p:sp>
    </p:spTree>
    <p:extLst>
      <p:ext uri="{BB962C8B-B14F-4D97-AF65-F5344CB8AC3E}">
        <p14:creationId xmlns:p14="http://schemas.microsoft.com/office/powerpoint/2010/main" val="29442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32FE7-1BA1-86E2-AF22-F4BE9205AAD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213F741-5A99-80E6-84F6-F2AC58ACDB3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91145996-D477-ED24-E4EC-47D943067B79}"/>
              </a:ext>
            </a:extLst>
          </p:cNvPr>
          <p:cNvSpPr txBox="1"/>
          <p:nvPr/>
        </p:nvSpPr>
        <p:spPr>
          <a:xfrm>
            <a:off x="1085580" y="1052736"/>
            <a:ext cx="10017663" cy="3785652"/>
          </a:xfrm>
          <a:prstGeom prst="rect">
            <a:avLst/>
          </a:prstGeom>
          <a:noFill/>
        </p:spPr>
        <p:txBody>
          <a:bodyPr wrap="square">
            <a:spAutoFit/>
          </a:bodyPr>
          <a:lstStyle/>
          <a:p>
            <a:r>
              <a:rPr lang="en-GB" sz="3000" b="1" dirty="0">
                <a:effectLst/>
                <a:latin typeface="Century Gothic" panose="020B0502020202020204" pitchFamily="34" charset="0"/>
              </a:rPr>
              <a:t>Inspires Literacy desire</a:t>
            </a:r>
          </a:p>
          <a:p>
            <a:endParaRPr lang="en-GB" sz="3000" dirty="0">
              <a:latin typeface="Century Gothic" panose="020B0502020202020204" pitchFamily="34" charset="0"/>
            </a:endParaRPr>
          </a:p>
          <a:p>
            <a:r>
              <a:rPr lang="en-GB" sz="3000" b="0" dirty="0">
                <a:effectLst/>
                <a:latin typeface="Century Gothic" panose="020B0502020202020204" pitchFamily="34" charset="0"/>
              </a:rPr>
              <a:t>In watching and hearing the competent reader aloud, the child sooner or later yearns to imitate, looks to the day when he or she will be able to work such magic with words and books. And thus are planted the seeds of desire that can only spring from awareness. (Trelease, 1989, p. 205)</a:t>
            </a:r>
            <a:endParaRPr lang="en-GB" sz="3000" dirty="0">
              <a:latin typeface="Century Gothic" panose="020B0502020202020204" pitchFamily="34" charset="0"/>
            </a:endParaRPr>
          </a:p>
        </p:txBody>
      </p:sp>
    </p:spTree>
    <p:extLst>
      <p:ext uri="{BB962C8B-B14F-4D97-AF65-F5344CB8AC3E}">
        <p14:creationId xmlns:p14="http://schemas.microsoft.com/office/powerpoint/2010/main" val="2145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6A05D-D9A1-5C49-AD9E-766F5F14777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193C84E-A7F2-6347-F8AA-9EB44AE7EEC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48E620F0-6348-5621-A7B2-828FA30ADF17}"/>
              </a:ext>
            </a:extLst>
          </p:cNvPr>
          <p:cNvSpPr txBox="1"/>
          <p:nvPr/>
        </p:nvSpPr>
        <p:spPr>
          <a:xfrm>
            <a:off x="621804" y="721848"/>
            <a:ext cx="10801200" cy="5298886"/>
          </a:xfrm>
          <a:prstGeom prst="rect">
            <a:avLst/>
          </a:prstGeom>
          <a:noFill/>
        </p:spPr>
        <p:txBody>
          <a:bodyPr wrap="square">
            <a:spAutoFit/>
          </a:bodyPr>
          <a:lstStyle/>
          <a:p>
            <a:pPr algn="ctr">
              <a:spcBef>
                <a:spcPts val="1500"/>
              </a:spcBef>
              <a:spcAft>
                <a:spcPts val="375"/>
              </a:spcAft>
              <a:buNone/>
            </a:pPr>
            <a:r>
              <a:rPr lang="en-GB" sz="3500" b="1" i="0" dirty="0">
                <a:effectLst/>
                <a:latin typeface="+mj-lt"/>
              </a:rPr>
              <a:t>Encourages Imagination and Creativity</a:t>
            </a:r>
            <a:endParaRPr lang="en-GB" sz="3000" b="0" i="0" dirty="0">
              <a:effectLst/>
              <a:latin typeface="+mj-lt"/>
            </a:endParaRPr>
          </a:p>
          <a:p>
            <a:pPr algn="l">
              <a:spcAft>
                <a:spcPts val="1500"/>
              </a:spcAft>
              <a:buNone/>
            </a:pPr>
            <a:endParaRPr lang="en-GB" sz="2500" b="0" i="0" dirty="0">
              <a:effectLst/>
              <a:latin typeface="+mj-lt"/>
            </a:endParaRPr>
          </a:p>
          <a:p>
            <a:pPr algn="l">
              <a:spcAft>
                <a:spcPts val="1500"/>
              </a:spcAft>
              <a:buNone/>
            </a:pPr>
            <a:r>
              <a:rPr lang="en-GB" sz="2500" b="0" i="0" dirty="0">
                <a:effectLst/>
                <a:latin typeface="+mj-lt"/>
              </a:rPr>
              <a:t>Reading aloud to children is a gateway to uncharted realms of imagination and creativity. </a:t>
            </a:r>
          </a:p>
          <a:p>
            <a:pPr algn="l">
              <a:spcAft>
                <a:spcPts val="1500"/>
              </a:spcAft>
              <a:buNone/>
            </a:pPr>
            <a:r>
              <a:rPr lang="en-GB" sz="2500" b="0" i="0" dirty="0">
                <a:effectLst/>
                <a:latin typeface="+mj-lt"/>
              </a:rPr>
              <a:t>Through the vivid narratives and diverse characters encountered in stories, children are transported to worlds far beyond their immediate surroundings. </a:t>
            </a:r>
          </a:p>
          <a:p>
            <a:pPr algn="l">
              <a:spcAft>
                <a:spcPts val="1500"/>
              </a:spcAft>
              <a:buNone/>
            </a:pPr>
            <a:r>
              <a:rPr lang="en-GB" sz="2500" b="0" i="0" dirty="0">
                <a:effectLst/>
                <a:latin typeface="+mj-lt"/>
              </a:rPr>
              <a:t>This journey not only entertains but also stimulates mental imagery, encouraging them to visualise the events, settings, and characters described.</a:t>
            </a:r>
          </a:p>
          <a:p>
            <a:pPr algn="ctr">
              <a:spcAft>
                <a:spcPts val="1500"/>
              </a:spcAft>
              <a:buNone/>
            </a:pPr>
            <a:r>
              <a:rPr lang="en-GB" sz="2500" b="1" dirty="0">
                <a:latin typeface="+mj-lt"/>
              </a:rPr>
              <a:t>Let’s read out loud!</a:t>
            </a:r>
            <a:endParaRPr lang="en-GB" sz="2500" b="1" i="0" dirty="0">
              <a:effectLst/>
              <a:latin typeface="+mj-lt"/>
            </a:endParaRPr>
          </a:p>
        </p:txBody>
      </p:sp>
    </p:spTree>
    <p:extLst>
      <p:ext uri="{BB962C8B-B14F-4D97-AF65-F5344CB8AC3E}">
        <p14:creationId xmlns:p14="http://schemas.microsoft.com/office/powerpoint/2010/main" val="7419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DEDF5-E228-D952-4043-5AE19DAEC43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B74C52F-310E-08BD-0CE7-B1317F241551}"/>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4DAA73AD-1331-BC02-998E-B32F4819B869}"/>
              </a:ext>
            </a:extLst>
          </p:cNvPr>
          <p:cNvSpPr txBox="1"/>
          <p:nvPr/>
        </p:nvSpPr>
        <p:spPr>
          <a:xfrm>
            <a:off x="873832" y="692696"/>
            <a:ext cx="10441160" cy="2923877"/>
          </a:xfrm>
          <a:prstGeom prst="rect">
            <a:avLst/>
          </a:prstGeom>
          <a:noFill/>
        </p:spPr>
        <p:txBody>
          <a:bodyPr wrap="square">
            <a:spAutoFit/>
          </a:bodyPr>
          <a:lstStyle/>
          <a:p>
            <a:r>
              <a:rPr lang="en-GB" sz="3000" b="1"/>
              <a:t>What is reading comprehension?</a:t>
            </a:r>
          </a:p>
          <a:p>
            <a:endParaRPr lang="en-GB" sz="2200"/>
          </a:p>
          <a:p>
            <a:r>
              <a:rPr lang="en-GB" sz="2200"/>
              <a:t>The Education Endowment Foundation defines reading comprehension as learners’ understanding of written text. </a:t>
            </a:r>
          </a:p>
          <a:p>
            <a:endParaRPr lang="en-GB" sz="2200"/>
          </a:p>
          <a:p>
            <a:r>
              <a:rPr lang="en-GB" sz="2200"/>
              <a:t>Pupils learn a range of techniques </a:t>
            </a:r>
            <a:r>
              <a:rPr lang="en-GB" sz="2200" b="1"/>
              <a:t>which enable them to comprehend </a:t>
            </a:r>
            <a:r>
              <a:rPr lang="en-GB" sz="2200"/>
              <a:t>the meaning of what they read.</a:t>
            </a:r>
          </a:p>
          <a:p>
            <a:endParaRPr lang="en-GB" sz="2200" dirty="0"/>
          </a:p>
        </p:txBody>
      </p:sp>
      <p:sp>
        <p:nvSpPr>
          <p:cNvPr id="2" name="TextBox 1">
            <a:extLst>
              <a:ext uri="{FF2B5EF4-FFF2-40B4-BE49-F238E27FC236}">
                <a16:creationId xmlns:a16="http://schemas.microsoft.com/office/drawing/2014/main" id="{5BF21FA8-287C-6FC9-874D-49F8B6FB0B90}"/>
              </a:ext>
            </a:extLst>
          </p:cNvPr>
          <p:cNvSpPr txBox="1"/>
          <p:nvPr/>
        </p:nvSpPr>
        <p:spPr>
          <a:xfrm>
            <a:off x="1557908" y="4005064"/>
            <a:ext cx="6624737" cy="830997"/>
          </a:xfrm>
          <a:prstGeom prst="rect">
            <a:avLst/>
          </a:prstGeom>
          <a:noFill/>
        </p:spPr>
        <p:txBody>
          <a:bodyPr wrap="square" rtlCol="0">
            <a:spAutoFit/>
          </a:bodyPr>
          <a:lstStyle/>
          <a:p>
            <a:r>
              <a:rPr lang="en-GB" dirty="0"/>
              <a:t>Let’s take a quick look at a </a:t>
            </a:r>
            <a:r>
              <a:rPr lang="en-GB" dirty="0">
                <a:hlinkClick r:id="rId2">
                  <a:extLst>
                    <a:ext uri="{A12FA001-AC4F-418D-AE19-62706E023703}">
                      <ahyp:hlinkClr xmlns:ahyp="http://schemas.microsoft.com/office/drawing/2018/hyperlinkcolor" val="tx"/>
                    </a:ext>
                  </a:extLst>
                </a:hlinkClick>
              </a:rPr>
              <a:t>KS 2 SATs paper</a:t>
            </a:r>
          </a:p>
          <a:p>
            <a:r>
              <a:rPr lang="en-GB" dirty="0">
                <a:hlinkClick r:id="rId2">
                  <a:extLst>
                    <a:ext uri="{A12FA001-AC4F-418D-AE19-62706E023703}">
                      <ahyp:hlinkClr xmlns:ahyp="http://schemas.microsoft.com/office/drawing/2018/hyperlinkcolor" val="tx"/>
                    </a:ext>
                  </a:extLst>
                </a:hlinkClick>
              </a:rPr>
              <a:t> </a:t>
            </a:r>
            <a:endParaRPr lang="en-GB" dirty="0"/>
          </a:p>
        </p:txBody>
      </p:sp>
      <p:pic>
        <p:nvPicPr>
          <p:cNvPr id="6" name="Picture 5">
            <a:hlinkClick r:id="rId2"/>
            <a:extLst>
              <a:ext uri="{FF2B5EF4-FFF2-40B4-BE49-F238E27FC236}">
                <a16:creationId xmlns:a16="http://schemas.microsoft.com/office/drawing/2014/main" id="{73E7A84B-0192-8C61-C401-2E766963D2F2}"/>
              </a:ext>
            </a:extLst>
          </p:cNvPr>
          <p:cNvPicPr>
            <a:picLocks noChangeAspect="1"/>
          </p:cNvPicPr>
          <p:nvPr/>
        </p:nvPicPr>
        <p:blipFill>
          <a:blip r:embed="rId3"/>
          <a:stretch>
            <a:fillRect/>
          </a:stretch>
        </p:blipFill>
        <p:spPr>
          <a:xfrm>
            <a:off x="8337201" y="3151925"/>
            <a:ext cx="2136909" cy="3248876"/>
          </a:xfrm>
          <a:prstGeom prst="rect">
            <a:avLst/>
          </a:prstGeom>
        </p:spPr>
      </p:pic>
    </p:spTree>
    <p:extLst>
      <p:ext uri="{BB962C8B-B14F-4D97-AF65-F5344CB8AC3E}">
        <p14:creationId xmlns:p14="http://schemas.microsoft.com/office/powerpoint/2010/main" val="16951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12C0-78C5-0CC4-C892-FB889D6194C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8AE15CC-8C71-8252-B520-45DDB68B4625}"/>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2" name="TextBox 1">
            <a:extLst>
              <a:ext uri="{FF2B5EF4-FFF2-40B4-BE49-F238E27FC236}">
                <a16:creationId xmlns:a16="http://schemas.microsoft.com/office/drawing/2014/main" id="{623168DA-6D65-CAE4-E7D3-55B795E35376}"/>
              </a:ext>
            </a:extLst>
          </p:cNvPr>
          <p:cNvSpPr txBox="1"/>
          <p:nvPr/>
        </p:nvSpPr>
        <p:spPr>
          <a:xfrm>
            <a:off x="2313783" y="2492896"/>
            <a:ext cx="8173117" cy="646331"/>
          </a:xfrm>
          <a:prstGeom prst="rect">
            <a:avLst/>
          </a:prstGeom>
          <a:noFill/>
        </p:spPr>
        <p:txBody>
          <a:bodyPr wrap="square" rtlCol="0">
            <a:spAutoFit/>
          </a:bodyPr>
          <a:lstStyle/>
          <a:p>
            <a:r>
              <a:rPr lang="en-GB" sz="3600" b="1" dirty="0"/>
              <a:t>So, what is the research telling us?</a:t>
            </a:r>
          </a:p>
        </p:txBody>
      </p:sp>
    </p:spTree>
    <p:extLst>
      <p:ext uri="{BB962C8B-B14F-4D97-AF65-F5344CB8AC3E}">
        <p14:creationId xmlns:p14="http://schemas.microsoft.com/office/powerpoint/2010/main" val="17547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964C-9F64-512E-1DAA-9F9BF9A32D8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8A19F9D-35B7-DF0B-120B-D779ADFB7CD0}"/>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92EC0382-AA1D-E8A8-3D5E-995FF41572D3}"/>
              </a:ext>
            </a:extLst>
          </p:cNvPr>
          <p:cNvSpPr txBox="1"/>
          <p:nvPr/>
        </p:nvSpPr>
        <p:spPr>
          <a:xfrm>
            <a:off x="1989956" y="980728"/>
            <a:ext cx="8136904" cy="3693319"/>
          </a:xfrm>
          <a:prstGeom prst="rect">
            <a:avLst/>
          </a:prstGeom>
          <a:noFill/>
        </p:spPr>
        <p:txBody>
          <a:bodyPr wrap="square">
            <a:spAutoFit/>
          </a:bodyPr>
          <a:lstStyle/>
          <a:p>
            <a:pPr algn="ctr"/>
            <a:r>
              <a:rPr lang="en-GB" sz="3000" dirty="0"/>
              <a:t>The link between parents’ reading skills and their children's reading abilities is significant. Research indicates that children with parents who have low literacy skills, have a 72% chance of landing in the lowest reading levels themselves.</a:t>
            </a:r>
          </a:p>
          <a:p>
            <a:pPr marL="342900" indent="-342900" algn="ct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6D4F5E9F-497B-045D-DC15-A24DAFD25F6F}"/>
              </a:ext>
            </a:extLst>
          </p:cNvPr>
          <p:cNvPicPr>
            <a:picLocks noChangeAspect="1"/>
          </p:cNvPicPr>
          <p:nvPr/>
        </p:nvPicPr>
        <p:blipFill>
          <a:blip r:embed="rId2"/>
          <a:stretch>
            <a:fillRect/>
          </a:stretch>
        </p:blipFill>
        <p:spPr>
          <a:xfrm>
            <a:off x="2566020" y="4581128"/>
            <a:ext cx="7407282" cy="1196444"/>
          </a:xfrm>
          <a:prstGeom prst="rect">
            <a:avLst/>
          </a:prstGeom>
        </p:spPr>
      </p:pic>
    </p:spTree>
    <p:extLst>
      <p:ext uri="{BB962C8B-B14F-4D97-AF65-F5344CB8AC3E}">
        <p14:creationId xmlns:p14="http://schemas.microsoft.com/office/powerpoint/2010/main" val="27687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B9967-D917-36F8-8DAA-BF64B9A59207}"/>
              </a:ext>
            </a:extLst>
          </p:cNvPr>
          <p:cNvSpPr>
            <a:spLocks noGrp="1"/>
          </p:cNvSpPr>
          <p:nvPr>
            <p:ph idx="1"/>
          </p:nvPr>
        </p:nvSpPr>
        <p:spPr>
          <a:xfrm>
            <a:off x="693812" y="1340768"/>
            <a:ext cx="10801200" cy="1152129"/>
          </a:xfrm>
        </p:spPr>
        <p:txBody>
          <a:bodyPr>
            <a:normAutofit lnSpcReduction="10000"/>
          </a:bodyPr>
          <a:lstStyle/>
          <a:p>
            <a:pPr marL="0" indent="0" algn="ctr">
              <a:buNone/>
            </a:pPr>
            <a:r>
              <a:rPr lang="en-GB" dirty="0"/>
              <a:t>Gen Z parents, who grew up with technology themselves, are significantly more likely than Millennials or Gen X to </a:t>
            </a:r>
            <a:r>
              <a:rPr lang="en-GB" b="1" dirty="0"/>
              <a:t>view reading as “more a subject to learn” rather than a fun or enriching activity.</a:t>
            </a:r>
          </a:p>
          <a:p>
            <a:pPr marL="0" indent="0" algn="ctr">
              <a:buNone/>
            </a:pPr>
            <a:endParaRPr lang="en-GB" b="1" dirty="0"/>
          </a:p>
          <a:p>
            <a:pPr marL="0" indent="0" algn="ctr">
              <a:buNone/>
            </a:pPr>
            <a:endParaRPr lang="en-GB" b="1" dirty="0"/>
          </a:p>
          <a:p>
            <a:pPr marL="0" indent="0" algn="ctr">
              <a:buNone/>
            </a:pPr>
            <a:endParaRPr lang="en-GB" b="1" dirty="0"/>
          </a:p>
        </p:txBody>
      </p:sp>
      <p:sp>
        <p:nvSpPr>
          <p:cNvPr id="4" name="Date Placeholder 3">
            <a:extLst>
              <a:ext uri="{FF2B5EF4-FFF2-40B4-BE49-F238E27FC236}">
                <a16:creationId xmlns:a16="http://schemas.microsoft.com/office/drawing/2014/main" id="{6AC291B8-096C-189D-DBBE-2B58C1E95DAF}"/>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pic>
        <p:nvPicPr>
          <p:cNvPr id="5" name="Picture 4">
            <a:extLst>
              <a:ext uri="{FF2B5EF4-FFF2-40B4-BE49-F238E27FC236}">
                <a16:creationId xmlns:a16="http://schemas.microsoft.com/office/drawing/2014/main" id="{4F9FA649-F954-AEC4-0252-621DD08D536B}"/>
              </a:ext>
            </a:extLst>
          </p:cNvPr>
          <p:cNvPicPr>
            <a:picLocks noChangeAspect="1"/>
          </p:cNvPicPr>
          <p:nvPr/>
        </p:nvPicPr>
        <p:blipFill>
          <a:blip r:embed="rId2"/>
          <a:stretch>
            <a:fillRect/>
          </a:stretch>
        </p:blipFill>
        <p:spPr>
          <a:xfrm>
            <a:off x="1485900" y="3212976"/>
            <a:ext cx="9073008" cy="1917315"/>
          </a:xfrm>
          <a:prstGeom prst="rect">
            <a:avLst/>
          </a:prstGeom>
        </p:spPr>
      </p:pic>
    </p:spTree>
    <p:extLst>
      <p:ext uri="{BB962C8B-B14F-4D97-AF65-F5344CB8AC3E}">
        <p14:creationId xmlns:p14="http://schemas.microsoft.com/office/powerpoint/2010/main" val="22752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C5EE-C52F-BF3E-65BA-F632BD86776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11AA8BF-FCD9-2509-81CE-59F12B25AB6F}"/>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13BD3DA4-3A45-6402-237C-FC51F4C8759D}"/>
              </a:ext>
            </a:extLst>
          </p:cNvPr>
          <p:cNvSpPr txBox="1"/>
          <p:nvPr/>
        </p:nvSpPr>
        <p:spPr>
          <a:xfrm>
            <a:off x="2488552" y="1196752"/>
            <a:ext cx="7848872" cy="1846659"/>
          </a:xfrm>
          <a:prstGeom prst="rect">
            <a:avLst/>
          </a:prstGeom>
          <a:noFill/>
        </p:spPr>
        <p:txBody>
          <a:bodyPr wrap="square">
            <a:spAutoFit/>
          </a:bodyPr>
          <a:lstStyle/>
          <a:p>
            <a:pPr marR="0" lvl="0" algn="ctr" defTabSz="1218987" rtl="0" eaLnBrk="1" fontAlgn="auto" latinLnBrk="0" hangingPunct="1">
              <a:lnSpc>
                <a:spcPct val="95000"/>
              </a:lnSpc>
              <a:spcBef>
                <a:spcPts val="1866"/>
              </a:spcBef>
              <a:spcAft>
                <a:spcPts val="0"/>
              </a:spcAft>
              <a:buClrTx/>
              <a:buSzPct val="100000"/>
              <a:tabLst/>
              <a:defRPr/>
            </a:pPr>
            <a:r>
              <a:rPr kumimoji="0" lang="en-GB" sz="3000" b="0" i="0" u="none" strike="noStrike" kern="1200" cap="none" spc="0" normalizeH="0" baseline="0" noProof="0" dirty="0">
                <a:ln>
                  <a:noFill/>
                </a:ln>
                <a:solidFill>
                  <a:srgbClr val="374C81"/>
                </a:solidFill>
                <a:effectLst/>
                <a:uLnTx/>
                <a:uFillTx/>
                <a:latin typeface="Century Gothic"/>
                <a:ea typeface="+mn-ea"/>
                <a:cs typeface="+mn-cs"/>
              </a:rPr>
              <a:t>New research reveals that </a:t>
            </a:r>
            <a:r>
              <a:rPr kumimoji="0" lang="en-GB" sz="3000" b="1" i="0" u="none" strike="noStrike" kern="1200" cap="none" spc="0" normalizeH="0" baseline="0" noProof="0" dirty="0">
                <a:ln>
                  <a:noFill/>
                </a:ln>
                <a:solidFill>
                  <a:srgbClr val="374C81"/>
                </a:solidFill>
                <a:effectLst/>
                <a:uLnTx/>
                <a:uFillTx/>
                <a:latin typeface="Century Gothic"/>
                <a:ea typeface="+mn-ea"/>
                <a:cs typeface="+mn-cs"/>
              </a:rPr>
              <a:t>parents are losing the love of reading aloud</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 with </a:t>
            </a:r>
            <a:r>
              <a:rPr kumimoji="0" lang="en-GB" sz="3000" b="1" i="0" u="none" strike="noStrike" kern="1200" cap="none" spc="0" normalizeH="0" baseline="0" noProof="0" dirty="0">
                <a:ln>
                  <a:noFill/>
                </a:ln>
                <a:solidFill>
                  <a:srgbClr val="374C81"/>
                </a:solidFill>
                <a:effectLst/>
                <a:uLnTx/>
                <a:uFillTx/>
                <a:latin typeface="Century Gothic"/>
                <a:ea typeface="+mn-ea"/>
                <a:cs typeface="+mn-cs"/>
              </a:rPr>
              <a:t>fewer than half </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saying reading to children is “fun for me” </a:t>
            </a:r>
          </a:p>
        </p:txBody>
      </p:sp>
      <p:pic>
        <p:nvPicPr>
          <p:cNvPr id="5" name="Picture 4">
            <a:extLst>
              <a:ext uri="{FF2B5EF4-FFF2-40B4-BE49-F238E27FC236}">
                <a16:creationId xmlns:a16="http://schemas.microsoft.com/office/drawing/2014/main" id="{5205B137-4271-3727-D5EA-F0D829704C14}"/>
              </a:ext>
            </a:extLst>
          </p:cNvPr>
          <p:cNvPicPr>
            <a:picLocks noChangeAspect="1"/>
          </p:cNvPicPr>
          <p:nvPr/>
        </p:nvPicPr>
        <p:blipFill>
          <a:blip r:embed="rId2"/>
          <a:stretch>
            <a:fillRect/>
          </a:stretch>
        </p:blipFill>
        <p:spPr>
          <a:xfrm>
            <a:off x="2638028" y="3501008"/>
            <a:ext cx="7849308" cy="1656184"/>
          </a:xfrm>
          <a:prstGeom prst="rect">
            <a:avLst/>
          </a:prstGeom>
        </p:spPr>
      </p:pic>
    </p:spTree>
    <p:extLst>
      <p:ext uri="{BB962C8B-B14F-4D97-AF65-F5344CB8AC3E}">
        <p14:creationId xmlns:p14="http://schemas.microsoft.com/office/powerpoint/2010/main" val="1286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F6EE-B750-33A2-32F4-DBB5C3FB157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D940DD0-6D9A-3EC8-872F-0715A6FFA4C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F435DCE8-8311-0B75-8632-19288024BAEB}"/>
              </a:ext>
            </a:extLst>
          </p:cNvPr>
          <p:cNvSpPr txBox="1"/>
          <p:nvPr/>
        </p:nvSpPr>
        <p:spPr>
          <a:xfrm>
            <a:off x="2854052" y="2204864"/>
            <a:ext cx="6094324" cy="1938992"/>
          </a:xfrm>
          <a:prstGeom prst="rect">
            <a:avLst/>
          </a:prstGeom>
          <a:noFill/>
        </p:spPr>
        <p:txBody>
          <a:bodyPr wrap="square">
            <a:spAutoFit/>
          </a:bodyPr>
          <a:lstStyle/>
          <a:p>
            <a:pPr algn="ctr"/>
            <a:r>
              <a:rPr lang="en-GB" sz="3000" b="1" u="sng" dirty="0"/>
              <a:t>Support our children's academic</a:t>
            </a:r>
            <a:r>
              <a:rPr lang="en-GB" sz="3000" b="1" dirty="0"/>
              <a:t>, </a:t>
            </a:r>
            <a:r>
              <a:rPr lang="en-GB" sz="3000" b="1" u="sng" dirty="0"/>
              <a:t>social </a:t>
            </a:r>
            <a:r>
              <a:rPr lang="en-GB" sz="3000" b="1" dirty="0"/>
              <a:t>and spiritual development </a:t>
            </a:r>
            <a:r>
              <a:rPr lang="en-GB" sz="3000" dirty="0"/>
              <a:t>through a rich curriculum </a:t>
            </a:r>
            <a:r>
              <a:rPr lang="en-GB" sz="3000" u="sng" dirty="0"/>
              <a:t>where all can flourish</a:t>
            </a:r>
          </a:p>
        </p:txBody>
      </p:sp>
    </p:spTree>
    <p:extLst>
      <p:ext uri="{BB962C8B-B14F-4D97-AF65-F5344CB8AC3E}">
        <p14:creationId xmlns:p14="http://schemas.microsoft.com/office/powerpoint/2010/main" val="20922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443B-F838-F660-C132-BEDF8A30B17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94E1884-A1BB-3643-6F93-9C81676F5EA2}"/>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9514DCAD-BB6E-6115-C504-B029364BB54B}"/>
              </a:ext>
            </a:extLst>
          </p:cNvPr>
          <p:cNvSpPr txBox="1"/>
          <p:nvPr/>
        </p:nvSpPr>
        <p:spPr>
          <a:xfrm>
            <a:off x="1665920" y="866723"/>
            <a:ext cx="8856984" cy="3323987"/>
          </a:xfrm>
          <a:prstGeom prst="rect">
            <a:avLst/>
          </a:prstGeom>
          <a:noFill/>
        </p:spPr>
        <p:txBody>
          <a:bodyPr wrap="square">
            <a:spAutoFit/>
          </a:bodyPr>
          <a:lstStyle/>
          <a:p>
            <a:pPr algn="ctr"/>
            <a:r>
              <a:rPr kumimoji="0" lang="en-GB" sz="3000" b="1" i="0" u="none" strike="noStrike" kern="1200" cap="none" spc="0" normalizeH="0" baseline="0" noProof="0" dirty="0">
                <a:ln>
                  <a:noFill/>
                </a:ln>
                <a:solidFill>
                  <a:srgbClr val="374C81"/>
                </a:solidFill>
                <a:effectLst/>
                <a:uLnTx/>
                <a:uFillTx/>
                <a:latin typeface="Century Gothic"/>
                <a:ea typeface="+mn-ea"/>
                <a:cs typeface="+mn-cs"/>
              </a:rPr>
              <a:t>Almost one in three (29%) children aged 5–13 think reading is “more a subject to learn</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 than a fun thing to do”, up from 25% in 2022. </a:t>
            </a:r>
          </a:p>
          <a:p>
            <a:pPr algn="ctr"/>
            <a:endParaRPr lang="en-GB" sz="3000" dirty="0">
              <a:solidFill>
                <a:srgbClr val="374C81"/>
              </a:solidFill>
              <a:latin typeface="Century Gothic"/>
            </a:endParaRPr>
          </a:p>
          <a:p>
            <a:pPr algn="ctr"/>
            <a:r>
              <a:rPr kumimoji="0" lang="en-GB" sz="3000" b="1" i="0" u="none" strike="noStrike" kern="1200" cap="none" spc="0" normalizeH="0" baseline="0" noProof="0" dirty="0">
                <a:ln>
                  <a:noFill/>
                </a:ln>
                <a:solidFill>
                  <a:srgbClr val="374C81"/>
                </a:solidFill>
                <a:effectLst/>
                <a:uLnTx/>
                <a:uFillTx/>
                <a:latin typeface="Century Gothic"/>
                <a:ea typeface="+mn-ea"/>
                <a:cs typeface="+mn-cs"/>
              </a:rPr>
              <a:t>This growing association of reading with pressure rather than pleasure is contributing to disengagement</a:t>
            </a:r>
            <a:endParaRPr lang="en-GB" sz="3000" dirty="0"/>
          </a:p>
        </p:txBody>
      </p:sp>
      <p:pic>
        <p:nvPicPr>
          <p:cNvPr id="5" name="Picture 4">
            <a:extLst>
              <a:ext uri="{FF2B5EF4-FFF2-40B4-BE49-F238E27FC236}">
                <a16:creationId xmlns:a16="http://schemas.microsoft.com/office/drawing/2014/main" id="{FC005B81-AA18-A0CF-1D88-3FAC43B08E65}"/>
              </a:ext>
            </a:extLst>
          </p:cNvPr>
          <p:cNvPicPr>
            <a:picLocks noChangeAspect="1"/>
          </p:cNvPicPr>
          <p:nvPr/>
        </p:nvPicPr>
        <p:blipFill>
          <a:blip r:embed="rId2"/>
          <a:stretch>
            <a:fillRect/>
          </a:stretch>
        </p:blipFill>
        <p:spPr>
          <a:xfrm>
            <a:off x="2133972" y="4517883"/>
            <a:ext cx="8280920" cy="1473394"/>
          </a:xfrm>
          <a:prstGeom prst="rect">
            <a:avLst/>
          </a:prstGeom>
        </p:spPr>
      </p:pic>
    </p:spTree>
    <p:extLst>
      <p:ext uri="{BB962C8B-B14F-4D97-AF65-F5344CB8AC3E}">
        <p14:creationId xmlns:p14="http://schemas.microsoft.com/office/powerpoint/2010/main" val="122883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19192-FA80-5E4B-8B12-470089B15678}"/>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C7D506F-472A-35FD-A719-5B63CB82451F}"/>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223F467E-7177-592C-4193-6199CEBDE6A3}"/>
              </a:ext>
            </a:extLst>
          </p:cNvPr>
          <p:cNvSpPr txBox="1"/>
          <p:nvPr/>
        </p:nvSpPr>
        <p:spPr>
          <a:xfrm>
            <a:off x="2277988" y="1124744"/>
            <a:ext cx="7632848" cy="1938992"/>
          </a:xfrm>
          <a:prstGeom prst="rect">
            <a:avLst/>
          </a:prstGeom>
          <a:noFill/>
        </p:spPr>
        <p:txBody>
          <a:bodyPr wrap="square">
            <a:spAutoFit/>
          </a:bodyPr>
          <a:lstStyle/>
          <a:p>
            <a:pPr algn="ctr"/>
            <a:r>
              <a:rPr lang="en-GB" dirty="0"/>
              <a:t>In fact, research shows that </a:t>
            </a:r>
            <a:r>
              <a:rPr lang="en-GB" b="1" dirty="0"/>
              <a:t>reading for pleasure </a:t>
            </a:r>
            <a:r>
              <a:rPr lang="en-GB" dirty="0"/>
              <a:t>accounts for 13 percent of the </a:t>
            </a:r>
            <a:r>
              <a:rPr lang="en-GB" dirty="0">
                <a:hlinkClick r:id="rId2"/>
              </a:rPr>
              <a:t>variation between strong and weak readers</a:t>
            </a:r>
            <a:r>
              <a:rPr lang="en-GB" dirty="0"/>
              <a:t> in primary school, a difference that climbs to 30 percent in secondary and 34 percent in college students.</a:t>
            </a:r>
            <a:endParaRPr lang="en-GB" sz="3000" dirty="0"/>
          </a:p>
        </p:txBody>
      </p:sp>
      <p:pic>
        <p:nvPicPr>
          <p:cNvPr id="5" name="Picture 4">
            <a:extLst>
              <a:ext uri="{FF2B5EF4-FFF2-40B4-BE49-F238E27FC236}">
                <a16:creationId xmlns:a16="http://schemas.microsoft.com/office/drawing/2014/main" id="{FD59210F-5B26-60A5-FF7C-3D7F772B120E}"/>
              </a:ext>
            </a:extLst>
          </p:cNvPr>
          <p:cNvPicPr>
            <a:picLocks noChangeAspect="1"/>
          </p:cNvPicPr>
          <p:nvPr/>
        </p:nvPicPr>
        <p:blipFill>
          <a:blip r:embed="rId3"/>
          <a:stretch>
            <a:fillRect/>
          </a:stretch>
        </p:blipFill>
        <p:spPr>
          <a:xfrm>
            <a:off x="2258516" y="3794265"/>
            <a:ext cx="7928680" cy="1650959"/>
          </a:xfrm>
          <a:prstGeom prst="rect">
            <a:avLst/>
          </a:prstGeom>
        </p:spPr>
      </p:pic>
    </p:spTree>
    <p:extLst>
      <p:ext uri="{BB962C8B-B14F-4D97-AF65-F5344CB8AC3E}">
        <p14:creationId xmlns:p14="http://schemas.microsoft.com/office/powerpoint/2010/main" val="25630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4FD3-F813-E063-8817-79A2D170597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5C41EA6-9AC2-348C-D1D4-197C598371F3}"/>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BC321F22-807E-1F61-0126-73EED24755F5}"/>
              </a:ext>
            </a:extLst>
          </p:cNvPr>
          <p:cNvSpPr txBox="1"/>
          <p:nvPr/>
        </p:nvSpPr>
        <p:spPr>
          <a:xfrm>
            <a:off x="2277988" y="2413337"/>
            <a:ext cx="7632848" cy="1015663"/>
          </a:xfrm>
          <a:prstGeom prst="rect">
            <a:avLst/>
          </a:prstGeom>
          <a:noFill/>
        </p:spPr>
        <p:txBody>
          <a:bodyPr wrap="square">
            <a:spAutoFit/>
          </a:bodyPr>
          <a:lstStyle/>
          <a:p>
            <a:pPr algn="ctr"/>
            <a:r>
              <a:rPr kumimoji="0" lang="en-GB" sz="3000" b="1" i="0" u="none" strike="noStrike" kern="1200" cap="none" spc="0" normalizeH="0" baseline="0" noProof="0" dirty="0">
                <a:ln>
                  <a:noFill/>
                </a:ln>
                <a:solidFill>
                  <a:srgbClr val="374C81"/>
                </a:solidFill>
                <a:effectLst/>
                <a:uLnTx/>
                <a:uFillTx/>
                <a:latin typeface="Century Gothic"/>
                <a:ea typeface="+mn-ea"/>
                <a:cs typeface="+mn-cs"/>
              </a:rPr>
              <a:t>More than one in five boys (22%) aged 0-2 are rarely or never read to</a:t>
            </a:r>
            <a:endParaRPr lang="en-GB" sz="3000" dirty="0"/>
          </a:p>
        </p:txBody>
      </p:sp>
    </p:spTree>
    <p:extLst>
      <p:ext uri="{BB962C8B-B14F-4D97-AF65-F5344CB8AC3E}">
        <p14:creationId xmlns:p14="http://schemas.microsoft.com/office/powerpoint/2010/main" val="18145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C8546-E25E-F5C3-1EC0-475BA7E67AD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A801207-6242-C70F-52C5-1D19D6457A58}"/>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5C8663C8-00F4-14D7-63C3-32052F5CA847}"/>
              </a:ext>
            </a:extLst>
          </p:cNvPr>
          <p:cNvSpPr txBox="1"/>
          <p:nvPr/>
        </p:nvSpPr>
        <p:spPr>
          <a:xfrm>
            <a:off x="1701924" y="2348880"/>
            <a:ext cx="9073008" cy="1408078"/>
          </a:xfrm>
          <a:prstGeom prst="rect">
            <a:avLst/>
          </a:prstGeom>
          <a:noFill/>
        </p:spPr>
        <p:txBody>
          <a:bodyPr wrap="square">
            <a:spAutoFit/>
          </a:bodyPr>
          <a:lstStyle/>
          <a:p>
            <a:pPr marR="0" lvl="0" algn="l" defTabSz="1218987" rtl="0" eaLnBrk="1" fontAlgn="auto" latinLnBrk="0" hangingPunct="1">
              <a:lnSpc>
                <a:spcPct val="95000"/>
              </a:lnSpc>
              <a:spcBef>
                <a:spcPts val="1866"/>
              </a:spcBef>
              <a:spcAft>
                <a:spcPts val="0"/>
              </a:spcAft>
              <a:buClrTx/>
              <a:buSzPct val="100000"/>
              <a:tabLst/>
              <a:defRPr/>
            </a:pPr>
            <a:r>
              <a:rPr kumimoji="0" lang="en-GB" sz="3000" b="1" i="0" u="none" strike="noStrike" kern="1200" cap="none" spc="0" normalizeH="0" baseline="0" noProof="0" dirty="0">
                <a:ln>
                  <a:noFill/>
                </a:ln>
                <a:solidFill>
                  <a:srgbClr val="374C81"/>
                </a:solidFill>
                <a:effectLst/>
                <a:uLnTx/>
                <a:uFillTx/>
                <a:latin typeface="Century Gothic"/>
                <a:ea typeface="+mn-ea"/>
                <a:cs typeface="+mn-cs"/>
              </a:rPr>
              <a:t>Only 29% of boys in this age group are read to daily, compared to 44% of girls, </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underscoring early disparities in exposure to books.</a:t>
            </a:r>
          </a:p>
        </p:txBody>
      </p:sp>
    </p:spTree>
    <p:extLst>
      <p:ext uri="{BB962C8B-B14F-4D97-AF65-F5344CB8AC3E}">
        <p14:creationId xmlns:p14="http://schemas.microsoft.com/office/powerpoint/2010/main" val="379391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BE147-5F5E-0F18-0710-33482B04353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60E716F-5E20-1CBA-FF12-809BF753796B}"/>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35CD961E-0FC2-6A7D-17D8-D02924CD2CBE}"/>
              </a:ext>
            </a:extLst>
          </p:cNvPr>
          <p:cNvSpPr txBox="1"/>
          <p:nvPr/>
        </p:nvSpPr>
        <p:spPr>
          <a:xfrm>
            <a:off x="1953952" y="2204864"/>
            <a:ext cx="8280920" cy="1846659"/>
          </a:xfrm>
          <a:prstGeom prst="rect">
            <a:avLst/>
          </a:prstGeom>
          <a:noFill/>
        </p:spPr>
        <p:txBody>
          <a:bodyPr wrap="square">
            <a:spAutoFit/>
          </a:bodyPr>
          <a:lstStyle/>
          <a:p>
            <a:pPr marR="0" lvl="0" algn="ctr" defTabSz="1218987" rtl="0" eaLnBrk="1" fontAlgn="auto" latinLnBrk="0" hangingPunct="1">
              <a:lnSpc>
                <a:spcPct val="95000"/>
              </a:lnSpc>
              <a:spcBef>
                <a:spcPts val="1866"/>
              </a:spcBef>
              <a:spcAft>
                <a:spcPts val="0"/>
              </a:spcAft>
              <a:buClrTx/>
              <a:buSzPct val="100000"/>
              <a:tabLst/>
              <a:defRPr/>
            </a:pPr>
            <a:r>
              <a:rPr kumimoji="0" lang="en-GB" sz="3000" b="0" i="0" u="none" strike="noStrike" kern="1200" cap="none" spc="0" normalizeH="0" baseline="0" noProof="0" dirty="0">
                <a:ln>
                  <a:noFill/>
                </a:ln>
                <a:solidFill>
                  <a:srgbClr val="374C81"/>
                </a:solidFill>
                <a:effectLst/>
                <a:uLnTx/>
                <a:uFillTx/>
                <a:latin typeface="Century Gothic"/>
                <a:ea typeface="+mn-ea"/>
                <a:cs typeface="+mn-cs"/>
              </a:rPr>
              <a:t>The crisis in boys reading for pleasure continues from infancy to adolescence, </a:t>
            </a:r>
            <a:r>
              <a:rPr kumimoji="0" lang="en-GB" sz="3000" b="1" i="0" u="none" strike="noStrike" kern="1200" cap="none" spc="0" normalizeH="0" baseline="0" noProof="0" dirty="0">
                <a:ln>
                  <a:noFill/>
                </a:ln>
                <a:solidFill>
                  <a:srgbClr val="374C81"/>
                </a:solidFill>
                <a:effectLst/>
                <a:uLnTx/>
                <a:uFillTx/>
                <a:latin typeface="Century Gothic"/>
                <a:ea typeface="+mn-ea"/>
                <a:cs typeface="+mn-cs"/>
              </a:rPr>
              <a:t>as only 12% of 12–13-year-old boys read for fun</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 </a:t>
            </a:r>
          </a:p>
        </p:txBody>
      </p:sp>
    </p:spTree>
    <p:extLst>
      <p:ext uri="{BB962C8B-B14F-4D97-AF65-F5344CB8AC3E}">
        <p14:creationId xmlns:p14="http://schemas.microsoft.com/office/powerpoint/2010/main" val="37778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A1C8-F636-B128-2CB3-DB3E9117A0A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9AD1468-EE25-6B5D-C586-DAAAEFE2B2B7}"/>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1A2A279E-6333-EE8B-A9E1-EA154885FFDD}"/>
              </a:ext>
            </a:extLst>
          </p:cNvPr>
          <p:cNvSpPr txBox="1"/>
          <p:nvPr/>
        </p:nvSpPr>
        <p:spPr>
          <a:xfrm>
            <a:off x="1593912" y="1556792"/>
            <a:ext cx="9001000" cy="969496"/>
          </a:xfrm>
          <a:prstGeom prst="rect">
            <a:avLst/>
          </a:prstGeom>
          <a:noFill/>
        </p:spPr>
        <p:txBody>
          <a:bodyPr wrap="square">
            <a:spAutoFit/>
          </a:bodyPr>
          <a:lstStyle/>
          <a:p>
            <a:pPr marR="0" lvl="0" algn="ctr" defTabSz="1218987" rtl="0" eaLnBrk="1" fontAlgn="auto" latinLnBrk="0" hangingPunct="1">
              <a:lnSpc>
                <a:spcPct val="95000"/>
              </a:lnSpc>
              <a:spcBef>
                <a:spcPts val="1866"/>
              </a:spcBef>
              <a:spcAft>
                <a:spcPts val="0"/>
              </a:spcAft>
              <a:buClrTx/>
              <a:buSzPct val="100000"/>
              <a:tabLst/>
              <a:defRPr/>
            </a:pPr>
            <a:r>
              <a:rPr kumimoji="0" lang="en-GB" sz="3000" b="1" i="0" u="none" strike="noStrike" kern="1200" cap="none" spc="0" normalizeH="0" baseline="0" noProof="0" dirty="0">
                <a:ln>
                  <a:noFill/>
                </a:ln>
                <a:solidFill>
                  <a:srgbClr val="374C81"/>
                </a:solidFill>
                <a:effectLst/>
                <a:uLnTx/>
                <a:uFillTx/>
                <a:latin typeface="Century Gothic"/>
                <a:ea typeface="+mn-ea"/>
                <a:cs typeface="+mn-cs"/>
              </a:rPr>
              <a:t>Only 32% of 5–10-year-olds frequently choose to read for enjoyment, </a:t>
            </a:r>
            <a:r>
              <a:rPr kumimoji="0" lang="en-GB" sz="3000" b="0" i="0" u="none" strike="noStrike" kern="1200" cap="none" spc="0" normalizeH="0" baseline="0" noProof="0" dirty="0">
                <a:ln>
                  <a:noFill/>
                </a:ln>
                <a:solidFill>
                  <a:srgbClr val="374C81"/>
                </a:solidFill>
                <a:effectLst/>
                <a:uLnTx/>
                <a:uFillTx/>
                <a:latin typeface="Century Gothic"/>
                <a:ea typeface="+mn-ea"/>
                <a:cs typeface="+mn-cs"/>
              </a:rPr>
              <a:t>down from 55% in 2012.</a:t>
            </a:r>
          </a:p>
        </p:txBody>
      </p:sp>
      <p:pic>
        <p:nvPicPr>
          <p:cNvPr id="5" name="Picture 4">
            <a:extLst>
              <a:ext uri="{FF2B5EF4-FFF2-40B4-BE49-F238E27FC236}">
                <a16:creationId xmlns:a16="http://schemas.microsoft.com/office/drawing/2014/main" id="{826CFFB1-B4FA-156E-328B-AEEE8609454E}"/>
              </a:ext>
            </a:extLst>
          </p:cNvPr>
          <p:cNvPicPr>
            <a:picLocks noChangeAspect="1"/>
          </p:cNvPicPr>
          <p:nvPr/>
        </p:nvPicPr>
        <p:blipFill>
          <a:blip r:embed="rId2"/>
          <a:stretch>
            <a:fillRect/>
          </a:stretch>
        </p:blipFill>
        <p:spPr>
          <a:xfrm>
            <a:off x="2313992" y="3284984"/>
            <a:ext cx="7560840" cy="1824151"/>
          </a:xfrm>
          <a:prstGeom prst="rect">
            <a:avLst/>
          </a:prstGeom>
        </p:spPr>
      </p:pic>
    </p:spTree>
    <p:extLst>
      <p:ext uri="{BB962C8B-B14F-4D97-AF65-F5344CB8AC3E}">
        <p14:creationId xmlns:p14="http://schemas.microsoft.com/office/powerpoint/2010/main" val="42630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15F2-7B1C-AEAC-EA7C-CFDA1AFBC34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D5C5B74-D50C-4005-784E-64DF7832AF50}"/>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F6FF3C2C-9397-1682-294A-36FA17CFCF2C}"/>
              </a:ext>
            </a:extLst>
          </p:cNvPr>
          <p:cNvSpPr txBox="1"/>
          <p:nvPr/>
        </p:nvSpPr>
        <p:spPr>
          <a:xfrm>
            <a:off x="1629916" y="1211917"/>
            <a:ext cx="9361040" cy="2090316"/>
          </a:xfrm>
          <a:prstGeom prst="rect">
            <a:avLst/>
          </a:prstGeom>
          <a:noFill/>
        </p:spPr>
        <p:txBody>
          <a:bodyPr wrap="square">
            <a:spAutoFit/>
          </a:bodyPr>
          <a:lstStyle/>
          <a:p>
            <a:pPr marR="0" lvl="0" algn="ctr" defTabSz="1218987" rtl="0" eaLnBrk="1" fontAlgn="auto" latinLnBrk="0" hangingPunct="1">
              <a:lnSpc>
                <a:spcPct val="95000"/>
              </a:lnSpc>
              <a:spcBef>
                <a:spcPts val="1866"/>
              </a:spcBef>
              <a:spcAft>
                <a:spcPts val="0"/>
              </a:spcAft>
              <a:buClrTx/>
              <a:buSzPct val="100000"/>
              <a:tabLst/>
              <a:defRPr/>
            </a:pPr>
            <a:r>
              <a:rPr kumimoji="0" lang="en-GB" sz="2400" b="0" i="0" u="none" strike="noStrike" kern="1200" cap="none" spc="0" normalizeH="0" baseline="0" noProof="0" dirty="0">
                <a:ln>
                  <a:noFill/>
                </a:ln>
                <a:solidFill>
                  <a:srgbClr val="374C81"/>
                </a:solidFill>
                <a:effectLst/>
                <a:uLnTx/>
                <a:uFillTx/>
                <a:latin typeface="Century Gothic"/>
                <a:ea typeface="+mn-ea"/>
                <a:cs typeface="+mn-cs"/>
              </a:rPr>
              <a:t>Despite reading aloud to children being a proven way to boost their enjoyment of reading, the number of parents </a:t>
            </a:r>
            <a:r>
              <a:rPr kumimoji="0" lang="en-GB" sz="2400" b="1" i="0" u="none" strike="noStrike" kern="1200" cap="none" spc="0" normalizeH="0" baseline="0" noProof="0" dirty="0">
                <a:ln>
                  <a:noFill/>
                </a:ln>
                <a:solidFill>
                  <a:srgbClr val="374C81"/>
                </a:solidFill>
                <a:effectLst/>
                <a:uLnTx/>
                <a:uFillTx/>
                <a:latin typeface="Century Gothic"/>
                <a:ea typeface="+mn-ea"/>
                <a:cs typeface="+mn-cs"/>
              </a:rPr>
              <a:t>reading aloud to children is at an all-time low</a:t>
            </a:r>
            <a:r>
              <a:rPr kumimoji="0" lang="en-GB" sz="2400" b="0" i="0" u="none" strike="noStrike" kern="1200" cap="none" spc="0" normalizeH="0" baseline="0" noProof="0" dirty="0">
                <a:ln>
                  <a:noFill/>
                </a:ln>
                <a:solidFill>
                  <a:srgbClr val="374C81"/>
                </a:solidFill>
                <a:effectLst/>
                <a:uLnTx/>
                <a:uFillTx/>
                <a:latin typeface="Century Gothic"/>
                <a:ea typeface="+mn-ea"/>
                <a:cs typeface="+mn-cs"/>
              </a:rPr>
              <a:t>. </a:t>
            </a:r>
          </a:p>
          <a:p>
            <a:pPr marR="0" lvl="0" algn="ctr" defTabSz="1218987" rtl="0" eaLnBrk="1" fontAlgn="auto" latinLnBrk="0" hangingPunct="1">
              <a:lnSpc>
                <a:spcPct val="95000"/>
              </a:lnSpc>
              <a:spcBef>
                <a:spcPts val="1866"/>
              </a:spcBef>
              <a:spcAft>
                <a:spcPts val="0"/>
              </a:spcAft>
              <a:buClrTx/>
              <a:buSzPct val="100000"/>
              <a:tabLst/>
              <a:defRPr/>
            </a:pPr>
            <a:r>
              <a:rPr kumimoji="0" lang="en-GB" sz="2400" b="1" i="0" u="none" strike="noStrike" kern="1200" cap="none" spc="0" normalizeH="0" baseline="0" noProof="0" dirty="0">
                <a:ln>
                  <a:noFill/>
                </a:ln>
                <a:solidFill>
                  <a:srgbClr val="374C81"/>
                </a:solidFill>
                <a:effectLst/>
                <a:uLnTx/>
                <a:uFillTx/>
                <a:latin typeface="Century Gothic"/>
                <a:ea typeface="+mn-ea"/>
                <a:cs typeface="+mn-cs"/>
              </a:rPr>
              <a:t>Fewer than half (41%) of 0–4-year-olds are read to frequently</a:t>
            </a:r>
            <a:r>
              <a:rPr kumimoji="0" lang="en-GB" sz="2400" b="0" i="0" u="none" strike="noStrike" kern="1200" cap="none" spc="0" normalizeH="0" baseline="0" noProof="0" dirty="0">
                <a:ln>
                  <a:noFill/>
                </a:ln>
                <a:solidFill>
                  <a:srgbClr val="374C81"/>
                </a:solidFill>
                <a:effectLst/>
                <a:uLnTx/>
                <a:uFillTx/>
                <a:latin typeface="Century Gothic"/>
                <a:ea typeface="+mn-ea"/>
                <a:cs typeface="+mn-cs"/>
              </a:rPr>
              <a:t>, a steep decline from 64% in 2012. </a:t>
            </a:r>
          </a:p>
        </p:txBody>
      </p:sp>
      <p:pic>
        <p:nvPicPr>
          <p:cNvPr id="5" name="Picture 4">
            <a:extLst>
              <a:ext uri="{FF2B5EF4-FFF2-40B4-BE49-F238E27FC236}">
                <a16:creationId xmlns:a16="http://schemas.microsoft.com/office/drawing/2014/main" id="{EF998C68-461E-D14F-CBCA-8D985EB6C9FF}"/>
              </a:ext>
            </a:extLst>
          </p:cNvPr>
          <p:cNvPicPr>
            <a:picLocks noChangeAspect="1"/>
          </p:cNvPicPr>
          <p:nvPr/>
        </p:nvPicPr>
        <p:blipFill>
          <a:blip r:embed="rId2"/>
          <a:stretch>
            <a:fillRect/>
          </a:stretch>
        </p:blipFill>
        <p:spPr>
          <a:xfrm>
            <a:off x="2205980" y="3825190"/>
            <a:ext cx="8496944" cy="1799876"/>
          </a:xfrm>
          <a:prstGeom prst="rect">
            <a:avLst/>
          </a:prstGeom>
        </p:spPr>
      </p:pic>
    </p:spTree>
    <p:extLst>
      <p:ext uri="{BB962C8B-B14F-4D97-AF65-F5344CB8AC3E}">
        <p14:creationId xmlns:p14="http://schemas.microsoft.com/office/powerpoint/2010/main" val="17232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2D90-B18D-0E4F-BD5D-4DECB0683DC7}"/>
              </a:ext>
            </a:extLst>
          </p:cNvPr>
          <p:cNvSpPr>
            <a:spLocks noGrp="1"/>
          </p:cNvSpPr>
          <p:nvPr>
            <p:ph type="title"/>
          </p:nvPr>
        </p:nvSpPr>
        <p:spPr>
          <a:xfrm>
            <a:off x="1123981" y="298995"/>
            <a:ext cx="10157354" cy="787400"/>
          </a:xfrm>
        </p:spPr>
        <p:txBody>
          <a:bodyPr/>
          <a:lstStyle/>
          <a:p>
            <a:r>
              <a:rPr lang="en-GB" b="1" dirty="0"/>
              <a:t>What do we want for our children?</a:t>
            </a:r>
          </a:p>
        </p:txBody>
      </p:sp>
      <p:sp>
        <p:nvSpPr>
          <p:cNvPr id="3" name="Content Placeholder 2">
            <a:extLst>
              <a:ext uri="{FF2B5EF4-FFF2-40B4-BE49-F238E27FC236}">
                <a16:creationId xmlns:a16="http://schemas.microsoft.com/office/drawing/2014/main" id="{816CEAA9-024B-20DE-95BC-CE0E91C0AFFE}"/>
              </a:ext>
            </a:extLst>
          </p:cNvPr>
          <p:cNvSpPr>
            <a:spLocks noGrp="1"/>
          </p:cNvSpPr>
          <p:nvPr>
            <p:ph idx="1"/>
          </p:nvPr>
        </p:nvSpPr>
        <p:spPr>
          <a:xfrm>
            <a:off x="1117309" y="3573016"/>
            <a:ext cx="10157354" cy="2599184"/>
          </a:xfrm>
        </p:spPr>
        <p:txBody>
          <a:bodyPr>
            <a:normAutofit fontScale="70000" lnSpcReduction="20000"/>
          </a:bodyPr>
          <a:lstStyle/>
          <a:p>
            <a:pPr marL="0" indent="0">
              <a:buNone/>
            </a:pPr>
            <a:endParaRPr lang="en-GB" dirty="0"/>
          </a:p>
          <a:p>
            <a:r>
              <a:rPr lang="en-GB" dirty="0"/>
              <a:t>Love their reading and access a world of literacy, stories, information – and fun!</a:t>
            </a:r>
          </a:p>
          <a:p>
            <a:r>
              <a:rPr lang="en-GB" dirty="0"/>
              <a:t>So they can access all their subjects at secondary school and enjoy their learning</a:t>
            </a:r>
          </a:p>
          <a:p>
            <a:r>
              <a:rPr lang="en-GB" dirty="0"/>
              <a:t>Achieve stronger GCSE results</a:t>
            </a:r>
          </a:p>
          <a:p>
            <a:r>
              <a:rPr lang="en-GB" dirty="0"/>
              <a:t>Achieve economic well-being and happiness in future life</a:t>
            </a:r>
          </a:p>
          <a:p>
            <a:r>
              <a:rPr lang="en-GB" dirty="0"/>
              <a:t>Pass on their love of reading and learning to their children</a:t>
            </a:r>
          </a:p>
          <a:p>
            <a:endParaRPr lang="en-GB" dirty="0"/>
          </a:p>
          <a:p>
            <a:endParaRPr lang="en-GB" dirty="0"/>
          </a:p>
        </p:txBody>
      </p:sp>
      <p:sp>
        <p:nvSpPr>
          <p:cNvPr id="4" name="Date Placeholder 3">
            <a:extLst>
              <a:ext uri="{FF2B5EF4-FFF2-40B4-BE49-F238E27FC236}">
                <a16:creationId xmlns:a16="http://schemas.microsoft.com/office/drawing/2014/main" id="{35B7B76E-35CE-8B31-4020-BC19C113BAE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pic>
        <p:nvPicPr>
          <p:cNvPr id="6" name="Picture 5">
            <a:extLst>
              <a:ext uri="{FF2B5EF4-FFF2-40B4-BE49-F238E27FC236}">
                <a16:creationId xmlns:a16="http://schemas.microsoft.com/office/drawing/2014/main" id="{9492BBF0-846A-3165-3E42-5E70457C49C9}"/>
              </a:ext>
            </a:extLst>
          </p:cNvPr>
          <p:cNvPicPr>
            <a:picLocks noChangeAspect="1"/>
          </p:cNvPicPr>
          <p:nvPr/>
        </p:nvPicPr>
        <p:blipFill>
          <a:blip r:embed="rId2"/>
          <a:stretch>
            <a:fillRect/>
          </a:stretch>
        </p:blipFill>
        <p:spPr>
          <a:xfrm>
            <a:off x="1463103" y="1140882"/>
            <a:ext cx="8496943" cy="1188823"/>
          </a:xfrm>
          <a:prstGeom prst="rect">
            <a:avLst/>
          </a:prstGeom>
        </p:spPr>
      </p:pic>
      <p:pic>
        <p:nvPicPr>
          <p:cNvPr id="8" name="Picture 7">
            <a:extLst>
              <a:ext uri="{FF2B5EF4-FFF2-40B4-BE49-F238E27FC236}">
                <a16:creationId xmlns:a16="http://schemas.microsoft.com/office/drawing/2014/main" id="{43FDAD60-FB02-383C-281C-71C8DC0D4C86}"/>
              </a:ext>
            </a:extLst>
          </p:cNvPr>
          <p:cNvPicPr>
            <a:picLocks noChangeAspect="1"/>
          </p:cNvPicPr>
          <p:nvPr/>
        </p:nvPicPr>
        <p:blipFill>
          <a:blip r:embed="rId3"/>
          <a:stretch>
            <a:fillRect/>
          </a:stretch>
        </p:blipFill>
        <p:spPr>
          <a:xfrm>
            <a:off x="1432171" y="2468030"/>
            <a:ext cx="8496943" cy="990686"/>
          </a:xfrm>
          <a:prstGeom prst="rect">
            <a:avLst/>
          </a:prstGeom>
        </p:spPr>
      </p:pic>
    </p:spTree>
    <p:extLst>
      <p:ext uri="{BB962C8B-B14F-4D97-AF65-F5344CB8AC3E}">
        <p14:creationId xmlns:p14="http://schemas.microsoft.com/office/powerpoint/2010/main" val="24710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DC9C-85F1-58E4-33C9-86CD4819E4DC}"/>
              </a:ext>
            </a:extLst>
          </p:cNvPr>
          <p:cNvSpPr>
            <a:spLocks noGrp="1"/>
          </p:cNvSpPr>
          <p:nvPr>
            <p:ph type="title"/>
          </p:nvPr>
        </p:nvSpPr>
        <p:spPr/>
        <p:txBody>
          <a:bodyPr/>
          <a:lstStyle/>
          <a:p>
            <a:r>
              <a:rPr lang="en-GB" b="1" dirty="0"/>
              <a:t>What our data currently shows:</a:t>
            </a:r>
          </a:p>
        </p:txBody>
      </p:sp>
      <p:sp>
        <p:nvSpPr>
          <p:cNvPr id="3" name="Content Placeholder 2">
            <a:extLst>
              <a:ext uri="{FF2B5EF4-FFF2-40B4-BE49-F238E27FC236}">
                <a16:creationId xmlns:a16="http://schemas.microsoft.com/office/drawing/2014/main" id="{BED9803F-E4AC-1E41-E483-2A6216D10F9E}"/>
              </a:ext>
            </a:extLst>
          </p:cNvPr>
          <p:cNvSpPr>
            <a:spLocks noGrp="1"/>
          </p:cNvSpPr>
          <p:nvPr>
            <p:ph idx="1"/>
          </p:nvPr>
        </p:nvSpPr>
        <p:spPr/>
        <p:txBody>
          <a:bodyPr/>
          <a:lstStyle/>
          <a:p>
            <a:r>
              <a:rPr lang="en-GB" dirty="0"/>
              <a:t>Our 3-year trend is above national averages</a:t>
            </a:r>
          </a:p>
          <a:p>
            <a:r>
              <a:rPr lang="en-GB" dirty="0"/>
              <a:t>And we want to keep this going – and keep making progress!</a:t>
            </a:r>
          </a:p>
        </p:txBody>
      </p:sp>
      <p:sp>
        <p:nvSpPr>
          <p:cNvPr id="4" name="Date Placeholder 3">
            <a:extLst>
              <a:ext uri="{FF2B5EF4-FFF2-40B4-BE49-F238E27FC236}">
                <a16:creationId xmlns:a16="http://schemas.microsoft.com/office/drawing/2014/main" id="{B159E889-9AD4-320A-E020-3E4325588612}"/>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39610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27CD-5E00-07D5-CE90-CCEC7621036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82B1B6A-8D33-3687-576A-B985FA3C1368}"/>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2" name="TextBox 1">
            <a:extLst>
              <a:ext uri="{FF2B5EF4-FFF2-40B4-BE49-F238E27FC236}">
                <a16:creationId xmlns:a16="http://schemas.microsoft.com/office/drawing/2014/main" id="{8CF56212-A281-62BF-9B58-5F836C6AEBB1}"/>
              </a:ext>
            </a:extLst>
          </p:cNvPr>
          <p:cNvSpPr txBox="1"/>
          <p:nvPr/>
        </p:nvSpPr>
        <p:spPr>
          <a:xfrm>
            <a:off x="837031" y="872895"/>
            <a:ext cx="7855851" cy="584775"/>
          </a:xfrm>
          <a:prstGeom prst="rect">
            <a:avLst/>
          </a:prstGeom>
          <a:noFill/>
        </p:spPr>
        <p:txBody>
          <a:bodyPr wrap="square" rtlCol="0">
            <a:spAutoFit/>
          </a:bodyPr>
          <a:lstStyle/>
          <a:p>
            <a:r>
              <a:rPr lang="en-GB" sz="3200" b="1" dirty="0"/>
              <a:t>So, what next….. Back to our vision…..</a:t>
            </a:r>
          </a:p>
        </p:txBody>
      </p:sp>
      <p:sp>
        <p:nvSpPr>
          <p:cNvPr id="5" name="TextBox 4">
            <a:extLst>
              <a:ext uri="{FF2B5EF4-FFF2-40B4-BE49-F238E27FC236}">
                <a16:creationId xmlns:a16="http://schemas.microsoft.com/office/drawing/2014/main" id="{9078D1A0-03A4-DB80-21E7-B327A1DF1AB7}"/>
              </a:ext>
            </a:extLst>
          </p:cNvPr>
          <p:cNvSpPr txBox="1"/>
          <p:nvPr/>
        </p:nvSpPr>
        <p:spPr>
          <a:xfrm>
            <a:off x="1622936" y="1859340"/>
            <a:ext cx="7855851" cy="1200329"/>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74C81"/>
                </a:solidFill>
                <a:effectLst/>
                <a:uLnTx/>
                <a:uFillTx/>
                <a:latin typeface="Century Gothic"/>
                <a:ea typeface="+mn-ea"/>
                <a:cs typeface="+mn-cs"/>
              </a:rPr>
              <a:t>Grow a strong and loving community</a:t>
            </a:r>
            <a:r>
              <a:rPr kumimoji="0" lang="en-GB" sz="2400" b="0" i="0" u="none" strike="noStrike" kern="1200" cap="none" spc="0" normalizeH="0" baseline="0" noProof="0" dirty="0">
                <a:ln>
                  <a:noFill/>
                </a:ln>
                <a:solidFill>
                  <a:srgbClr val="374C81"/>
                </a:solidFill>
                <a:effectLst/>
                <a:uLnTx/>
                <a:uFillTx/>
                <a:latin typeface="Century Gothic"/>
                <a:ea typeface="+mn-ea"/>
                <a:cs typeface="+mn-cs"/>
              </a:rPr>
              <a:t>: ‘one big family,’ using our unique talents and passions to serve and love one another. </a:t>
            </a:r>
          </a:p>
        </p:txBody>
      </p:sp>
      <p:sp>
        <p:nvSpPr>
          <p:cNvPr id="7" name="TextBox 6">
            <a:extLst>
              <a:ext uri="{FF2B5EF4-FFF2-40B4-BE49-F238E27FC236}">
                <a16:creationId xmlns:a16="http://schemas.microsoft.com/office/drawing/2014/main" id="{E4EC3B3D-AEF3-2226-5863-DC976F52A9E4}"/>
              </a:ext>
            </a:extLst>
          </p:cNvPr>
          <p:cNvSpPr txBox="1"/>
          <p:nvPr/>
        </p:nvSpPr>
        <p:spPr>
          <a:xfrm>
            <a:off x="1622914" y="3830670"/>
            <a:ext cx="7567841" cy="1015663"/>
          </a:xfrm>
          <a:prstGeom prst="rect">
            <a:avLst/>
          </a:prstGeom>
          <a:noFill/>
        </p:spPr>
        <p:txBody>
          <a:bodyPr wrap="square">
            <a:spAutoFit/>
          </a:bodyPr>
          <a:lstStyle/>
          <a:p>
            <a:pPr algn="ctr"/>
            <a:r>
              <a:rPr kumimoji="0" lang="en-GB" sz="3000" b="1" i="0" u="sng" strike="noStrike" kern="1200" cap="none" spc="0" normalizeH="0" baseline="0" noProof="0" dirty="0">
                <a:ln>
                  <a:noFill/>
                </a:ln>
                <a:solidFill>
                  <a:srgbClr val="374C81"/>
                </a:solidFill>
                <a:effectLst/>
                <a:uLnTx/>
                <a:uFillTx/>
                <a:latin typeface="Century Gothic"/>
                <a:ea typeface="+mn-ea"/>
                <a:cs typeface="+mn-cs"/>
              </a:rPr>
              <a:t>Support our children's academic</a:t>
            </a:r>
            <a:r>
              <a:rPr kumimoji="0" lang="en-GB" sz="3000" b="1" i="0" u="none" strike="noStrike" kern="1200" cap="none" spc="0" normalizeH="0" baseline="0" noProof="0" dirty="0">
                <a:ln>
                  <a:noFill/>
                </a:ln>
                <a:solidFill>
                  <a:srgbClr val="374C81"/>
                </a:solidFill>
                <a:effectLst/>
                <a:uLnTx/>
                <a:uFillTx/>
                <a:latin typeface="Century Gothic"/>
                <a:ea typeface="+mn-ea"/>
                <a:cs typeface="+mn-cs"/>
              </a:rPr>
              <a:t>, </a:t>
            </a:r>
            <a:r>
              <a:rPr kumimoji="0" lang="en-GB" sz="3000" b="1" i="0" u="sng" strike="noStrike" kern="1200" cap="none" spc="0" normalizeH="0" baseline="0" noProof="0" dirty="0">
                <a:ln>
                  <a:noFill/>
                </a:ln>
                <a:solidFill>
                  <a:srgbClr val="374C81"/>
                </a:solidFill>
                <a:effectLst/>
                <a:uLnTx/>
                <a:uFillTx/>
                <a:latin typeface="Century Gothic"/>
                <a:ea typeface="+mn-ea"/>
                <a:cs typeface="+mn-cs"/>
              </a:rPr>
              <a:t>social </a:t>
            </a:r>
            <a:r>
              <a:rPr kumimoji="0" lang="en-GB" sz="3000" i="0" u="none" strike="noStrike" kern="1200" cap="none" spc="0" normalizeH="0" baseline="0" noProof="0" dirty="0">
                <a:ln>
                  <a:noFill/>
                </a:ln>
                <a:solidFill>
                  <a:srgbClr val="374C81"/>
                </a:solidFill>
                <a:effectLst/>
                <a:uLnTx/>
                <a:uFillTx/>
                <a:latin typeface="Century Gothic"/>
                <a:ea typeface="+mn-ea"/>
                <a:cs typeface="+mn-cs"/>
              </a:rPr>
              <a:t>and spiritual development </a:t>
            </a:r>
            <a:endParaRPr lang="en-GB" dirty="0"/>
          </a:p>
        </p:txBody>
      </p:sp>
    </p:spTree>
    <p:extLst>
      <p:ext uri="{BB962C8B-B14F-4D97-AF65-F5344CB8AC3E}">
        <p14:creationId xmlns:p14="http://schemas.microsoft.com/office/powerpoint/2010/main" val="23023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78C9-2405-E61A-86D0-E9771E506DD2}"/>
              </a:ext>
            </a:extLst>
          </p:cNvPr>
          <p:cNvSpPr>
            <a:spLocks noGrp="1"/>
          </p:cNvSpPr>
          <p:nvPr>
            <p:ph type="title"/>
          </p:nvPr>
        </p:nvSpPr>
        <p:spPr>
          <a:xfrm>
            <a:off x="2349996" y="1844824"/>
            <a:ext cx="7920880" cy="1397000"/>
          </a:xfrm>
        </p:spPr>
        <p:txBody>
          <a:bodyPr/>
          <a:lstStyle/>
          <a:p>
            <a:r>
              <a:rPr lang="en-GB" b="1" dirty="0"/>
              <a:t>Reading standards at Ireby</a:t>
            </a:r>
          </a:p>
        </p:txBody>
      </p:sp>
      <p:sp>
        <p:nvSpPr>
          <p:cNvPr id="4" name="Date Placeholder 3">
            <a:extLst>
              <a:ext uri="{FF2B5EF4-FFF2-40B4-BE49-F238E27FC236}">
                <a16:creationId xmlns:a16="http://schemas.microsoft.com/office/drawing/2014/main" id="{CE03C157-01FE-84BF-B8A7-3637E49FDA2F}"/>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34265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E68E-F277-0E62-3DB7-B29B28F7BF6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B63B3B5-2C75-2E3F-7029-D5B85BB26C44}"/>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2" name="TextBox 1">
            <a:extLst>
              <a:ext uri="{FF2B5EF4-FFF2-40B4-BE49-F238E27FC236}">
                <a16:creationId xmlns:a16="http://schemas.microsoft.com/office/drawing/2014/main" id="{04B6781B-0334-E3B0-0DE3-7B50B77A38A7}"/>
              </a:ext>
            </a:extLst>
          </p:cNvPr>
          <p:cNvSpPr txBox="1"/>
          <p:nvPr/>
        </p:nvSpPr>
        <p:spPr>
          <a:xfrm>
            <a:off x="1629916" y="1196752"/>
            <a:ext cx="8712968" cy="2246769"/>
          </a:xfrm>
          <a:prstGeom prst="rect">
            <a:avLst/>
          </a:prstGeom>
          <a:noFill/>
        </p:spPr>
        <p:txBody>
          <a:bodyPr wrap="square" rtlCol="0">
            <a:spAutoFit/>
          </a:bodyPr>
          <a:lstStyle/>
          <a:p>
            <a:pPr algn="ctr"/>
            <a:r>
              <a:rPr lang="en-GB" sz="3500" b="1" dirty="0"/>
              <a:t>Work together as a community </a:t>
            </a:r>
            <a:r>
              <a:rPr lang="en-GB" sz="3500" dirty="0"/>
              <a:t>– using our talents to support all our children to succeed and give them the very best start we can.</a:t>
            </a:r>
          </a:p>
        </p:txBody>
      </p:sp>
    </p:spTree>
    <p:extLst>
      <p:ext uri="{BB962C8B-B14F-4D97-AF65-F5344CB8AC3E}">
        <p14:creationId xmlns:p14="http://schemas.microsoft.com/office/powerpoint/2010/main" val="10898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1CB2-89F2-428D-4DE3-364A2D13BA3B}"/>
              </a:ext>
            </a:extLst>
          </p:cNvPr>
          <p:cNvSpPr>
            <a:spLocks noGrp="1"/>
          </p:cNvSpPr>
          <p:nvPr>
            <p:ph type="title"/>
          </p:nvPr>
        </p:nvSpPr>
        <p:spPr>
          <a:xfrm>
            <a:off x="1117309" y="476672"/>
            <a:ext cx="10157354" cy="1397000"/>
          </a:xfrm>
        </p:spPr>
        <p:txBody>
          <a:bodyPr>
            <a:noAutofit/>
          </a:bodyPr>
          <a:lstStyle/>
          <a:p>
            <a:r>
              <a:rPr lang="en-GB" sz="3000" b="1" dirty="0"/>
              <a:t>How well is your child supported at home to be a confident reader?</a:t>
            </a:r>
            <a:br>
              <a:rPr lang="en-GB" sz="3000" b="1" dirty="0"/>
            </a:br>
            <a:r>
              <a:rPr lang="en-GB" sz="3000" b="1" dirty="0"/>
              <a:t>Staff at school will be asking themselves the same questions…</a:t>
            </a:r>
          </a:p>
        </p:txBody>
      </p:sp>
      <p:sp>
        <p:nvSpPr>
          <p:cNvPr id="3" name="Content Placeholder 2">
            <a:extLst>
              <a:ext uri="{FF2B5EF4-FFF2-40B4-BE49-F238E27FC236}">
                <a16:creationId xmlns:a16="http://schemas.microsoft.com/office/drawing/2014/main" id="{2A94D6D9-DF20-5E97-EF41-E6558651F2C9}"/>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41711DC9-46BD-FA3B-5335-2563DDAA190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5" name="TextBox 4">
            <a:extLst>
              <a:ext uri="{FF2B5EF4-FFF2-40B4-BE49-F238E27FC236}">
                <a16:creationId xmlns:a16="http://schemas.microsoft.com/office/drawing/2014/main" id="{30234E4D-EEE1-EAE9-0118-9A8AEA23CCB0}"/>
              </a:ext>
            </a:extLst>
          </p:cNvPr>
          <p:cNvSpPr txBox="1"/>
          <p:nvPr/>
        </p:nvSpPr>
        <p:spPr>
          <a:xfrm>
            <a:off x="921160" y="2060848"/>
            <a:ext cx="10585176" cy="4570482"/>
          </a:xfrm>
          <a:prstGeom prst="rect">
            <a:avLst/>
          </a:prstGeom>
          <a:noFill/>
        </p:spPr>
        <p:txBody>
          <a:bodyPr wrap="square" rtlCol="0">
            <a:spAutoFit/>
          </a:bodyPr>
          <a:lstStyle/>
          <a:p>
            <a:pPr algn="ctr"/>
            <a:r>
              <a:rPr lang="en-GB" sz="3000" b="1" dirty="0"/>
              <a:t>On a scale of 1-10 (1 being the worst) how well do you:</a:t>
            </a:r>
          </a:p>
          <a:p>
            <a:pPr algn="ctr"/>
            <a:endParaRPr lang="en-GB" sz="3000" b="1" dirty="0"/>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Give your child your attention and listen to them _______</a:t>
            </a: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Develop rich vocabulary through conversation and interactions and through activities such as games/ cooking/ eating a meal together/  going for a walk________</a:t>
            </a: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Read out loud with your child _____</a:t>
            </a: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Set aside a part of the day that is specially for reading____________</a:t>
            </a: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Talk about books, characters and plots in the books you share_______</a:t>
            </a: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Share activities that involve reading, such as visiting a book shop or library_______</a:t>
            </a:r>
          </a:p>
          <a:p>
            <a:endParaRPr lang="en-GB" sz="3000" dirty="0"/>
          </a:p>
        </p:txBody>
      </p:sp>
    </p:spTree>
    <p:extLst>
      <p:ext uri="{BB962C8B-B14F-4D97-AF65-F5344CB8AC3E}">
        <p14:creationId xmlns:p14="http://schemas.microsoft.com/office/powerpoint/2010/main" val="236282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D070-0A34-D297-F026-F0FDF46898D7}"/>
              </a:ext>
            </a:extLst>
          </p:cNvPr>
          <p:cNvSpPr>
            <a:spLocks noGrp="1"/>
          </p:cNvSpPr>
          <p:nvPr>
            <p:ph type="title"/>
          </p:nvPr>
        </p:nvSpPr>
        <p:spPr/>
        <p:txBody>
          <a:bodyPr/>
          <a:lstStyle/>
          <a:p>
            <a:r>
              <a:rPr lang="en-GB" b="1" dirty="0"/>
              <a:t>What would a 10 look like?</a:t>
            </a:r>
          </a:p>
        </p:txBody>
      </p:sp>
      <p:sp>
        <p:nvSpPr>
          <p:cNvPr id="4" name="Date Placeholder 3">
            <a:extLst>
              <a:ext uri="{FF2B5EF4-FFF2-40B4-BE49-F238E27FC236}">
                <a16:creationId xmlns:a16="http://schemas.microsoft.com/office/drawing/2014/main" id="{48890701-2D52-C3CC-F37A-236082BA3E4E}"/>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3" name="TextBox 2">
            <a:extLst>
              <a:ext uri="{FF2B5EF4-FFF2-40B4-BE49-F238E27FC236}">
                <a16:creationId xmlns:a16="http://schemas.microsoft.com/office/drawing/2014/main" id="{A8C672E7-7E22-40A2-70D7-5D304549F99E}"/>
              </a:ext>
            </a:extLst>
          </p:cNvPr>
          <p:cNvSpPr txBox="1"/>
          <p:nvPr/>
        </p:nvSpPr>
        <p:spPr>
          <a:xfrm>
            <a:off x="1197868" y="2132856"/>
            <a:ext cx="9577064" cy="2862322"/>
          </a:xfrm>
          <a:prstGeom prst="rect">
            <a:avLst/>
          </a:prstGeom>
          <a:noFill/>
        </p:spPr>
        <p:txBody>
          <a:bodyPr wrap="square" rtlCol="0">
            <a:spAutoFit/>
          </a:bodyPr>
          <a:lstStyle/>
          <a:p>
            <a:r>
              <a:rPr lang="en-GB" sz="3000" dirty="0"/>
              <a:t>Work in a group of up to four people to write down what it would look like </a:t>
            </a:r>
            <a:r>
              <a:rPr lang="en-GB" sz="3000" b="1" dirty="0"/>
              <a:t>if each answer was a 10.</a:t>
            </a:r>
          </a:p>
          <a:p>
            <a:endParaRPr lang="en-GB" sz="3000" dirty="0"/>
          </a:p>
          <a:p>
            <a:endParaRPr lang="en-GB" sz="3000" dirty="0"/>
          </a:p>
          <a:p>
            <a:r>
              <a:rPr lang="en-GB" sz="3000" b="1" dirty="0"/>
              <a:t>Importantly</a:t>
            </a:r>
            <a:r>
              <a:rPr lang="en-GB" sz="3000" dirty="0"/>
              <a:t> – only focus on the  perfect 10</a:t>
            </a:r>
          </a:p>
          <a:p>
            <a:r>
              <a:rPr lang="en-GB" sz="3000" dirty="0"/>
              <a:t>Would anyone be willing to share their discussions</a:t>
            </a:r>
          </a:p>
        </p:txBody>
      </p:sp>
    </p:spTree>
    <p:extLst>
      <p:ext uri="{BB962C8B-B14F-4D97-AF65-F5344CB8AC3E}">
        <p14:creationId xmlns:p14="http://schemas.microsoft.com/office/powerpoint/2010/main" val="39920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C4B81B-D3B6-6C86-3EDE-920A7CC6E709}"/>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
        <p:nvSpPr>
          <p:cNvPr id="6" name="TextBox 5">
            <a:extLst>
              <a:ext uri="{FF2B5EF4-FFF2-40B4-BE49-F238E27FC236}">
                <a16:creationId xmlns:a16="http://schemas.microsoft.com/office/drawing/2014/main" id="{A84E2217-515F-2FB2-BE1D-F5E593EC6034}"/>
              </a:ext>
            </a:extLst>
          </p:cNvPr>
          <p:cNvSpPr txBox="1"/>
          <p:nvPr/>
        </p:nvSpPr>
        <p:spPr>
          <a:xfrm>
            <a:off x="1629916" y="908720"/>
            <a:ext cx="8280920" cy="1569660"/>
          </a:xfrm>
          <a:prstGeom prst="rect">
            <a:avLst/>
          </a:prstGeom>
          <a:noFill/>
        </p:spPr>
        <p:txBody>
          <a:bodyPr wrap="square" rtlCol="0">
            <a:spAutoFit/>
          </a:bodyPr>
          <a:lstStyle/>
          <a:p>
            <a:r>
              <a:rPr lang="en-GB" b="1" dirty="0"/>
              <a:t>Some ideas for working together:</a:t>
            </a:r>
          </a:p>
          <a:p>
            <a:endParaRPr lang="en-GB" dirty="0"/>
          </a:p>
          <a:p>
            <a:r>
              <a:rPr lang="en-GB" b="1" dirty="0"/>
              <a:t>What would be helpful to our children?</a:t>
            </a:r>
          </a:p>
          <a:p>
            <a:endParaRPr lang="en-GB" dirty="0"/>
          </a:p>
        </p:txBody>
      </p:sp>
    </p:spTree>
    <p:extLst>
      <p:ext uri="{BB962C8B-B14F-4D97-AF65-F5344CB8AC3E}">
        <p14:creationId xmlns:p14="http://schemas.microsoft.com/office/powerpoint/2010/main" val="4880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C17C-0F4D-5EA1-648A-66F397B33DDB}"/>
              </a:ext>
            </a:extLst>
          </p:cNvPr>
          <p:cNvSpPr>
            <a:spLocks noGrp="1"/>
          </p:cNvSpPr>
          <p:nvPr>
            <p:ph type="title"/>
          </p:nvPr>
        </p:nvSpPr>
        <p:spPr>
          <a:xfrm>
            <a:off x="1197868" y="764704"/>
            <a:ext cx="10157354" cy="2765152"/>
          </a:xfrm>
        </p:spPr>
        <p:txBody>
          <a:bodyPr>
            <a:normAutofit fontScale="90000"/>
          </a:bodyPr>
          <a:lstStyle/>
          <a:p>
            <a:pPr algn="ctr"/>
            <a:r>
              <a:rPr lang="en-GB" b="1" dirty="0"/>
              <a:t>What can we do as a school to work with you in partnership to support our children?</a:t>
            </a:r>
            <a:br>
              <a:rPr lang="en-GB" b="1" dirty="0"/>
            </a:br>
            <a:br>
              <a:rPr lang="en-GB" b="1" dirty="0"/>
            </a:br>
            <a:r>
              <a:rPr lang="en-GB" b="1" dirty="0"/>
              <a:t>What would a 10 look like?</a:t>
            </a:r>
          </a:p>
        </p:txBody>
      </p:sp>
      <p:sp>
        <p:nvSpPr>
          <p:cNvPr id="4" name="Date Placeholder 3">
            <a:extLst>
              <a:ext uri="{FF2B5EF4-FFF2-40B4-BE49-F238E27FC236}">
                <a16:creationId xmlns:a16="http://schemas.microsoft.com/office/drawing/2014/main" id="{FDF269BE-4B5E-4F2A-466F-274D0F2D1108}"/>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246239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8EE26-BB24-B81A-B7D7-43339B2B1560}"/>
              </a:ext>
            </a:extLst>
          </p:cNvPr>
          <p:cNvSpPr>
            <a:spLocks noGrp="1"/>
          </p:cNvSpPr>
          <p:nvPr>
            <p:ph idx="1"/>
          </p:nvPr>
        </p:nvSpPr>
        <p:spPr>
          <a:xfrm>
            <a:off x="837828" y="1052736"/>
            <a:ext cx="10157354" cy="4470400"/>
          </a:xfrm>
        </p:spPr>
        <p:txBody>
          <a:bodyPr/>
          <a:lstStyle/>
          <a:p>
            <a:pPr algn="ctr"/>
            <a:endParaRPr lang="en-GB" dirty="0"/>
          </a:p>
          <a:p>
            <a:pPr marL="0" indent="0" algn="ctr">
              <a:buNone/>
            </a:pPr>
            <a:r>
              <a:rPr lang="en-GB" dirty="0"/>
              <a:t>Teachers will follow up with a chat about children and how best we can support</a:t>
            </a:r>
          </a:p>
          <a:p>
            <a:pPr marL="0" indent="0" algn="ctr">
              <a:buNone/>
            </a:pPr>
            <a:endParaRPr lang="en-GB" dirty="0"/>
          </a:p>
          <a:p>
            <a:pPr marL="0" indent="0" algn="ctr">
              <a:buNone/>
            </a:pPr>
            <a:r>
              <a:rPr lang="en-GB" sz="3500" b="1" dirty="0"/>
              <a:t>Thank you for you time everyone</a:t>
            </a:r>
          </a:p>
        </p:txBody>
      </p:sp>
      <p:sp>
        <p:nvSpPr>
          <p:cNvPr id="4" name="Date Placeholder 3">
            <a:extLst>
              <a:ext uri="{FF2B5EF4-FFF2-40B4-BE49-F238E27FC236}">
                <a16:creationId xmlns:a16="http://schemas.microsoft.com/office/drawing/2014/main" id="{75AC10E9-4337-5E5A-59E8-4C26677EC79A}"/>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28422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DF73F-1870-D326-9885-4D202211211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730C3BC-95E5-8869-F049-A69E782E44DE}"/>
              </a:ext>
            </a:extLst>
          </p:cNvPr>
          <p:cNvGraphicFramePr>
            <a:graphicFrameLocks noGrp="1"/>
          </p:cNvGraphicFramePr>
          <p:nvPr>
            <p:extLst>
              <p:ext uri="{D42A27DB-BD31-4B8C-83A1-F6EECF244321}">
                <p14:modId xmlns:p14="http://schemas.microsoft.com/office/powerpoint/2010/main" val="1890313096"/>
              </p:ext>
            </p:extLst>
          </p:nvPr>
        </p:nvGraphicFramePr>
        <p:xfrm>
          <a:off x="1413892" y="980729"/>
          <a:ext cx="9073009" cy="4943948"/>
        </p:xfrm>
        <a:graphic>
          <a:graphicData uri="http://schemas.openxmlformats.org/drawingml/2006/table">
            <a:tbl>
              <a:tblPr firstRow="1" firstCol="1" bandRow="1">
                <a:tableStyleId>{69012ECD-51FC-41F1-AA8D-1B2483CD663E}</a:tableStyleId>
              </a:tblPr>
              <a:tblGrid>
                <a:gridCol w="3023681">
                  <a:extLst>
                    <a:ext uri="{9D8B030D-6E8A-4147-A177-3AD203B41FA5}">
                      <a16:colId xmlns:a16="http://schemas.microsoft.com/office/drawing/2014/main" val="3989786596"/>
                    </a:ext>
                  </a:extLst>
                </a:gridCol>
                <a:gridCol w="3023681">
                  <a:extLst>
                    <a:ext uri="{9D8B030D-6E8A-4147-A177-3AD203B41FA5}">
                      <a16:colId xmlns:a16="http://schemas.microsoft.com/office/drawing/2014/main" val="1736928794"/>
                    </a:ext>
                  </a:extLst>
                </a:gridCol>
                <a:gridCol w="3025647">
                  <a:extLst>
                    <a:ext uri="{9D8B030D-6E8A-4147-A177-3AD203B41FA5}">
                      <a16:colId xmlns:a16="http://schemas.microsoft.com/office/drawing/2014/main" val="3937313516"/>
                    </a:ext>
                  </a:extLst>
                </a:gridCol>
              </a:tblGrid>
              <a:tr h="299663">
                <a:tc>
                  <a:txBody>
                    <a:bodyPr/>
                    <a:lstStyle/>
                    <a:p>
                      <a:pPr>
                        <a:lnSpc>
                          <a:spcPct val="107000"/>
                        </a:lnSpc>
                        <a:spcAft>
                          <a:spcPts val="800"/>
                        </a:spcAft>
                        <a:buNone/>
                      </a:pPr>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7000"/>
                        </a:lnSpc>
                        <a:spcAft>
                          <a:spcPts val="800"/>
                        </a:spcAft>
                        <a:buNone/>
                      </a:pPr>
                      <a:r>
                        <a:rPr lang="en-GB" sz="2000" dirty="0">
                          <a:effectLst/>
                        </a:rPr>
                        <a:t>Reading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412050631"/>
                  </a:ext>
                </a:extLst>
              </a:tr>
              <a:tr h="299663">
                <a:tc>
                  <a:txBody>
                    <a:bodyPr/>
                    <a:lstStyle/>
                    <a:p>
                      <a:pPr>
                        <a:lnSpc>
                          <a:spcPct val="107000"/>
                        </a:lnSpc>
                        <a:spcAft>
                          <a:spcPts val="800"/>
                        </a:spcAft>
                        <a:buNone/>
                      </a:pPr>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GB" sz="2000" b="1">
                          <a:effectLst/>
                        </a:rPr>
                        <a:t>Expected+</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GB" sz="2000" b="1" dirty="0">
                          <a:effectLst/>
                        </a:rPr>
                        <a:t>Greater Depth</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2493971"/>
                  </a:ext>
                </a:extLst>
              </a:tr>
              <a:tr h="299847">
                <a:tc>
                  <a:txBody>
                    <a:bodyPr/>
                    <a:lstStyle/>
                    <a:p>
                      <a:pPr>
                        <a:lnSpc>
                          <a:spcPct val="107000"/>
                        </a:lnSpc>
                        <a:spcAft>
                          <a:spcPts val="800"/>
                        </a:spcAft>
                        <a:buNone/>
                      </a:pPr>
                      <a:r>
                        <a:rPr lang="en-GB" sz="2000">
                          <a:effectLst/>
                        </a:rPr>
                        <a:t>2025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80%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119448"/>
                  </a:ext>
                </a:extLst>
              </a:tr>
              <a:tr h="1128980">
                <a:tc>
                  <a:txBody>
                    <a:bodyPr/>
                    <a:lstStyle/>
                    <a:p>
                      <a:pPr>
                        <a:lnSpc>
                          <a:spcPct val="107000"/>
                        </a:lnSpc>
                        <a:spcAft>
                          <a:spcPts val="800"/>
                        </a:spcAft>
                        <a:buNone/>
                      </a:pPr>
                      <a:r>
                        <a:rPr lang="en-GB" sz="2000">
                          <a:effectLst/>
                        </a:rPr>
                        <a:t>Average Scaled Score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buNone/>
                      </a:pPr>
                      <a:r>
                        <a:rPr lang="en-GB" sz="2000" dirty="0">
                          <a:effectLst/>
                        </a:rPr>
                        <a:t> </a:t>
                      </a:r>
                    </a:p>
                    <a:p>
                      <a:pPr algn="l">
                        <a:lnSpc>
                          <a:spcPct val="107000"/>
                        </a:lnSpc>
                        <a:spcAft>
                          <a:spcPts val="800"/>
                        </a:spcAft>
                        <a:buNone/>
                      </a:pPr>
                      <a:r>
                        <a:rPr lang="en-GB" sz="2000" b="1" dirty="0">
                          <a:effectLst/>
                        </a:rPr>
                        <a:t>109.8  (National average: 106)</a:t>
                      </a:r>
                    </a:p>
                    <a:p>
                      <a:pPr algn="ctr">
                        <a:lnSpc>
                          <a:spcPct val="107000"/>
                        </a:lnSpc>
                        <a:spcAft>
                          <a:spcPts val="800"/>
                        </a:spcAft>
                        <a:buNone/>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029930412"/>
                  </a:ext>
                </a:extLst>
              </a:tr>
              <a:tr h="299847">
                <a:tc>
                  <a:txBody>
                    <a:bodyPr/>
                    <a:lstStyle/>
                    <a:p>
                      <a:pPr>
                        <a:lnSpc>
                          <a:spcPct val="107000"/>
                        </a:lnSpc>
                        <a:spcAft>
                          <a:spcPts val="800"/>
                        </a:spcAft>
                        <a:buNone/>
                      </a:pPr>
                      <a:r>
                        <a:rPr lang="en-GB" sz="2000">
                          <a:effectLst/>
                        </a:rPr>
                        <a:t>2024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100%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531899"/>
                  </a:ext>
                </a:extLst>
              </a:tr>
              <a:tr h="1131196">
                <a:tc>
                  <a:txBody>
                    <a:bodyPr/>
                    <a:lstStyle/>
                    <a:p>
                      <a:pPr>
                        <a:lnSpc>
                          <a:spcPct val="107000"/>
                        </a:lnSpc>
                        <a:spcAft>
                          <a:spcPts val="800"/>
                        </a:spcAft>
                        <a:buNone/>
                      </a:pPr>
                      <a:r>
                        <a:rPr lang="en-GB" sz="2000">
                          <a:effectLst/>
                        </a:rPr>
                        <a:t>Average Scaled Score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buNone/>
                      </a:pPr>
                      <a:r>
                        <a:rPr lang="en-GB" sz="2000" dirty="0">
                          <a:effectLst/>
                        </a:rPr>
                        <a:t> </a:t>
                      </a:r>
                    </a:p>
                    <a:p>
                      <a:pPr algn="l">
                        <a:lnSpc>
                          <a:spcPct val="107000"/>
                        </a:lnSpc>
                        <a:spcAft>
                          <a:spcPts val="800"/>
                        </a:spcAft>
                        <a:buNone/>
                      </a:pPr>
                      <a:r>
                        <a:rPr lang="en-GB" sz="2000" b="1" dirty="0">
                          <a:effectLst/>
                        </a:rPr>
                        <a:t>104   (National average: 105)</a:t>
                      </a:r>
                    </a:p>
                    <a:p>
                      <a:pPr algn="ctr">
                        <a:lnSpc>
                          <a:spcPct val="107000"/>
                        </a:lnSpc>
                        <a:spcAft>
                          <a:spcPts val="800"/>
                        </a:spcAft>
                        <a:buNone/>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216169454"/>
                  </a:ext>
                </a:extLst>
              </a:tr>
              <a:tr h="299847">
                <a:tc>
                  <a:txBody>
                    <a:bodyPr/>
                    <a:lstStyle/>
                    <a:p>
                      <a:pPr>
                        <a:lnSpc>
                          <a:spcPct val="107000"/>
                        </a:lnSpc>
                        <a:spcAft>
                          <a:spcPts val="800"/>
                        </a:spcAft>
                        <a:buNone/>
                      </a:pPr>
                      <a:r>
                        <a:rPr lang="en-GB" sz="2000">
                          <a:effectLst/>
                        </a:rPr>
                        <a:t>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100%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000">
                          <a:effectLst/>
                        </a:rPr>
                        <a:t>100%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4528031"/>
                  </a:ext>
                </a:extLst>
              </a:tr>
              <a:tr h="1065494">
                <a:tc>
                  <a:txBody>
                    <a:bodyPr/>
                    <a:lstStyle/>
                    <a:p>
                      <a:pPr>
                        <a:lnSpc>
                          <a:spcPct val="107000"/>
                        </a:lnSpc>
                        <a:spcAft>
                          <a:spcPts val="800"/>
                        </a:spcAft>
                        <a:buNone/>
                      </a:pPr>
                      <a:r>
                        <a:rPr lang="en-GB" sz="2000">
                          <a:effectLst/>
                        </a:rPr>
                        <a:t>Average Scaled Score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buNone/>
                      </a:pPr>
                      <a:r>
                        <a:rPr lang="en-GB" sz="2000" dirty="0">
                          <a:effectLst/>
                        </a:rPr>
                        <a:t> </a:t>
                      </a:r>
                    </a:p>
                    <a:p>
                      <a:pPr algn="l">
                        <a:lnSpc>
                          <a:spcPct val="107000"/>
                        </a:lnSpc>
                        <a:spcAft>
                          <a:spcPts val="800"/>
                        </a:spcAft>
                        <a:buNone/>
                      </a:pPr>
                      <a:r>
                        <a:rPr lang="en-GB" sz="2000" b="1" dirty="0">
                          <a:effectLst/>
                        </a:rPr>
                        <a:t>117  (National average: 105)</a:t>
                      </a:r>
                    </a:p>
                  </a:txBody>
                  <a:tcPr marL="68580" marR="68580" marT="0" marB="0"/>
                </a:tc>
                <a:tc hMerge="1">
                  <a:txBody>
                    <a:bodyPr/>
                    <a:lstStyle/>
                    <a:p>
                      <a:endParaRPr lang="en-GB"/>
                    </a:p>
                  </a:txBody>
                  <a:tcPr/>
                </a:tc>
                <a:extLst>
                  <a:ext uri="{0D108BD9-81ED-4DB2-BD59-A6C34878D82A}">
                    <a16:rowId xmlns:a16="http://schemas.microsoft.com/office/drawing/2014/main" val="3874879345"/>
                  </a:ext>
                </a:extLst>
              </a:tr>
            </a:tbl>
          </a:graphicData>
        </a:graphic>
      </p:graphicFrame>
    </p:spTree>
    <p:extLst>
      <p:ext uri="{BB962C8B-B14F-4D97-AF65-F5344CB8AC3E}">
        <p14:creationId xmlns:p14="http://schemas.microsoft.com/office/powerpoint/2010/main" val="39036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671D5-BA28-3F06-7930-5057DEA7E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73DE4-E2D9-BBA7-B085-C54E16F3F2B2}"/>
              </a:ext>
            </a:extLst>
          </p:cNvPr>
          <p:cNvSpPr>
            <a:spLocks noGrp="1"/>
          </p:cNvSpPr>
          <p:nvPr>
            <p:ph type="title"/>
          </p:nvPr>
        </p:nvSpPr>
        <p:spPr>
          <a:xfrm>
            <a:off x="3826160" y="2060848"/>
            <a:ext cx="4536504" cy="1108968"/>
          </a:xfrm>
        </p:spPr>
        <p:txBody>
          <a:bodyPr>
            <a:normAutofit/>
          </a:bodyPr>
          <a:lstStyle/>
          <a:p>
            <a:r>
              <a:rPr lang="en-GB" b="1" dirty="0"/>
              <a:t>Phonics: 100%</a:t>
            </a:r>
          </a:p>
        </p:txBody>
      </p:sp>
      <p:sp>
        <p:nvSpPr>
          <p:cNvPr id="4" name="Date Placeholder 3">
            <a:extLst>
              <a:ext uri="{FF2B5EF4-FFF2-40B4-BE49-F238E27FC236}">
                <a16:creationId xmlns:a16="http://schemas.microsoft.com/office/drawing/2014/main" id="{E831CCB4-E04B-96AF-2856-BD592144B920}"/>
              </a:ext>
            </a:extLst>
          </p:cNvPr>
          <p:cNvSpPr>
            <a:spLocks noGrp="1"/>
          </p:cNvSpPr>
          <p:nvPr>
            <p:ph type="dt" sz="half" idx="10"/>
          </p:nvPr>
        </p:nvSpPr>
        <p:spPr/>
        <p:txBody>
          <a:bodyPr/>
          <a:lstStyle/>
          <a:p>
            <a:fld id="{B43BBB81-C700-4083-8127-E310BD1DC13C}" type="datetime1">
              <a:rPr lang="en-GB" noProof="0" smtClean="0"/>
              <a:pPr/>
              <a:t>15/10/2025</a:t>
            </a:fld>
            <a:endParaRPr lang="en-GB" noProof="0" dirty="0"/>
          </a:p>
        </p:txBody>
      </p:sp>
    </p:spTree>
    <p:extLst>
      <p:ext uri="{BB962C8B-B14F-4D97-AF65-F5344CB8AC3E}">
        <p14:creationId xmlns:p14="http://schemas.microsoft.com/office/powerpoint/2010/main" val="20415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4873beb7-5857-4685-be1f-d57550cc96cc"/>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4038</TotalTime>
  <Words>2475</Words>
  <Application>Microsoft Office PowerPoint</Application>
  <PresentationFormat>Custom</PresentationFormat>
  <Paragraphs>261</Paragraphs>
  <Slides>75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Aptos</vt:lpstr>
      <vt:lpstr>Arial</vt:lpstr>
      <vt:lpstr>Calibri</vt:lpstr>
      <vt:lpstr>Century Gothic</vt:lpstr>
      <vt:lpstr>Books 16x9</vt:lpstr>
      <vt:lpstr>PowerPoint Presentation</vt:lpstr>
      <vt:lpstr>Contents for the session</vt:lpstr>
      <vt:lpstr>Our Christian Vision: ‘Created to do good.’ Ephesians 2:10 </vt:lpstr>
      <vt:lpstr>PowerPoint Presentation</vt:lpstr>
      <vt:lpstr>PowerPoint Presentation</vt:lpstr>
      <vt:lpstr>PowerPoint Presentation</vt:lpstr>
      <vt:lpstr>Reading standards at Ireby</vt:lpstr>
      <vt:lpstr>PowerPoint Presentation</vt:lpstr>
      <vt:lpstr>Phonics: 100%</vt:lpstr>
      <vt:lpstr>So, a big thank you!</vt:lpstr>
      <vt:lpstr>The importance of reading standards at primary school:</vt:lpstr>
      <vt:lpstr>PowerPoint Presentation</vt:lpstr>
      <vt:lpstr>PowerPoint Presentation</vt:lpstr>
      <vt:lpstr>PowerPoint Presentation</vt:lpstr>
      <vt:lpstr>The relationship between GCSE outcomes and KS1 reading</vt:lpstr>
      <vt:lpstr>Why does this matter?</vt:lpstr>
      <vt:lpstr>PowerPoint Presentation</vt:lpstr>
      <vt:lpstr>PowerPoint Presentation</vt:lpstr>
      <vt:lpstr>The cost of illiteracy in the UK</vt:lpstr>
      <vt:lpstr>PowerPoint Presentation</vt:lpstr>
      <vt:lpstr>PowerPoint Presentation</vt:lpstr>
      <vt:lpstr>PowerPoint Presentation</vt:lpstr>
      <vt:lpstr>The impact of non-attendance</vt:lpstr>
      <vt:lpstr>PowerPoint Presentation</vt:lpstr>
      <vt:lpstr>PowerPoint Presentation</vt:lpstr>
      <vt:lpstr>PowerPoint Presentation</vt:lpstr>
      <vt:lpstr>PowerPoint Presentation</vt:lpstr>
      <vt:lpstr>What helps our children achieve the expected standard in reading?</vt:lpstr>
      <vt:lpstr>Building strong relationships and interacting with children from the outset….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Societal impact of phones and technology  Princess of Wales  “We are raising a generation that maybe more ‘connected’ than any in history while simultaneously being more isolated, more lonely and less equipped to form meaningful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want for our children?</vt:lpstr>
      <vt:lpstr>What our data currently shows:</vt:lpstr>
      <vt:lpstr>PowerPoint Presentation</vt:lpstr>
      <vt:lpstr>PowerPoint Presentation</vt:lpstr>
      <vt:lpstr>How well is your child supported at home to be a confident reader? Staff at school will be asking themselves the same questions…</vt:lpstr>
      <vt:lpstr>What would a 10 look like?</vt:lpstr>
      <vt:lpstr>PowerPoint Presentation</vt:lpstr>
      <vt:lpstr>What can we do as a school to work with you in partnership to support our children?  What would a 10 look like?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John</dc:creator>
  <cp:lastModifiedBy>Michael John</cp:lastModifiedBy>
  <cp:revision>1</cp:revision>
  <dcterms:created xsi:type="dcterms:W3CDTF">2025-10-02T08:25:59Z</dcterms:created>
  <dcterms:modified xsi:type="dcterms:W3CDTF">2025-10-15T13:50:47Z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