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8" r:id="rId6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CEEEA-2135-464D-8DC4-196746A056D7}" v="34" dt="2020-12-14T16:24:26.663"/>
    <p1510:client id="{95FEE217-3690-4D1E-8C71-AC7F8F3FE453}" v="3" dt="2020-12-14T14:46:27.780"/>
    <p1510:client id="{ABD3ABD0-625A-4879-AE4B-9729D153862C}" v="3" dt="2020-12-10T14:12:12.280"/>
    <p1510:client id="{BF89107C-6158-4524-AED9-50A2B65CBC16}" v="18" dt="2020-12-14T14:44:23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1657" autoAdjust="0"/>
  </p:normalViewPr>
  <p:slideViewPr>
    <p:cSldViewPr>
      <p:cViewPr varScale="1">
        <p:scale>
          <a:sx n="112" d="100"/>
          <a:sy n="112" d="100"/>
        </p:scale>
        <p:origin x="1026" y="11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BD3ABD0-625A-4879-AE4B-9729D153862C}"/>
    <pc:docChg chg="modSld">
      <pc:chgData name="" userId="" providerId="" clId="Web-{ABD3ABD0-625A-4879-AE4B-9729D153862C}" dt="2020-12-10T14:12:12.280" v="2" actId="1076"/>
      <pc:docMkLst>
        <pc:docMk/>
      </pc:docMkLst>
      <pc:sldChg chg="addSp modSp">
        <pc:chgData name="" userId="" providerId="" clId="Web-{ABD3ABD0-625A-4879-AE4B-9729D153862C}" dt="2020-12-10T14:12:12.280" v="2" actId="1076"/>
        <pc:sldMkLst>
          <pc:docMk/>
          <pc:sldMk cId="3061984416" sldId="258"/>
        </pc:sldMkLst>
        <pc:picChg chg="mod">
          <ac:chgData name="" userId="" providerId="" clId="Web-{ABD3ABD0-625A-4879-AE4B-9729D153862C}" dt="2020-12-10T14:11:40.496" v="0" actId="1076"/>
          <ac:picMkLst>
            <pc:docMk/>
            <pc:sldMk cId="3061984416" sldId="258"/>
            <ac:picMk id="41" creationId="{876D7008-C715-4AAB-93CC-5F69B0722F7B}"/>
          </ac:picMkLst>
        </pc:picChg>
        <pc:picChg chg="add mod">
          <ac:chgData name="" userId="" providerId="" clId="Web-{ABD3ABD0-625A-4879-AE4B-9729D153862C}" dt="2020-12-10T14:12:12.280" v="2" actId="1076"/>
          <ac:picMkLst>
            <pc:docMk/>
            <pc:sldMk cId="3061984416" sldId="258"/>
            <ac:picMk id="55" creationId="{7232209B-7F65-4BCE-BCFC-8F28020379EB}"/>
          </ac:picMkLst>
        </pc:picChg>
      </pc:sldChg>
    </pc:docChg>
  </pc:docChgLst>
  <pc:docChgLst>
    <pc:chgData clId="Web-{95FEE217-3690-4D1E-8C71-AC7F8F3FE453}"/>
    <pc:docChg chg="modSld">
      <pc:chgData name="" userId="" providerId="" clId="Web-{95FEE217-3690-4D1E-8C71-AC7F8F3FE453}" dt="2020-12-14T14:46:27.780" v="2" actId="1076"/>
      <pc:docMkLst>
        <pc:docMk/>
      </pc:docMkLst>
      <pc:sldChg chg="modSp">
        <pc:chgData name="" userId="" providerId="" clId="Web-{95FEE217-3690-4D1E-8C71-AC7F8F3FE453}" dt="2020-12-14T14:46:27.780" v="2" actId="1076"/>
        <pc:sldMkLst>
          <pc:docMk/>
          <pc:sldMk cId="3061984416" sldId="258"/>
        </pc:sldMkLst>
        <pc:picChg chg="mod">
          <ac:chgData name="" userId="" providerId="" clId="Web-{95FEE217-3690-4D1E-8C71-AC7F8F3FE453}" dt="2020-12-14T14:46:27.780" v="2" actId="1076"/>
          <ac:picMkLst>
            <pc:docMk/>
            <pc:sldMk cId="3061984416" sldId="258"/>
            <ac:picMk id="47" creationId="{B4FC4082-7BB3-4CC7-8F34-954FB889D0BB}"/>
          </ac:picMkLst>
        </pc:picChg>
      </pc:sldChg>
    </pc:docChg>
  </pc:docChgLst>
  <pc:docChgLst>
    <pc:chgData clId="Web-{BF89107C-6158-4524-AED9-50A2B65CBC16}"/>
    <pc:docChg chg="modSld">
      <pc:chgData name="" userId="" providerId="" clId="Web-{BF89107C-6158-4524-AED9-50A2B65CBC16}" dt="2020-12-14T14:44:05.785" v="15"/>
      <pc:docMkLst>
        <pc:docMk/>
      </pc:docMkLst>
      <pc:sldChg chg="modSp">
        <pc:chgData name="" userId="" providerId="" clId="Web-{BF89107C-6158-4524-AED9-50A2B65CBC16}" dt="2020-12-14T14:44:05.785" v="15"/>
        <pc:sldMkLst>
          <pc:docMk/>
          <pc:sldMk cId="3061984416" sldId="258"/>
        </pc:sldMkLst>
        <pc:graphicFrameChg chg="mod modGraphic">
          <ac:chgData name="" userId="" providerId="" clId="Web-{BF89107C-6158-4524-AED9-50A2B65CBC16}" dt="2020-12-14T14:44:05.785" v="15"/>
          <ac:graphicFrameMkLst>
            <pc:docMk/>
            <pc:sldMk cId="3061984416" sldId="258"/>
            <ac:graphicFrameMk id="22" creationId="{3406E967-3FDD-40B4-AC66-51D0F24BF7E4}"/>
          </ac:graphicFrameMkLst>
        </pc:graphicFrameChg>
      </pc:sldChg>
    </pc:docChg>
  </pc:docChgLst>
  <pc:docChgLst>
    <pc:chgData clId="Web-{079CEEEA-2135-464D-8DC4-196746A056D7}"/>
    <pc:docChg chg="modSld">
      <pc:chgData name="" userId="" providerId="" clId="Web-{079CEEEA-2135-464D-8DC4-196746A056D7}" dt="2020-12-14T16:24:26.663" v="33"/>
      <pc:docMkLst>
        <pc:docMk/>
      </pc:docMkLst>
      <pc:sldChg chg="delSp modSp">
        <pc:chgData name="" userId="" providerId="" clId="Web-{079CEEEA-2135-464D-8DC4-196746A056D7}" dt="2020-12-14T16:24:26.663" v="33"/>
        <pc:sldMkLst>
          <pc:docMk/>
          <pc:sldMk cId="3061984416" sldId="258"/>
        </pc:sldMkLst>
        <pc:graphicFrameChg chg="mod modGraphic">
          <ac:chgData name="" userId="" providerId="" clId="Web-{079CEEEA-2135-464D-8DC4-196746A056D7}" dt="2020-12-14T16:24:26.663" v="33"/>
          <ac:graphicFrameMkLst>
            <pc:docMk/>
            <pc:sldMk cId="3061984416" sldId="258"/>
            <ac:graphicFrameMk id="2" creationId="{35B645F6-9C1E-4BA8-942C-BB4E3E4CEC13}"/>
          </ac:graphicFrameMkLst>
        </pc:graphicFrameChg>
        <pc:picChg chg="del">
          <ac:chgData name="" userId="" providerId="" clId="Web-{079CEEEA-2135-464D-8DC4-196746A056D7}" dt="2020-12-14T16:24:00.726" v="1"/>
          <ac:picMkLst>
            <pc:docMk/>
            <pc:sldMk cId="3061984416" sldId="258"/>
            <ac:picMk id="19" creationId="{AB005E71-1081-4292-96E5-B772D16841DB}"/>
          </ac:picMkLst>
        </pc:picChg>
        <pc:picChg chg="mod">
          <ac:chgData name="" userId="" providerId="" clId="Web-{079CEEEA-2135-464D-8DC4-196746A056D7}" dt="2020-12-14T16:23:56.929" v="0" actId="1076"/>
          <ac:picMkLst>
            <pc:docMk/>
            <pc:sldMk cId="3061984416" sldId="258"/>
            <ac:picMk id="47" creationId="{B4FC4082-7BB3-4CC7-8F34-954FB889D0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1869" tIns="45934" rIns="91869" bIns="4593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69" tIns="45934" rIns="91869" bIns="4593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9" tIns="45934" rIns="91869" bIns="4593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69" tIns="45934" rIns="91869" bIns="45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1869" tIns="45934" rIns="91869" bIns="4593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69" tIns="45934" rIns="91869" bIns="4593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3013"/>
            <a:ext cx="48482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1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47848" y="-54491"/>
            <a:ext cx="10041407" cy="69127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65717"/>
              </p:ext>
            </p:extLst>
          </p:nvPr>
        </p:nvGraphicFramePr>
        <p:xfrm>
          <a:off x="132308" y="920562"/>
          <a:ext cx="8608613" cy="1640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xmlns="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xmlns="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1114242205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One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04/01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25/01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22/02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15/03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Pork Sausage with Mashed Potato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Curry with Rice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Lentil and Sweet Potato Curry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Vegetarian Sausage with Mashed Potato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Wellington,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 and Cheese Pasta Bake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Cheese or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highlight>
                            <a:srgbClr val="FFF0D2"/>
                          </a:highlight>
                          <a:latin typeface="Century Gothic"/>
                        </a:rPr>
                        <a:t>Tomato Pasta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highlight>
                            <a:srgbClr val="FFF0D2"/>
                          </a:highlight>
                          <a:latin typeface="Century Gothic"/>
                        </a:rPr>
                        <a:t>Tuna Mayonnaise Baguette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Baked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Marble Sponge with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Pineapple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Mandarins and Ice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Apple, Cheese and Biscuits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Cocoa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82072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76424"/>
              </p:ext>
            </p:extLst>
          </p:nvPr>
        </p:nvGraphicFramePr>
        <p:xfrm>
          <a:off x="124362" y="2675102"/>
          <a:ext cx="8615078" cy="1817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xmlns="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1114242205"/>
                    </a:ext>
                  </a:extLst>
                </a:gridCol>
              </a:tblGrid>
              <a:tr h="445813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Two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11/01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01/02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01/03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22/03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and Vegetable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Beef Chilli with 50/50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Turkey 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Pepper Pizza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in Batter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932877"/>
                  </a:ext>
                </a:extLst>
              </a:tr>
              <a:tr h="445813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BBQ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Hot 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Chickpea Curry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/>
                        </a:rPr>
                        <a:t>Vegan Pastry Bake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717763"/>
                  </a:ext>
                </a:extLst>
              </a:tr>
              <a:tr h="361604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Tuna or Cheese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Ham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32975"/>
                  </a:ext>
                </a:extLst>
              </a:tr>
              <a:tr h="564697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Apple Crumble with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Drizzle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Jelly and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Pear and Ginger Slice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Orange and Lemon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8207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23050"/>
              </p:ext>
            </p:extLst>
          </p:nvPr>
        </p:nvGraphicFramePr>
        <p:xfrm>
          <a:off x="125843" y="4587981"/>
          <a:ext cx="861507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xmlns="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4290988203"/>
                    </a:ext>
                  </a:extLst>
                </a:gridCol>
                <a:gridCol w="1472420">
                  <a:extLst>
                    <a:ext uri="{9D8B030D-6E8A-4147-A177-3AD203B41FA5}">
                      <a16:colId xmlns:a16="http://schemas.microsoft.com/office/drawing/2014/main" xmlns="" val="3195512949"/>
                    </a:ext>
                  </a:extLst>
                </a:gridCol>
                <a:gridCol w="1263580">
                  <a:extLst>
                    <a:ext uri="{9D8B030D-6E8A-4147-A177-3AD203B41FA5}">
                      <a16:colId xmlns:a16="http://schemas.microsoft.com/office/drawing/2014/main" xmlns="" val="1114242205"/>
                    </a:ext>
                  </a:extLst>
                </a:gridCol>
              </a:tblGrid>
              <a:tr h="424705">
                <a:tc rowSpan="4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Three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18/01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08/02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08/03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French Bread Pizza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Sweetcorn Pie with Mashed Potato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932877"/>
                  </a:ext>
                </a:extLst>
              </a:tr>
              <a:tr h="4247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Whirl with New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Five Bean Chilli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Fillet 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Soya Bolognaise with Spaghetti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Bean Burger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717763"/>
                  </a:ext>
                </a:extLst>
              </a:tr>
              <a:tr h="481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Beans or Cheese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Tuna Mayonnaise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32975"/>
                  </a:ext>
                </a:extLst>
              </a:tr>
              <a:tr h="6512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Banana Sponge with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and Mandarin Brownie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8207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6F4646C-DD2C-4733-9A5D-C3EB14FF1231}"/>
              </a:ext>
            </a:extLst>
          </p:cNvPr>
          <p:cNvGrpSpPr/>
          <p:nvPr/>
        </p:nvGrpSpPr>
        <p:grpSpPr>
          <a:xfrm>
            <a:off x="2174174" y="688799"/>
            <a:ext cx="6523504" cy="189579"/>
            <a:chOff x="3090121" y="755479"/>
            <a:chExt cx="6523504" cy="189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9C5CBCA-6DC8-4117-8FAB-88F122D31698}"/>
                </a:ext>
              </a:extLst>
            </p:cNvPr>
            <p:cNvSpPr/>
            <p:nvPr/>
          </p:nvSpPr>
          <p:spPr>
            <a:xfrm>
              <a:off x="3090121" y="75547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CDAE57D-E8FD-480E-9CA8-4FC43F341F6B}"/>
                </a:ext>
              </a:extLst>
            </p:cNvPr>
            <p:cNvSpPr/>
            <p:nvPr/>
          </p:nvSpPr>
          <p:spPr>
            <a:xfrm>
              <a:off x="4461696" y="75830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2110BFD-DD9C-43E0-AA20-DDA34CAA1F2E}"/>
                </a:ext>
              </a:extLst>
            </p:cNvPr>
            <p:cNvSpPr/>
            <p:nvPr/>
          </p:nvSpPr>
          <p:spPr>
            <a:xfrm>
              <a:off x="5833271" y="763041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B311C07-8111-4A04-8E8C-C00C81E8EDFF}"/>
                </a:ext>
              </a:extLst>
            </p:cNvPr>
            <p:cNvSpPr/>
            <p:nvPr/>
          </p:nvSpPr>
          <p:spPr>
            <a:xfrm>
              <a:off x="8508488" y="75857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897B683-6AF4-4E8A-B0B0-BC537C8D422F}"/>
                </a:ext>
              </a:extLst>
            </p:cNvPr>
            <p:cNvSpPr/>
            <p:nvPr/>
          </p:nvSpPr>
          <p:spPr>
            <a:xfrm>
              <a:off x="7169242" y="765265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9AF887B-F3B6-4EF7-97D6-B8BCE0E9F8EE}"/>
              </a:ext>
            </a:extLst>
          </p:cNvPr>
          <p:cNvSpPr/>
          <p:nvPr/>
        </p:nvSpPr>
        <p:spPr>
          <a:xfrm>
            <a:off x="3897523" y="145924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1426" y="146242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Isle </a:t>
            </a:r>
            <a:r>
              <a:rPr lang="en-GB" b="1">
                <a:latin typeface="Century Gothic" panose="020B0502020202020204" pitchFamily="34" charset="0"/>
              </a:rPr>
              <a:t>of Ely Spring Menu 2021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" y="31032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4C2725-68A8-4351-8F8E-4939841F9026}"/>
              </a:ext>
            </a:extLst>
          </p:cNvPr>
          <p:cNvSpPr txBox="1"/>
          <p:nvPr/>
        </p:nvSpPr>
        <p:spPr>
          <a:xfrm>
            <a:off x="8761049" y="3124039"/>
            <a:ext cx="1160377" cy="361045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4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xmlns="" id="{0A062528-88C9-45C7-B44D-74EFA60FD06F}"/>
              </a:ext>
            </a:extLst>
          </p:cNvPr>
          <p:cNvSpPr/>
          <p:nvPr/>
        </p:nvSpPr>
        <p:spPr>
          <a:xfrm>
            <a:off x="8779904" y="951578"/>
            <a:ext cx="1069762" cy="21260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prepared seasonal vegetables 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EC69626E-B663-4911-AAD2-C7AFC63B1FD3}"/>
              </a:ext>
            </a:extLst>
          </p:cNvPr>
          <p:cNvSpPr/>
          <p:nvPr/>
        </p:nvSpPr>
        <p:spPr>
          <a:xfrm>
            <a:off x="8834354" y="18763"/>
            <a:ext cx="1001392" cy="886422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D42F4A-B30C-4006-A907-6584A43ECF54}"/>
              </a:ext>
            </a:extLst>
          </p:cNvPr>
          <p:cNvSpPr txBox="1"/>
          <p:nvPr/>
        </p:nvSpPr>
        <p:spPr>
          <a:xfrm>
            <a:off x="9099162" y="48432"/>
            <a:ext cx="77313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Added Plant Power</a:t>
            </a:r>
          </a:p>
          <a:p>
            <a:endParaRPr lang="en-GB" sz="400" dirty="0"/>
          </a:p>
          <a:p>
            <a:r>
              <a:rPr lang="en-GB" sz="900" dirty="0"/>
              <a:t>Vegan</a:t>
            </a:r>
          </a:p>
          <a:p>
            <a:endParaRPr lang="en-GB" sz="900" dirty="0"/>
          </a:p>
          <a:p>
            <a:r>
              <a:rPr lang="en-GB" sz="900" dirty="0"/>
              <a:t>Wholemeal</a:t>
            </a:r>
          </a:p>
        </p:txBody>
      </p:sp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FE11995-E945-476F-A072-1E21563A6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44" y="75523"/>
            <a:ext cx="257603" cy="257603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1CCBCEE-0788-4087-8F08-1B69AF0E6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45" y="400186"/>
            <a:ext cx="321135" cy="152539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2ED9A08-CC4E-4787-A277-EBFFF53AB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88" y="619785"/>
            <a:ext cx="278359" cy="28038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D499B4D-F4F3-4231-B18A-3455501EB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9" y="1542669"/>
            <a:ext cx="278359" cy="28038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F9A6B95-4884-4716-BA22-E94ECDB80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7" y="1623974"/>
            <a:ext cx="321135" cy="15646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AA19DC7-47B5-43D5-9253-C2E855DCC3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48" y="4198490"/>
            <a:ext cx="278359" cy="28038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7C4F8F0-6215-4890-A841-59FE165A1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2" y="1107612"/>
            <a:ext cx="257603" cy="257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C7C226-ED03-4B34-8563-855BFE71E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728252" y="2859734"/>
            <a:ext cx="323116" cy="137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D777C1-DA78-4430-ADA6-726C3A3B04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925975" y="3392120"/>
            <a:ext cx="323116" cy="116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F4251F-7AA7-48D3-86BB-ED4849839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419319" y="3392120"/>
            <a:ext cx="323116" cy="1834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7162021-8B26-4F87-B346-160F46318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596" y="1615914"/>
            <a:ext cx="323116" cy="140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2B3924-EE90-4884-A6C3-45F11B653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769" y="5290669"/>
            <a:ext cx="323116" cy="16460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D81EC0-2459-4292-9F9A-B18061BFD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88" y="4727597"/>
            <a:ext cx="257603" cy="257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D80BCC-B0C0-4771-AAA4-6EEDD67F51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571" y="5257189"/>
            <a:ext cx="323116" cy="16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CC05E1-7CAE-4B99-9308-AFDAF2A081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80293"/>
            <a:ext cx="323116" cy="115942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76D7008-C715-4AAB-93CC-5F69B0722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30" y="2849118"/>
            <a:ext cx="278359" cy="280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8A19284-E809-459A-8B10-E8F933F30E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095" y="3368465"/>
            <a:ext cx="323116" cy="1372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F42EF8E-E78F-47BB-B32C-B2A47A040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79669"/>
            <a:ext cx="323116" cy="1159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5BFFFB1-480C-46A6-8033-49939B3B1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3432" y="3717032"/>
            <a:ext cx="323116" cy="1402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4BD70E0-DE4B-4B44-82F0-7551F2CE7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79103"/>
            <a:ext cx="323116" cy="137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4FC4082-7BB3-4CC7-8F34-954FB889D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0198" y="1941179"/>
            <a:ext cx="323116" cy="140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40D673-CD01-47EE-8930-8E7AAA484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7129" y="2034011"/>
            <a:ext cx="323116" cy="140220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48139B9-3738-414A-939B-AC7A01059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9" y="1540898"/>
            <a:ext cx="278359" cy="280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F02E97E-AD2E-4E41-86C4-883B6296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5891" y="5758229"/>
            <a:ext cx="323116" cy="140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9A1E23B-DF6F-4E3E-A6A5-E422C0881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638" y="5733256"/>
            <a:ext cx="323116" cy="1402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CD37431-A2F5-4FA9-9858-646B78170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358" y="2059876"/>
            <a:ext cx="323116" cy="140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4C8F51C-4B88-46D6-AC2D-FE29B2BD46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009062" y="5284578"/>
            <a:ext cx="323116" cy="137217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B3294C5-3E4A-46AB-AA6E-326372B8E4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98" y="2836406"/>
            <a:ext cx="278359" cy="2803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F389DC8-4FE4-4152-B131-F30733BA6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865" y="4255017"/>
            <a:ext cx="323116" cy="2188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40FB4D0-34D8-46A1-B733-6E7F9512A3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6940" y="2398080"/>
            <a:ext cx="323116" cy="1402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6B7F036-03EE-4A85-858A-FB2B573B7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5193" y="6378326"/>
            <a:ext cx="323116" cy="1402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43391C0-7CD7-490C-A48F-CA84A74D8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5606867" y="6381328"/>
            <a:ext cx="323116" cy="137218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32209B-7F65-4BCE-BCFC-8F2802037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32" y="2785291"/>
            <a:ext cx="278359" cy="2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dcmitype/"/>
    <ds:schemaRef ds:uri="84053289-19df-4a0d-ba79-24174fdaa72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de98e28-7625-451c-8c53-44dda40a03d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441</Words>
  <Application>Microsoft Office PowerPoint</Application>
  <PresentationFormat>A4 Paper (210x297 mm)</PresentationFormat>
  <Paragraphs>113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Lock Cherry</cp:lastModifiedBy>
  <cp:revision>415</cp:revision>
  <cp:lastPrinted>2019-12-09T16:25:01Z</cp:lastPrinted>
  <dcterms:created xsi:type="dcterms:W3CDTF">2014-08-19T19:35:20Z</dcterms:created>
  <dcterms:modified xsi:type="dcterms:W3CDTF">2020-12-16T08:38:24Z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