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8" r:id="rId6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CEEEA-2135-464D-8DC4-196746A056D7}" v="34" dt="2020-12-14T16:24:26.663"/>
    <p1510:client id="{95FEE217-3690-4D1E-8C71-AC7F8F3FE453}" v="3" dt="2020-12-14T14:46:27.780"/>
    <p1510:client id="{ABD3ABD0-625A-4879-AE4B-9729D153862C}" v="3" dt="2020-12-10T14:12:12.280"/>
    <p1510:client id="{BF89107C-6158-4524-AED9-50A2B65CBC16}" v="18" dt="2020-12-14T14:44:23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1657" autoAdjust="0"/>
  </p:normalViewPr>
  <p:slideViewPr>
    <p:cSldViewPr>
      <p:cViewPr>
        <p:scale>
          <a:sx n="93" d="100"/>
          <a:sy n="93" d="100"/>
        </p:scale>
        <p:origin x="768" y="-1648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1869" tIns="45934" rIns="91869" bIns="4593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69" tIns="45934" rIns="91869" bIns="4593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9" tIns="45934" rIns="91869" bIns="4593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69" tIns="45934" rIns="91869" bIns="45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1869" tIns="45934" rIns="91869" bIns="4593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69" tIns="45934" rIns="91869" bIns="4593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3013"/>
            <a:ext cx="4848225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1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47848" y="-54491"/>
            <a:ext cx="10041407" cy="69127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10297"/>
              </p:ext>
            </p:extLst>
          </p:nvPr>
        </p:nvGraphicFramePr>
        <p:xfrm>
          <a:off x="132308" y="920562"/>
          <a:ext cx="8608613" cy="1640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12/04/21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03/05/21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24/05/21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21/06/21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12/07/21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Pork Sausage with Mashed Potato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Curry with Rice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Lentil and Sweet Potato Curry with 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Vegetarian Sausage with Mashed Potato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Vegetable Wellington, Roast Potatoes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 and Cheese Pasta Bake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Cheese or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highlight>
                            <a:srgbClr val="FFF0D2"/>
                          </a:highlight>
                          <a:latin typeface="Century Gothic"/>
                        </a:rPr>
                        <a:t>Tomato Pasta</a:t>
                      </a:r>
                      <a:endParaRPr lang="en-GB" sz="800" dirty="0">
                        <a:highlight>
                          <a:srgbClr val="FFF0D2"/>
                        </a:highlight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highlight>
                            <a:srgbClr val="FFF0D2"/>
                          </a:highlight>
                          <a:latin typeface="Century Gothic"/>
                        </a:rPr>
                        <a:t>Tuna Mayonnaise Baguette</a:t>
                      </a: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Baked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Marble Sponge with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Pineapple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Mandarins and Ice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Apple, Cheese and Biscuits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Cocoa 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406E967-3FDD-40B4-AC66-51D0F24BF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612286"/>
              </p:ext>
            </p:extLst>
          </p:nvPr>
        </p:nvGraphicFramePr>
        <p:xfrm>
          <a:off x="124362" y="2561076"/>
          <a:ext cx="8615078" cy="1931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73776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19/04/21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10/05/21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07/06/21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28/06/21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and Vegetable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Beef Chilli with 50/50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Turkey 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and Pepper Pizza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in Batter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73776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BBQ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Vegetable Hot 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Roast Fillet, Roast Potatoes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Chickpea Curry with 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/>
                        </a:rPr>
                        <a:t>Vegan Pastry Bake with Chips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84285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Cheese or Baked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Tuna or Cheese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Ham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600117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Apple Crumble with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Drizzle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Fruit Jelly and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Pear and Ginger Slice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Orange and Lemon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9CC0170-FA06-4913-A21C-7DF206AE3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08208"/>
              </p:ext>
            </p:extLst>
          </p:nvPr>
        </p:nvGraphicFramePr>
        <p:xfrm>
          <a:off x="125843" y="4485726"/>
          <a:ext cx="8615078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47242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26358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17381">
                <a:tc rowSpan="4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Three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26/04/21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17/05/21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14/06/21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05/07/21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French Bread Pizza with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and Sweetcorn Pie with Mashed Potato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Chicken,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0607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Whirl with New Potatoes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Five Bean Chilli with 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Fillet , Roast Potatoes and Gravy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Soya Bolognaise with Spaghetti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Bean Burger with Chips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0607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Jacket Potato with Beans or Cheese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Tuna Mayonnaise Baguette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11964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Banana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Sponge with Custard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and Mandarin Brownie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6F4646C-DD2C-4733-9A5D-C3EB14FF1231}"/>
              </a:ext>
            </a:extLst>
          </p:cNvPr>
          <p:cNvGrpSpPr/>
          <p:nvPr/>
        </p:nvGrpSpPr>
        <p:grpSpPr>
          <a:xfrm>
            <a:off x="2174174" y="688799"/>
            <a:ext cx="6523504" cy="189579"/>
            <a:chOff x="3090121" y="755479"/>
            <a:chExt cx="6523504" cy="1895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3090121" y="75547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4461696" y="75830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5833271" y="763041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8508488" y="75857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7169242" y="765265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97523" y="145924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31426" y="146242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Isle </a:t>
            </a:r>
            <a:r>
              <a:rPr lang="en-GB" b="1">
                <a:latin typeface="Century Gothic" panose="020B0502020202020204" pitchFamily="34" charset="0"/>
              </a:rPr>
              <a:t>of Ely Spring Menu 2021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" y="31032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4C2725-68A8-4351-8F8E-4939841F9026}"/>
              </a:ext>
            </a:extLst>
          </p:cNvPr>
          <p:cNvSpPr txBox="1"/>
          <p:nvPr/>
        </p:nvSpPr>
        <p:spPr>
          <a:xfrm>
            <a:off x="8761049" y="3124039"/>
            <a:ext cx="1160377" cy="361045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4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79904" y="951578"/>
            <a:ext cx="1069762" cy="21260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prepared seasonal vegetables 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C69626E-B663-4911-AAD2-C7AFC63B1FD3}"/>
              </a:ext>
            </a:extLst>
          </p:cNvPr>
          <p:cNvSpPr/>
          <p:nvPr/>
        </p:nvSpPr>
        <p:spPr>
          <a:xfrm>
            <a:off x="8834354" y="18763"/>
            <a:ext cx="1001392" cy="886422"/>
          </a:xfrm>
          <a:prstGeom prst="flowChartAlternateProcess">
            <a:avLst/>
          </a:prstGeom>
          <a:solidFill>
            <a:srgbClr val="FFF0D2"/>
          </a:solidFill>
          <a:ln>
            <a:solidFill>
              <a:srgbClr val="FFF0D2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42F4A-B30C-4006-A907-6584A43ECF54}"/>
              </a:ext>
            </a:extLst>
          </p:cNvPr>
          <p:cNvSpPr txBox="1"/>
          <p:nvPr/>
        </p:nvSpPr>
        <p:spPr>
          <a:xfrm>
            <a:off x="9099162" y="48432"/>
            <a:ext cx="77313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Added Plant Power</a:t>
            </a:r>
          </a:p>
          <a:p>
            <a:endParaRPr lang="en-GB" sz="400" dirty="0"/>
          </a:p>
          <a:p>
            <a:r>
              <a:rPr lang="en-GB" sz="900" dirty="0"/>
              <a:t>Vegan</a:t>
            </a:r>
          </a:p>
          <a:p>
            <a:endParaRPr lang="en-GB" sz="900" dirty="0"/>
          </a:p>
          <a:p>
            <a:r>
              <a:rPr lang="en-GB" sz="900" dirty="0"/>
              <a:t>Wholemeal</a:t>
            </a:r>
          </a:p>
        </p:txBody>
      </p:sp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8FE11995-E945-476F-A072-1E21563A6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44" y="75523"/>
            <a:ext cx="257603" cy="257603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id="{A1CCBCEE-0788-4087-8F08-1B69AF0E6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45" y="400186"/>
            <a:ext cx="321135" cy="152539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12ED9A08-CC4E-4787-A277-EBFFF53AB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88" y="619785"/>
            <a:ext cx="278359" cy="28038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FD499B4D-F4F3-4231-B18A-3455501EB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19" y="1542669"/>
            <a:ext cx="278359" cy="28038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7F9A6B95-4884-4716-BA22-E94ECDB80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7" y="1623974"/>
            <a:ext cx="321135" cy="15646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AA19DC7-47B5-43D5-9253-C2E855DCC3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48" y="4198490"/>
            <a:ext cx="278359" cy="28038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07C4F8F0-6215-4890-A841-59FE165A1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2" y="1107612"/>
            <a:ext cx="257603" cy="257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7C226-ED03-4B34-8563-855BFE71E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728252" y="2859734"/>
            <a:ext cx="323116" cy="137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777C1-DA78-4430-ADA6-726C3A3B04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925975" y="3392120"/>
            <a:ext cx="323116" cy="116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4251F-7AA7-48D3-86BB-ED4849839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8419319" y="3392120"/>
            <a:ext cx="323116" cy="1834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162021-8B26-4F87-B346-160F46318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596" y="1615914"/>
            <a:ext cx="323116" cy="140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2B3924-EE90-4884-A6C3-45F11B653D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769" y="5290669"/>
            <a:ext cx="323116" cy="16460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02D81EC0-2459-4292-9F9A-B18061BFD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88" y="4727597"/>
            <a:ext cx="257603" cy="257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80BCC-B0C0-4771-AAA4-6EEDD67F51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571" y="5257189"/>
            <a:ext cx="323116" cy="164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C05E1-7CAE-4B99-9308-AFDAF2A081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826" y="3380293"/>
            <a:ext cx="323116" cy="115942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76D7008-C715-4AAB-93CC-5F69B0722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30" y="2849118"/>
            <a:ext cx="278359" cy="280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A19284-E809-459A-8B10-E8F933F30E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4095" y="3368465"/>
            <a:ext cx="323116" cy="1372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42EF8E-E78F-47BB-B32C-B2A47A040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826" y="3379669"/>
            <a:ext cx="323116" cy="1159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BFFFB1-480C-46A6-8033-49939B3B1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3432" y="3717032"/>
            <a:ext cx="323116" cy="1402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BD70E0-DE4B-4B44-82F0-7551F2CE7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1826" y="3379103"/>
            <a:ext cx="323116" cy="137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4FC4082-7BB3-4CC7-8F34-954FB889D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0198" y="1941179"/>
            <a:ext cx="323116" cy="140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40D673-CD01-47EE-8930-8E7AAA484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7129" y="2034011"/>
            <a:ext cx="323116" cy="140220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648139B9-3738-414A-939B-AC7A01059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19" y="1540898"/>
            <a:ext cx="278359" cy="280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02E97E-AD2E-4E41-86C4-883B6296C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2696" y="6244109"/>
            <a:ext cx="323116" cy="13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A1E23B-DF6F-4E3E-A6A5-E422C08813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0383" y="5448280"/>
            <a:ext cx="323116" cy="1159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CD37431-A2F5-4FA9-9858-646B78170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358" y="2059876"/>
            <a:ext cx="323116" cy="140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8F51C-4B88-46D6-AC2D-FE29B2BD46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7009062" y="5284578"/>
            <a:ext cx="323116" cy="137217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8B3294C5-3E4A-46AB-AA6E-326372B8E4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98" y="2836406"/>
            <a:ext cx="278359" cy="2803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F389DC8-4FE4-4152-B131-F30733BA6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865" y="4255017"/>
            <a:ext cx="323116" cy="2188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0FB4D0-34D8-46A1-B733-6E7F9512A3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6940" y="2398080"/>
            <a:ext cx="323116" cy="1402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3391C0-7CD7-490C-A48F-CA84A74D89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5606867" y="6381328"/>
            <a:ext cx="323116" cy="137218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7232209B-7F65-4BCE-BCFC-8F28020379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32" y="2785291"/>
            <a:ext cx="278359" cy="2803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06B4898-2CF6-4E9A-AF63-9AC9E8D0B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5678038" y="5346027"/>
            <a:ext cx="323116" cy="1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fde98e28-7625-451c-8c53-44dda40a03d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84053289-19df-4a0d-ba79-24174fdaa7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443</Words>
  <Application>Microsoft Office PowerPoint</Application>
  <PresentationFormat>A4 Paper (210x297 mm)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Carolyn Camy</cp:lastModifiedBy>
  <cp:revision>417</cp:revision>
  <cp:lastPrinted>2019-12-09T16:25:01Z</cp:lastPrinted>
  <dcterms:created xsi:type="dcterms:W3CDTF">2014-08-19T19:35:20Z</dcterms:created>
  <dcterms:modified xsi:type="dcterms:W3CDTF">2021-03-21T16:32:55Z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