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6"/>
  </p:notesMasterIdLst>
  <p:sldIdLst>
    <p:sldId id="256" r:id="rId2"/>
    <p:sldId id="257" r:id="rId3"/>
    <p:sldId id="296" r:id="rId4"/>
    <p:sldId id="299" r:id="rId5"/>
    <p:sldId id="305" r:id="rId6"/>
    <p:sldId id="304" r:id="rId7"/>
    <p:sldId id="261" r:id="rId8"/>
    <p:sldId id="309" r:id="rId9"/>
    <p:sldId id="308" r:id="rId10"/>
    <p:sldId id="310" r:id="rId11"/>
    <p:sldId id="312" r:id="rId12"/>
    <p:sldId id="302" r:id="rId13"/>
    <p:sldId id="30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683"/>
  </p:normalViewPr>
  <p:slideViewPr>
    <p:cSldViewPr snapToGrid="0" snapToObjects="1">
      <p:cViewPr varScale="1">
        <p:scale>
          <a:sx n="107" d="100"/>
          <a:sy n="107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10F5-9A25-43FB-BA5F-B24513D2FC78}" type="datetimeFigureOut">
              <a:rPr lang="en-US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2D3A-32A9-4A41-BEF8-556ABDB24C0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02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62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994" y="2363372"/>
            <a:ext cx="6817951" cy="2694771"/>
          </a:xfrm>
        </p:spPr>
        <p:txBody>
          <a:bodyPr anchor="ctr"/>
          <a:lstStyle/>
          <a:p>
            <a:pPr algn="ctr"/>
            <a:r>
              <a:rPr lang="en-US" dirty="0" smtClean="0"/>
              <a:t>Nursery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2024-2025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1" y="5056188"/>
            <a:ext cx="6921304" cy="1174750"/>
          </a:xfrm>
        </p:spPr>
        <p:txBody>
          <a:bodyPr vert="horz" lIns="91440" tIns="0" rIns="45720" bIns="0" rtlCol="0" anchor="t">
            <a:norm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Welcome to </a:t>
            </a:r>
            <a:r>
              <a:rPr lang="en-US" sz="2800" dirty="0" smtClean="0"/>
              <a:t>James </a:t>
            </a:r>
            <a:r>
              <a:rPr lang="en-US" sz="2800" dirty="0" err="1" smtClean="0"/>
              <a:t>Cambell</a:t>
            </a:r>
            <a:endParaRPr lang="en-US" sz="2800" dirty="0"/>
          </a:p>
        </p:txBody>
      </p:sp>
      <p:pic>
        <p:nvPicPr>
          <p:cNvPr id="5" name="Picture 4" descr="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4" y="915409"/>
            <a:ext cx="8034805" cy="1055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7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Lunch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If your child is morning or afternoon they do not need to bring lunch – they must eat before or after their session.</a:t>
            </a:r>
          </a:p>
          <a:p>
            <a:r>
              <a:rPr lang="en-GB" sz="2400" dirty="0" smtClean="0"/>
              <a:t>All day nursery children must bring a healthy lunch box with them. There is also a cost of £1 for your child to stay for the extra hour to have their lunch.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89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30924"/>
            <a:ext cx="6347714" cy="481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/>
              <a:t>DOJO</a:t>
            </a:r>
          </a:p>
          <a:p>
            <a:pPr marL="0" indent="0">
              <a:buNone/>
            </a:pPr>
            <a:r>
              <a:rPr lang="en-GB" sz="2400" dirty="0" smtClean="0"/>
              <a:t>Class teachers use the app Class Dojo to communicate with parents about the children’s day. It is also a way you can message the teacher directly. A link will be emailed  or text to you, to allow access to your child’s account. </a:t>
            </a:r>
            <a:endParaRPr lang="en-GB" sz="2400" dirty="0"/>
          </a:p>
          <a:p>
            <a:pPr marL="0" indent="0">
              <a:buNone/>
            </a:pPr>
            <a:r>
              <a:rPr lang="en-GB" sz="2400" b="1" u="sng" dirty="0" err="1" smtClean="0"/>
              <a:t>ParentMail</a:t>
            </a:r>
            <a:endParaRPr lang="en-GB" sz="2400" b="1" u="sng" dirty="0"/>
          </a:p>
          <a:p>
            <a:pPr marL="0" indent="0">
              <a:buNone/>
            </a:pPr>
            <a:r>
              <a:rPr lang="en-GB" sz="2400" dirty="0" smtClean="0"/>
              <a:t>We are a paperless school so all letters and permission slips will be sent via the </a:t>
            </a:r>
            <a:r>
              <a:rPr lang="en-GB" sz="2400" dirty="0" err="1" smtClean="0"/>
              <a:t>ParentMail</a:t>
            </a:r>
            <a:r>
              <a:rPr lang="en-GB" sz="2400" dirty="0" smtClean="0"/>
              <a:t> app. </a:t>
            </a:r>
            <a:r>
              <a:rPr lang="en-GB" sz="2400" dirty="0"/>
              <a:t>A link will be emailed  or text to </a:t>
            </a:r>
            <a:r>
              <a:rPr lang="en-GB" sz="2400" dirty="0" smtClean="0"/>
              <a:t>you, </a:t>
            </a:r>
            <a:r>
              <a:rPr lang="en-GB" sz="2400" dirty="0"/>
              <a:t>to allow access to your child’s account. </a:t>
            </a:r>
          </a:p>
        </p:txBody>
      </p:sp>
      <p:pic>
        <p:nvPicPr>
          <p:cNvPr id="1026" name="Picture 2" descr="ClassDojo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92" y="2095552"/>
            <a:ext cx="1206033" cy="12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IS ParentMail –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2" y="4859538"/>
            <a:ext cx="1013013" cy="10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I support my child?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45920"/>
            <a:ext cx="6347714" cy="4395443"/>
          </a:xfrm>
        </p:spPr>
        <p:txBody>
          <a:bodyPr>
            <a:noAutofit/>
          </a:bodyPr>
          <a:lstStyle/>
          <a:p>
            <a:r>
              <a:rPr lang="en-US" sz="2000" dirty="0"/>
              <a:t>Encouraging the children to be independent. That includes </a:t>
            </a:r>
            <a:r>
              <a:rPr lang="en-US" sz="2000" b="1" dirty="0"/>
              <a:t>toilet trained</a:t>
            </a:r>
            <a:r>
              <a:rPr lang="en-US" sz="2000" dirty="0"/>
              <a:t>, putting on their own shoes and coats, </a:t>
            </a:r>
            <a:r>
              <a:rPr lang="en-US" sz="2000" dirty="0" err="1"/>
              <a:t>verbalising</a:t>
            </a:r>
            <a:r>
              <a:rPr lang="en-US" sz="2000" dirty="0"/>
              <a:t> their needs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Reading with them</a:t>
            </a:r>
          </a:p>
          <a:p>
            <a:r>
              <a:rPr lang="en-US" sz="2000" dirty="0" smtClean="0"/>
              <a:t>Looking for numbers around the environment</a:t>
            </a:r>
          </a:p>
          <a:p>
            <a:r>
              <a:rPr lang="en-US" sz="2000" dirty="0" smtClean="0"/>
              <a:t>Talking about their name and what sound it starts with.</a:t>
            </a:r>
          </a:p>
          <a:p>
            <a:r>
              <a:rPr lang="en-US" sz="2000" dirty="0" smtClean="0"/>
              <a:t>Following links on the school website </a:t>
            </a:r>
          </a:p>
          <a:p>
            <a:r>
              <a:rPr lang="en-US" sz="2000" dirty="0" smtClean="0"/>
              <a:t>Climbing skills</a:t>
            </a:r>
          </a:p>
          <a:p>
            <a:endParaRPr lang="en-US" sz="2000" dirty="0" smtClean="0"/>
          </a:p>
          <a:p>
            <a:r>
              <a:rPr lang="en-US" sz="2000" i="1" dirty="0" smtClean="0"/>
              <a:t>Remember: if you have any questions, you can always send your class teacher a message on Class Dojo or speak to them at the end of the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AB26C-147F-4851-AA61-7D0707EA8C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78" y="5905500"/>
            <a:ext cx="1047755" cy="790575"/>
          </a:xfrm>
          <a:prstGeom prst="rect">
            <a:avLst/>
          </a:prstGeom>
        </p:spPr>
      </p:pic>
      <p:pic>
        <p:nvPicPr>
          <p:cNvPr id="6146" name="Picture 2" descr="Personalised and Standard Exercise Books - ExerciseBooksDirect.co.uk-203mm  x 165mm Reading Record Book 40 Page Yellow - Pack 1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54" y="1930400"/>
            <a:ext cx="1513869" cy="12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7907"/>
            <a:ext cx="6347713" cy="663388"/>
          </a:xfrm>
        </p:spPr>
        <p:txBody>
          <a:bodyPr/>
          <a:lstStyle/>
          <a:p>
            <a:pPr algn="ctr"/>
            <a:r>
              <a:rPr lang="en-GB" dirty="0" smtClean="0"/>
              <a:t>September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19485"/>
            <a:ext cx="6888481" cy="4806185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Home visits – you will have a home visit in September – the date and session of this will be in your pack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Staggered start times – when your child starts in September they will have a staggered start time so they can get used to the environment and adults in smaller </a:t>
            </a:r>
            <a:r>
              <a:rPr lang="en-GB" sz="2400" dirty="0"/>
              <a:t>groups - this will be in your </a:t>
            </a:r>
            <a:r>
              <a:rPr lang="en-GB" sz="2400" dirty="0" smtClean="0"/>
              <a:t>pack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Paperwork, if you haven’t yet submitted the paperwork to the office please do so asap.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 smtClean="0"/>
              <a:t>Short Sessions Start - 16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September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F</a:t>
            </a:r>
            <a:r>
              <a:rPr lang="en-GB" sz="2400" dirty="0" smtClean="0"/>
              <a:t>ull </a:t>
            </a:r>
            <a:r>
              <a:rPr lang="en-GB" sz="2400" dirty="0"/>
              <a:t>S</a:t>
            </a:r>
            <a:r>
              <a:rPr lang="en-GB" sz="2400" dirty="0" smtClean="0"/>
              <a:t>essions </a:t>
            </a:r>
            <a:r>
              <a:rPr lang="en-GB" sz="2400" dirty="0"/>
              <a:t>S</a:t>
            </a:r>
            <a:r>
              <a:rPr lang="en-GB" sz="2400" dirty="0" smtClean="0"/>
              <a:t>tart - 23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September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61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Final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7"/>
            <a:ext cx="6386732" cy="480013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GB" sz="4000" dirty="0"/>
              <a:t>Please remember the importance of a healthy diet and early nights.</a:t>
            </a:r>
          </a:p>
          <a:p>
            <a:r>
              <a:rPr lang="en-GB" sz="4000" dirty="0"/>
              <a:t>Please also remember the importance of attending school every day and arriving on </a:t>
            </a:r>
            <a:r>
              <a:rPr lang="en-GB" sz="4000" dirty="0" smtClean="0"/>
              <a:t>time - </a:t>
            </a:r>
            <a:r>
              <a:rPr lang="en-GB" sz="4000" dirty="0"/>
              <a:t>this </a:t>
            </a:r>
            <a:r>
              <a:rPr lang="en-GB" sz="4000" dirty="0" smtClean="0"/>
              <a:t>enables </a:t>
            </a:r>
            <a:r>
              <a:rPr lang="en-GB" sz="4000" dirty="0"/>
              <a:t>your child to make the most of the learning time available to them.</a:t>
            </a:r>
          </a:p>
          <a:p>
            <a:r>
              <a:rPr lang="en-GB" sz="4000" dirty="0"/>
              <a:t>Please ensure full uniform is worn as this helps children with behaviour while at </a:t>
            </a:r>
            <a:r>
              <a:rPr lang="en-GB" sz="4000" dirty="0" smtClean="0"/>
              <a:t>school.</a:t>
            </a:r>
          </a:p>
          <a:p>
            <a:r>
              <a:rPr lang="en-GB" sz="4000" dirty="0" smtClean="0"/>
              <a:t>Home Visits.</a:t>
            </a:r>
          </a:p>
          <a:p>
            <a:r>
              <a:rPr lang="en-GB" sz="4000" dirty="0" smtClean="0"/>
              <a:t>Class DOJO app.</a:t>
            </a:r>
          </a:p>
          <a:p>
            <a:endParaRPr lang="en-GB" sz="4000" dirty="0"/>
          </a:p>
          <a:p>
            <a:r>
              <a:rPr lang="en-GB" sz="4000" dirty="0"/>
              <a:t>Thank you for attending this </a:t>
            </a:r>
            <a:r>
              <a:rPr lang="en-GB" sz="4000" dirty="0" smtClean="0"/>
              <a:t>session - </a:t>
            </a:r>
            <a:r>
              <a:rPr lang="en-GB" sz="4000" dirty="0"/>
              <a:t>are there any questions</a:t>
            </a:r>
            <a:r>
              <a:rPr lang="en-GB" sz="4000" dirty="0" smtClean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63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503238"/>
            <a:ext cx="8820149" cy="868362"/>
          </a:xfrm>
        </p:spPr>
        <p:txBody>
          <a:bodyPr/>
          <a:lstStyle/>
          <a:p>
            <a:r>
              <a:rPr lang="en-US" sz="4400" dirty="0"/>
              <a:t>Introduction to </a:t>
            </a:r>
            <a:r>
              <a:rPr lang="en-US" sz="4400" dirty="0" smtClean="0"/>
              <a:t>the Nursery Staff: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620000" cy="4684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Class Teacher</a:t>
            </a:r>
          </a:p>
          <a:p>
            <a:pPr marL="0" indent="0" algn="ctr">
              <a:buNone/>
            </a:pPr>
            <a:r>
              <a:rPr lang="en-US" sz="4000" dirty="0" err="1" smtClean="0"/>
              <a:t>Mrs</a:t>
            </a:r>
            <a:r>
              <a:rPr lang="en-US" sz="4000" dirty="0" smtClean="0"/>
              <a:t> Desai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u="sng" dirty="0" smtClean="0"/>
              <a:t>EYFS Leads </a:t>
            </a:r>
          </a:p>
          <a:p>
            <a:pPr marL="0" indent="0" algn="ctr">
              <a:buNone/>
            </a:pPr>
            <a:r>
              <a:rPr lang="en-US" sz="4000" dirty="0" err="1" smtClean="0"/>
              <a:t>Mrs</a:t>
            </a:r>
            <a:r>
              <a:rPr lang="en-US" sz="4000" dirty="0" smtClean="0"/>
              <a:t> Sullivan</a:t>
            </a:r>
          </a:p>
          <a:p>
            <a:pPr marL="0" indent="0" algn="ctr">
              <a:buNone/>
            </a:pPr>
            <a:r>
              <a:rPr lang="en-US" sz="4000" dirty="0" smtClean="0"/>
              <a:t>Miss </a:t>
            </a:r>
            <a:r>
              <a:rPr lang="en-US" sz="4000" dirty="0" err="1" smtClean="0"/>
              <a:t>Waterlow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97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582" y="609600"/>
            <a:ext cx="4487593" cy="1320800"/>
          </a:xfrm>
        </p:spPr>
        <p:txBody>
          <a:bodyPr anchor="ctr"/>
          <a:lstStyle/>
          <a:p>
            <a:pPr algn="ctr"/>
            <a:r>
              <a:rPr lang="en-US" dirty="0" smtClean="0"/>
              <a:t>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3199296"/>
            <a:ext cx="6316394" cy="2709135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en-US" dirty="0"/>
              <a:t>At James Cambell Primary School we are proud of our school </a:t>
            </a:r>
            <a:r>
              <a:rPr lang="en-US" dirty="0" smtClean="0"/>
              <a:t>uniform</a:t>
            </a:r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child is expected to wear the correct uniform every </a:t>
            </a:r>
            <a:r>
              <a:rPr lang="en-US" dirty="0" smtClean="0"/>
              <a:t>day</a:t>
            </a:r>
            <a:endParaRPr lang="en-US" dirty="0"/>
          </a:p>
          <a:p>
            <a:r>
              <a:rPr lang="en-US" dirty="0" smtClean="0"/>
              <a:t>Please </a:t>
            </a:r>
            <a:r>
              <a:rPr lang="en-US" dirty="0"/>
              <a:t>remember to put your child’s name in </a:t>
            </a:r>
            <a:r>
              <a:rPr lang="en-US" dirty="0" smtClean="0"/>
              <a:t>their clothes </a:t>
            </a:r>
            <a:r>
              <a:rPr lang="en-US" dirty="0"/>
              <a:t>so they are not </a:t>
            </a:r>
            <a:r>
              <a:rPr lang="en-US" dirty="0" smtClean="0"/>
              <a:t>lost</a:t>
            </a:r>
            <a:endParaRPr lang="en-US" dirty="0"/>
          </a:p>
          <a:p>
            <a:pPr fontAlgn="base"/>
            <a:r>
              <a:rPr lang="en-US" b="1" dirty="0" smtClean="0"/>
              <a:t>No earrings or </a:t>
            </a:r>
            <a:r>
              <a:rPr lang="en-US" b="1" dirty="0" err="1" smtClean="0"/>
              <a:t>jewellery</a:t>
            </a:r>
            <a:r>
              <a:rPr lang="en-US" b="1" dirty="0" smtClean="0"/>
              <a:t> are allowed in Reception</a:t>
            </a:r>
            <a:endParaRPr lang="en-US" b="1" dirty="0"/>
          </a:p>
          <a:p>
            <a:pPr fontAlgn="base"/>
            <a:r>
              <a:rPr lang="en-US" dirty="0"/>
              <a:t>No dyed hair, or patterns/lines cut into </a:t>
            </a:r>
            <a:r>
              <a:rPr lang="en-US" dirty="0" smtClean="0"/>
              <a:t>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32" y="609600"/>
            <a:ext cx="2605526" cy="19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20" y="225839"/>
            <a:ext cx="1102658" cy="26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23232"/>
              </p:ext>
            </p:extLst>
          </p:nvPr>
        </p:nvGraphicFramePr>
        <p:xfrm>
          <a:off x="294489" y="1619250"/>
          <a:ext cx="4753761" cy="27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school uniform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241">
                <a:tc>
                  <a:txBody>
                    <a:bodyPr/>
                    <a:lstStyle/>
                    <a:p>
                      <a:pPr algn="ctr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green jumper/cardigan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 trousers/skirt/pinafore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Yellow polo shirt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school shoes/black trainers (No laces)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Grey/ white socks or grey tights</a:t>
                      </a:r>
                    </a:p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jamescambell.com/wp-content/uploads/2021/05/Screenshot-2021-05-10-at-13.46.44-1024x5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7549"/>
            <a:ext cx="3249929" cy="17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776" y="5308562"/>
            <a:ext cx="421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uniform needs to have names inside </a:t>
            </a:r>
          </a:p>
          <a:p>
            <a:pPr algn="ctr"/>
            <a:r>
              <a:rPr lang="en-GB" dirty="0" smtClean="0"/>
              <a:t>Including hats, scarves shoes etc.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48250" y="2806039"/>
            <a:ext cx="269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Please make sure your child’s coat is </a:t>
            </a:r>
            <a:r>
              <a:rPr lang="en-GB" u="sng" dirty="0" smtClean="0"/>
              <a:t>waterproof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678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5460" y="121495"/>
            <a:ext cx="8095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dirty="0"/>
              <a:t>Book </a:t>
            </a:r>
            <a:r>
              <a:rPr lang="en-GB" altLang="en-US" sz="4800" dirty="0" smtClean="0"/>
              <a:t>Bags</a:t>
            </a:r>
            <a:endParaRPr lang="en-GB" altLang="en-US" sz="4800" dirty="0"/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8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8888" r="3333" b="7777"/>
          <a:stretch>
            <a:fillRect/>
          </a:stretch>
        </p:blipFill>
        <p:spPr bwMode="auto">
          <a:xfrm>
            <a:off x="1023095" y="1288963"/>
            <a:ext cx="2396379" cy="24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6590" y="1168749"/>
            <a:ext cx="3307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send in a book bag everyday, your child can have one small keyring on the bag so they know it is </a:t>
            </a:r>
            <a:r>
              <a:rPr lang="en-GB" dirty="0" smtClean="0"/>
              <a:t>theirs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Letters, pictures etc. go home in their bag so please ensure they are in </a:t>
            </a:r>
            <a:r>
              <a:rPr lang="en-GB" dirty="0" smtClean="0"/>
              <a:t>everyday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 </a:t>
            </a:r>
            <a:r>
              <a:rPr lang="en-GB" dirty="0" smtClean="0"/>
              <a:t>backpacks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5093" y="5248851"/>
            <a:ext cx="275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 Bottles – all children will need to bring in a named water bottle </a:t>
            </a:r>
            <a:endParaRPr lang="en-GB" dirty="0"/>
          </a:p>
        </p:txBody>
      </p:sp>
      <p:pic>
        <p:nvPicPr>
          <p:cNvPr id="1026" name="Picture 2" descr="Kids Children Straw Water Bottle Plastic Drinking Cup Leak Proof ..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444" r="14874" b="2508"/>
          <a:stretch/>
        </p:blipFill>
        <p:spPr bwMode="auto">
          <a:xfrm>
            <a:off x="2717297" y="3962158"/>
            <a:ext cx="925735" cy="15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555" y="4816883"/>
            <a:ext cx="1409700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6210" y="4816883"/>
            <a:ext cx="2478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 will need a spare uniform set in a drawstring bag </a:t>
            </a:r>
            <a:r>
              <a:rPr lang="en-GB" dirty="0" err="1" smtClean="0"/>
              <a:t>incase</a:t>
            </a:r>
            <a:r>
              <a:rPr lang="en-GB" dirty="0" smtClean="0"/>
              <a:t> we need to change them during the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5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9400"/>
            <a:ext cx="5791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883" y="609600"/>
            <a:ext cx="2883877" cy="572086"/>
          </a:xfrm>
        </p:spPr>
        <p:txBody>
          <a:bodyPr>
            <a:normAutofit fontScale="90000"/>
          </a:bodyPr>
          <a:lstStyle/>
          <a:p>
            <a:r>
              <a:rPr lang="en-US" dirty="0"/>
              <a:t>Attendance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18950" r="-18950"/>
          <a:stretch>
            <a:fillRect/>
          </a:stretch>
        </p:blipFill>
        <p:spPr>
          <a:xfrm>
            <a:off x="6362825" y="406295"/>
            <a:ext cx="3326434" cy="24122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6092">
            <a:off x="201850" y="201849"/>
            <a:ext cx="1806340" cy="180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178" y="3566673"/>
            <a:ext cx="2380515" cy="30297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920373">
            <a:off x="2013691" y="1245296"/>
            <a:ext cx="52406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‘Research has proven that there is a high correlation between school attendance and academic performance and success, while absence from school is often the greatest single cause of poor performance and achievement.’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461" y="4367338"/>
            <a:ext cx="5407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Our attendance target is </a:t>
            </a:r>
            <a:r>
              <a:rPr lang="en-US" sz="2000" b="1" dirty="0">
                <a:solidFill>
                  <a:srgbClr val="FF0000"/>
                </a:solidFill>
              </a:rPr>
              <a:t>97%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Parents/</a:t>
            </a:r>
            <a:r>
              <a:rPr lang="en-US" sz="2000" b="1" dirty="0" err="1">
                <a:solidFill>
                  <a:srgbClr val="FF0000"/>
                </a:solidFill>
              </a:rPr>
              <a:t>Carers</a:t>
            </a:r>
            <a:r>
              <a:rPr lang="en-US" sz="2000" b="1" dirty="0">
                <a:solidFill>
                  <a:srgbClr val="FF0000"/>
                </a:solidFill>
              </a:rPr>
              <a:t> will be </a:t>
            </a:r>
            <a:r>
              <a:rPr lang="en-US" sz="2000" b="1" dirty="0" smtClean="0">
                <a:solidFill>
                  <a:srgbClr val="FF0000"/>
                </a:solidFill>
              </a:rPr>
              <a:t>contacted where there are concerns about attendance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Holidays during term time will not be </a:t>
            </a:r>
            <a:r>
              <a:rPr lang="en-US" sz="2000" b="1" dirty="0" err="1" smtClean="0">
                <a:solidFill>
                  <a:srgbClr val="FF0000"/>
                </a:solidFill>
              </a:rPr>
              <a:t>authorised</a:t>
            </a:r>
            <a:r>
              <a:rPr lang="en-US" sz="2000" b="1" dirty="0" smtClean="0">
                <a:solidFill>
                  <a:srgbClr val="FF0000"/>
                </a:solidFill>
              </a:rPr>
              <a:t> and may result in a fine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Children with 100% attendance will receive rewards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Timings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2530"/>
            <a:ext cx="6347714" cy="4268834"/>
          </a:xfrm>
        </p:spPr>
        <p:txBody>
          <a:bodyPr>
            <a:normAutofit/>
          </a:bodyPr>
          <a:lstStyle/>
          <a:p>
            <a:r>
              <a:rPr lang="en-GB" sz="2400" dirty="0"/>
              <a:t>M</a:t>
            </a:r>
            <a:r>
              <a:rPr lang="en-GB" sz="2400" dirty="0" smtClean="0"/>
              <a:t>orning </a:t>
            </a:r>
            <a:r>
              <a:rPr lang="en-GB" sz="2400" dirty="0"/>
              <a:t>N</a:t>
            </a:r>
            <a:r>
              <a:rPr lang="en-GB" sz="2400" dirty="0" smtClean="0"/>
              <a:t>ursery 8:30-11:20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fternoon </a:t>
            </a:r>
            <a:r>
              <a:rPr lang="en-GB" sz="2400" dirty="0"/>
              <a:t>N</a:t>
            </a:r>
            <a:r>
              <a:rPr lang="en-GB" sz="2400" dirty="0" smtClean="0"/>
              <a:t>ursery </a:t>
            </a:r>
            <a:r>
              <a:rPr lang="en-GB" sz="2400" dirty="0"/>
              <a:t>12:30-3:20 </a:t>
            </a:r>
            <a:endParaRPr lang="en-GB" sz="2400" dirty="0" smtClean="0"/>
          </a:p>
          <a:p>
            <a:r>
              <a:rPr lang="en-GB" sz="2400" dirty="0"/>
              <a:t>A</a:t>
            </a:r>
            <a:r>
              <a:rPr lang="en-GB" sz="2400" dirty="0" smtClean="0"/>
              <a:t>ll-day </a:t>
            </a:r>
            <a:r>
              <a:rPr lang="en-GB" sz="2400" dirty="0"/>
              <a:t>nursery </a:t>
            </a:r>
            <a:r>
              <a:rPr lang="en-GB" sz="2400" dirty="0" smtClean="0"/>
              <a:t>8:30-3:20</a:t>
            </a:r>
          </a:p>
          <a:p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You </a:t>
            </a:r>
            <a:r>
              <a:rPr lang="en-GB" sz="2400" dirty="0"/>
              <a:t>will have received a slip informing you which session your child will be joining us for, unfortunately we are unable to swap your slot as every session is full.</a:t>
            </a:r>
          </a:p>
        </p:txBody>
      </p:sp>
    </p:spTree>
    <p:extLst>
      <p:ext uri="{BB962C8B-B14F-4D97-AF65-F5344CB8AC3E}">
        <p14:creationId xmlns:p14="http://schemas.microsoft.com/office/powerpoint/2010/main" val="1821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53" y="160337"/>
            <a:ext cx="7313613" cy="868362"/>
          </a:xfrm>
        </p:spPr>
        <p:txBody>
          <a:bodyPr/>
          <a:lstStyle/>
          <a:p>
            <a:pPr algn="ctr"/>
            <a:r>
              <a:rPr lang="en-GB" dirty="0" smtClean="0"/>
              <a:t>Costings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41295"/>
            <a:ext cx="7313613" cy="5441576"/>
          </a:xfrm>
        </p:spPr>
        <p:txBody>
          <a:bodyPr>
            <a:normAutofit/>
          </a:bodyPr>
          <a:lstStyle/>
          <a:p>
            <a:r>
              <a:rPr lang="en-GB" dirty="0" smtClean="0"/>
              <a:t>All </a:t>
            </a:r>
            <a:r>
              <a:rPr lang="en-GB" dirty="0"/>
              <a:t>fees are payable via </a:t>
            </a:r>
            <a:r>
              <a:rPr lang="en-GB" dirty="0" err="1"/>
              <a:t>ParentPay</a:t>
            </a:r>
            <a:r>
              <a:rPr lang="en-GB" dirty="0"/>
              <a:t> – please note we are a cashless school</a:t>
            </a:r>
            <a:r>
              <a:rPr lang="en-GB" dirty="0" smtClean="0"/>
              <a:t>. Information about </a:t>
            </a:r>
            <a:r>
              <a:rPr lang="en-GB" dirty="0" err="1" smtClean="0"/>
              <a:t>ParentPay</a:t>
            </a:r>
            <a:r>
              <a:rPr lang="en-GB" dirty="0" smtClean="0"/>
              <a:t> will be given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fee for the additional 15hours is £5 an hour, each morning or afternoon session is therefore £15 which totals £75 a week. You are required to pay this a fortnight in advance.</a:t>
            </a:r>
          </a:p>
          <a:p>
            <a:r>
              <a:rPr lang="en-GB" dirty="0" smtClean="0"/>
              <a:t>Lunchtime </a:t>
            </a:r>
            <a:r>
              <a:rPr lang="en-GB" dirty="0"/>
              <a:t>– there will be an additional £1 added each day to cover lunchtime as this is not included in your 15 hours.</a:t>
            </a:r>
          </a:p>
          <a:p>
            <a:r>
              <a:rPr lang="en-GB" dirty="0" smtClean="0"/>
              <a:t>Special </a:t>
            </a:r>
            <a:r>
              <a:rPr lang="en-GB" dirty="0"/>
              <a:t>Treat Money – we ask all parents for a contribution of £5 per half term. This money funds things such as special snacks.</a:t>
            </a:r>
          </a:p>
          <a:p>
            <a:r>
              <a:rPr lang="en-GB" dirty="0"/>
              <a:t>Y</a:t>
            </a:r>
            <a:r>
              <a:rPr lang="en-GB" dirty="0" smtClean="0"/>
              <a:t>ou </a:t>
            </a:r>
            <a:r>
              <a:rPr lang="en-GB" dirty="0"/>
              <a:t>will not be charged any days in which the school is closed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01" t="25610" r="32281" b="28479"/>
          <a:stretch/>
        </p:blipFill>
        <p:spPr>
          <a:xfrm>
            <a:off x="3209365" y="1707776"/>
            <a:ext cx="3021106" cy="14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1348</TotalTime>
  <Words>852</Words>
  <Application>Microsoft Office PowerPoint</Application>
  <PresentationFormat>On-screen Show (4:3)</PresentationFormat>
  <Paragraphs>104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Nursery  2024-2025</vt:lpstr>
      <vt:lpstr>Introduction to the Nursery Staff:</vt:lpstr>
      <vt:lpstr>Uniform</vt:lpstr>
      <vt:lpstr>Uniform</vt:lpstr>
      <vt:lpstr>PowerPoint Presentation</vt:lpstr>
      <vt:lpstr>PowerPoint Presentation</vt:lpstr>
      <vt:lpstr>Attendance </vt:lpstr>
      <vt:lpstr>Timings</vt:lpstr>
      <vt:lpstr>Costings</vt:lpstr>
      <vt:lpstr>Lunch</vt:lpstr>
      <vt:lpstr>Parent Communication</vt:lpstr>
      <vt:lpstr>How can I support my child?</vt:lpstr>
      <vt:lpstr>September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2015-2016</dc:title>
  <dc:creator>anna</dc:creator>
  <cp:lastModifiedBy>Chloe</cp:lastModifiedBy>
  <cp:revision>124</cp:revision>
  <dcterms:created xsi:type="dcterms:W3CDTF">2015-09-07T08:51:46Z</dcterms:created>
  <dcterms:modified xsi:type="dcterms:W3CDTF">2024-06-21T09:58:49Z</dcterms:modified>
</cp:coreProperties>
</file>