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notesMasterIdLst>
    <p:notesMasterId r:id="rId21"/>
  </p:notesMasterIdLst>
  <p:sldIdLst>
    <p:sldId id="256" r:id="rId2"/>
    <p:sldId id="264" r:id="rId3"/>
    <p:sldId id="258" r:id="rId4"/>
    <p:sldId id="273" r:id="rId5"/>
    <p:sldId id="274" r:id="rId6"/>
    <p:sldId id="275" r:id="rId7"/>
    <p:sldId id="276" r:id="rId8"/>
    <p:sldId id="279" r:id="rId9"/>
    <p:sldId id="257" r:id="rId10"/>
    <p:sldId id="259" r:id="rId11"/>
    <p:sldId id="271" r:id="rId12"/>
    <p:sldId id="268" r:id="rId13"/>
    <p:sldId id="267" r:id="rId14"/>
    <p:sldId id="266" r:id="rId15"/>
    <p:sldId id="262" r:id="rId16"/>
    <p:sldId id="277" r:id="rId17"/>
    <p:sldId id="278" r:id="rId18"/>
    <p:sldId id="280" r:id="rId19"/>
    <p:sldId id="272" r:id="rId20"/>
  </p:sldIdLst>
  <p:sldSz cx="9144000" cy="6858000" type="screen4x3"/>
  <p:notesSz cx="6735763" cy="9866313"/>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B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93455" autoAdjust="0"/>
  </p:normalViewPr>
  <p:slideViewPr>
    <p:cSldViewPr>
      <p:cViewPr varScale="1">
        <p:scale>
          <a:sx n="108" d="100"/>
          <a:sy n="108" d="100"/>
        </p:scale>
        <p:origin x="185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9413" cy="493713"/>
          </a:xfrm>
          <a:prstGeom prst="rect">
            <a:avLst/>
          </a:prstGeom>
          <a:noFill/>
          <a:ln w="9525">
            <a:noFill/>
            <a:miter lim="800000"/>
            <a:headEnd/>
            <a:tailEnd/>
          </a:ln>
        </p:spPr>
        <p:txBody>
          <a:bodyPr vert="horz" wrap="square" lIns="90754" tIns="45377" rIns="90754" bIns="45377" numCol="1" anchor="t" anchorCtr="0" compatLnSpc="1">
            <a:prstTxWarp prst="textNoShape">
              <a:avLst/>
            </a:prstTxWarp>
          </a:bodyPr>
          <a:lstStyle>
            <a:lvl1pPr defTabSz="908050">
              <a:defRPr sz="1200" smtClean="0">
                <a:latin typeface="Arial" charset="0"/>
                <a:cs typeface="Arial" charset="0"/>
              </a:defRPr>
            </a:lvl1pPr>
          </a:lstStyle>
          <a:p>
            <a:pPr>
              <a:defRPr/>
            </a:pPr>
            <a:endParaRPr lang="en-US"/>
          </a:p>
        </p:txBody>
      </p:sp>
      <p:sp>
        <p:nvSpPr>
          <p:cNvPr id="9219" name="Rectangle 3"/>
          <p:cNvSpPr>
            <a:spLocks noGrp="1" noChangeArrowheads="1"/>
          </p:cNvSpPr>
          <p:nvPr>
            <p:ph type="dt" idx="1"/>
          </p:nvPr>
        </p:nvSpPr>
        <p:spPr bwMode="auto">
          <a:xfrm>
            <a:off x="3814763" y="0"/>
            <a:ext cx="2919412" cy="493713"/>
          </a:xfrm>
          <a:prstGeom prst="rect">
            <a:avLst/>
          </a:prstGeom>
          <a:noFill/>
          <a:ln w="9525">
            <a:noFill/>
            <a:miter lim="800000"/>
            <a:headEnd/>
            <a:tailEnd/>
          </a:ln>
        </p:spPr>
        <p:txBody>
          <a:bodyPr vert="horz" wrap="square" lIns="90754" tIns="45377" rIns="90754" bIns="45377" numCol="1" anchor="t" anchorCtr="0" compatLnSpc="1">
            <a:prstTxWarp prst="textNoShape">
              <a:avLst/>
            </a:prstTxWarp>
          </a:bodyPr>
          <a:lstStyle>
            <a:lvl1pPr algn="r" defTabSz="908050">
              <a:defRPr sz="1200" smtClean="0">
                <a:latin typeface="Arial" charset="0"/>
                <a:cs typeface="Arial"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901700" y="739775"/>
            <a:ext cx="4932363" cy="3698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p:spPr>
        <p:txBody>
          <a:bodyPr vert="horz" wrap="square" lIns="90754" tIns="45377" rIns="90754" bIns="45377"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9222" name="Rectangle 6"/>
          <p:cNvSpPr>
            <a:spLocks noGrp="1" noChangeArrowheads="1"/>
          </p:cNvSpPr>
          <p:nvPr>
            <p:ph type="ftr" sz="quarter" idx="4"/>
          </p:nvPr>
        </p:nvSpPr>
        <p:spPr bwMode="auto">
          <a:xfrm>
            <a:off x="0" y="9371013"/>
            <a:ext cx="2919413" cy="493712"/>
          </a:xfrm>
          <a:prstGeom prst="rect">
            <a:avLst/>
          </a:prstGeom>
          <a:noFill/>
          <a:ln w="9525">
            <a:noFill/>
            <a:miter lim="800000"/>
            <a:headEnd/>
            <a:tailEnd/>
          </a:ln>
        </p:spPr>
        <p:txBody>
          <a:bodyPr vert="horz" wrap="square" lIns="90754" tIns="45377" rIns="90754" bIns="45377" numCol="1" anchor="b" anchorCtr="0" compatLnSpc="1">
            <a:prstTxWarp prst="textNoShape">
              <a:avLst/>
            </a:prstTxWarp>
          </a:bodyPr>
          <a:lstStyle>
            <a:lvl1pPr defTabSz="908050">
              <a:defRPr sz="1200" smtClean="0">
                <a:latin typeface="Arial" charset="0"/>
                <a:cs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p:spPr>
        <p:txBody>
          <a:bodyPr vert="horz" wrap="square" lIns="90754" tIns="45377" rIns="90754" bIns="45377" numCol="1" anchor="b" anchorCtr="0" compatLnSpc="1">
            <a:prstTxWarp prst="textNoShape">
              <a:avLst/>
            </a:prstTxWarp>
          </a:bodyPr>
          <a:lstStyle>
            <a:lvl1pPr algn="r" defTabSz="908050">
              <a:defRPr sz="1200"/>
            </a:lvl1pPr>
          </a:lstStyle>
          <a:p>
            <a:fld id="{14999FF7-EA76-418A-825F-89C65E1278BD}"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z="1000" smtClean="0">
              <a:latin typeface="Arial" panose="020B0604020202020204" pitchFamily="34" charset="0"/>
              <a:cs typeface="Arial" panose="020B0604020202020204" pitchFamily="34" charset="0"/>
            </a:endParaRPr>
          </a:p>
          <a:p>
            <a:r>
              <a:rPr lang="en-GB" altLang="en-US" sz="1000" smtClean="0">
                <a:latin typeface="Arial" panose="020B0604020202020204" pitchFamily="34" charset="0"/>
                <a:cs typeface="Arial" panose="020B0604020202020204" pitchFamily="34" charset="0"/>
              </a:rPr>
              <a:t>Chilene B: Welcome to our special 80th Birthday Assembly</a:t>
            </a:r>
          </a:p>
          <a:p>
            <a:r>
              <a:rPr lang="en-GB" altLang="en-US" sz="1000" smtClean="0">
                <a:latin typeface="Arial" panose="020B0604020202020204" pitchFamily="34" charset="0"/>
                <a:cs typeface="Arial" panose="020B0604020202020204" pitchFamily="34" charset="0"/>
              </a:rPr>
              <a:t>It is so wonderful to see so many guests at our special celebration </a:t>
            </a:r>
          </a:p>
          <a:p>
            <a:r>
              <a:rPr lang="en-GB" altLang="en-US" sz="1000" smtClean="0">
                <a:latin typeface="Arial" panose="020B0604020202020204" pitchFamily="34" charset="0"/>
                <a:cs typeface="Arial" panose="020B0604020202020204" pitchFamily="34" charset="0"/>
              </a:rPr>
              <a:t>Child B:  </a:t>
            </a:r>
          </a:p>
          <a:p>
            <a:r>
              <a:rPr lang="en-GB" altLang="en-US" sz="1000" smtClean="0">
                <a:latin typeface="Arial" panose="020B0604020202020204" pitchFamily="34" charset="0"/>
                <a:cs typeface="Arial" panose="020B0604020202020204" pitchFamily="34" charset="0"/>
              </a:rPr>
              <a:t>Miss Fowler comes up to the children</a:t>
            </a:r>
          </a:p>
          <a:p>
            <a:endParaRPr lang="en-GB" altLang="en-US" sz="1000" smtClean="0">
              <a:latin typeface="Arial" panose="020B0604020202020204" pitchFamily="34" charset="0"/>
              <a:cs typeface="Arial" panose="020B0604020202020204" pitchFamily="34" charset="0"/>
            </a:endParaRPr>
          </a:p>
          <a:p>
            <a:r>
              <a:rPr lang="en-GB" altLang="en-US" sz="1000" smtClean="0">
                <a:latin typeface="Arial" panose="020B0604020202020204" pitchFamily="34" charset="0"/>
                <a:cs typeface="Arial" panose="020B0604020202020204" pitchFamily="34" charset="0"/>
              </a:rPr>
              <a:t>Ms Fowler: Children I have a special job that I would like you to do for me</a:t>
            </a:r>
          </a:p>
          <a:p>
            <a:r>
              <a:rPr lang="en-GB" altLang="en-US" sz="1000" smtClean="0">
                <a:latin typeface="Arial" panose="020B0604020202020204" pitchFamily="34" charset="0"/>
                <a:cs typeface="Arial" panose="020B0604020202020204" pitchFamily="34" charset="0"/>
              </a:rPr>
              <a:t>B Children : Yes, Miss Fowler?</a:t>
            </a:r>
          </a:p>
          <a:p>
            <a:r>
              <a:rPr lang="en-GB" altLang="en-US" sz="1000" smtClean="0">
                <a:latin typeface="Arial" panose="020B0604020202020204" pitchFamily="34" charset="0"/>
                <a:cs typeface="Arial" panose="020B0604020202020204" pitchFamily="34" charset="0"/>
              </a:rPr>
              <a:t> Miss F: I want you to show these children around the school – Its their first day today</a:t>
            </a:r>
          </a:p>
          <a:p>
            <a:endParaRPr lang="en-GB" altLang="en-US" sz="1000" smtClean="0">
              <a:latin typeface="Arial" panose="020B0604020202020204" pitchFamily="34" charset="0"/>
              <a:cs typeface="Arial" panose="020B0604020202020204" pitchFamily="34" charset="0"/>
            </a:endParaRPr>
          </a:p>
          <a:p>
            <a:r>
              <a:rPr lang="en-GB" altLang="en-US" sz="1000" smtClean="0">
                <a:latin typeface="Arial" panose="020B0604020202020204" pitchFamily="34" charset="0"/>
                <a:cs typeface="Arial" panose="020B0604020202020204" pitchFamily="34" charset="0"/>
              </a:rPr>
              <a:t> Hashim: Come with us We’ll take you on a tour -please ask us any questions about the school</a:t>
            </a:r>
          </a:p>
          <a:p>
            <a:endParaRPr lang="en-GB" altLang="en-US" sz="1000" smtClean="0">
              <a:latin typeface="Arial" panose="020B0604020202020204" pitchFamily="34" charset="0"/>
              <a:cs typeface="Arial" panose="020B0604020202020204" pitchFamily="34" charset="0"/>
            </a:endParaRPr>
          </a:p>
          <a:p>
            <a:r>
              <a:rPr lang="en-GB" altLang="en-US" sz="1000" smtClean="0">
                <a:latin typeface="Arial" panose="020B0604020202020204" pitchFamily="34" charset="0"/>
                <a:cs typeface="Arial" panose="020B0604020202020204" pitchFamily="34" charset="0"/>
              </a:rPr>
              <a:t>Children singing Happy Birthday </a:t>
            </a:r>
          </a:p>
          <a:p>
            <a:r>
              <a:rPr lang="en-GB" altLang="en-US" sz="1000" smtClean="0">
                <a:latin typeface="Arial" panose="020B0604020202020204" pitchFamily="34" charset="0"/>
                <a:cs typeface="Arial" panose="020B0604020202020204" pitchFamily="34" charset="0"/>
              </a:rPr>
              <a:t>Kyle: I’ve got a question- why are they singing happy birthday to John Perryn?</a:t>
            </a:r>
          </a:p>
          <a:p>
            <a:r>
              <a:rPr lang="en-GB" altLang="en-US" sz="1000" smtClean="0">
                <a:latin typeface="Arial" panose="020B0604020202020204" pitchFamily="34" charset="0"/>
                <a:cs typeface="Arial" panose="020B0604020202020204" pitchFamily="34" charset="0"/>
              </a:rPr>
              <a:t>Elena: Well it’s John Perryn’s birthday – our school is 80 years old today!</a:t>
            </a:r>
          </a:p>
          <a:p>
            <a:r>
              <a:rPr lang="en-GB" altLang="en-US" sz="1000" smtClean="0">
                <a:latin typeface="Arial" panose="020B0604020202020204" pitchFamily="34" charset="0"/>
                <a:cs typeface="Arial" panose="020B0604020202020204" pitchFamily="34" charset="0"/>
              </a:rPr>
              <a:t>Shirea: But who was John Perryn?</a:t>
            </a:r>
          </a:p>
          <a:p>
            <a:r>
              <a:rPr lang="en-GB" altLang="en-US" sz="1000" smtClean="0">
                <a:latin typeface="Arial" panose="020B0604020202020204" pitchFamily="34" charset="0"/>
                <a:cs typeface="Arial" panose="020B0604020202020204" pitchFamily="34" charset="0"/>
              </a:rPr>
              <a:t>All A children: Who was John Perryn? </a:t>
            </a:r>
          </a:p>
          <a:p>
            <a:r>
              <a:rPr lang="en-GB" altLang="en-US" sz="1000" smtClean="0">
                <a:latin typeface="Arial" panose="020B0604020202020204" pitchFamily="34" charset="0"/>
                <a:cs typeface="Arial" panose="020B0604020202020204" pitchFamily="34" charset="0"/>
              </a:rPr>
              <a:t>Rahma: I don’t know. Do you know ? </a:t>
            </a:r>
          </a:p>
          <a:p>
            <a:r>
              <a:rPr lang="en-GB" altLang="en-US" sz="1000" smtClean="0">
                <a:latin typeface="Arial" panose="020B0604020202020204" pitchFamily="34" charset="0"/>
                <a:cs typeface="Arial" panose="020B0604020202020204" pitchFamily="34" charset="0"/>
              </a:rPr>
              <a:t>Abdi Salaam: Ask a Teacher ? </a:t>
            </a:r>
          </a:p>
          <a:p>
            <a:r>
              <a:rPr lang="en-GB" altLang="en-US" sz="1000" smtClean="0">
                <a:latin typeface="Arial" panose="020B0604020202020204" pitchFamily="34" charset="0"/>
                <a:cs typeface="Arial" panose="020B0604020202020204" pitchFamily="34" charset="0"/>
              </a:rPr>
              <a:t>Hashim: Mr Diaz, Who was John Perryn ? </a:t>
            </a:r>
          </a:p>
          <a:p>
            <a:r>
              <a:rPr lang="en-GB" altLang="en-US" sz="1000" smtClean="0">
                <a:latin typeface="Arial" panose="020B0604020202020204" pitchFamily="34" charset="0"/>
                <a:cs typeface="Arial" panose="020B0604020202020204" pitchFamily="34" charset="0"/>
              </a:rPr>
              <a:t>Mr Diaz: Shrugs shoulders and looks at other teachers they all shrug shoulders </a:t>
            </a:r>
          </a:p>
          <a:p>
            <a:endParaRPr lang="en-GB" altLang="en-US" sz="1000" smtClean="0">
              <a:latin typeface="Arial" panose="020B0604020202020204" pitchFamily="34" charset="0"/>
              <a:cs typeface="Arial" panose="020B0604020202020204" pitchFamily="34" charset="0"/>
            </a:endParaRPr>
          </a:p>
          <a:p>
            <a:endParaRPr lang="en-GB" altLang="en-US" sz="1000" smtClean="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a:solidFill>
                  <a:schemeClr val="tx1"/>
                </a:solidFill>
                <a:latin typeface="Arial" panose="020B0604020202020204" pitchFamily="34" charset="0"/>
                <a:cs typeface="Arial" panose="020B0604020202020204" pitchFamily="34" charset="0"/>
              </a:defRPr>
            </a:lvl1pPr>
            <a:lvl2pPr marL="742950" indent="-285750" defTabSz="908050" eaLnBrk="0" hangingPunct="0">
              <a:defRPr>
                <a:solidFill>
                  <a:schemeClr val="tx1"/>
                </a:solidFill>
                <a:latin typeface="Arial" panose="020B0604020202020204" pitchFamily="34" charset="0"/>
                <a:cs typeface="Arial" panose="020B0604020202020204" pitchFamily="34" charset="0"/>
              </a:defRPr>
            </a:lvl2pPr>
            <a:lvl3pPr marL="1143000" indent="-228600" defTabSz="908050" eaLnBrk="0" hangingPunct="0">
              <a:defRPr>
                <a:solidFill>
                  <a:schemeClr val="tx1"/>
                </a:solidFill>
                <a:latin typeface="Arial" panose="020B0604020202020204" pitchFamily="34" charset="0"/>
                <a:cs typeface="Arial" panose="020B0604020202020204" pitchFamily="34" charset="0"/>
              </a:defRPr>
            </a:lvl3pPr>
            <a:lvl4pPr marL="1600200" indent="-228600" defTabSz="908050" eaLnBrk="0" hangingPunct="0">
              <a:defRPr>
                <a:solidFill>
                  <a:schemeClr val="tx1"/>
                </a:solidFill>
                <a:latin typeface="Arial" panose="020B0604020202020204" pitchFamily="34" charset="0"/>
                <a:cs typeface="Arial" panose="020B0604020202020204" pitchFamily="34" charset="0"/>
              </a:defRPr>
            </a:lvl4pPr>
            <a:lvl5pPr marL="2057400" indent="-228600" defTabSz="908050" eaLnBrk="0" hangingPunct="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C75170-495F-4C0A-A587-59093E667E3F}" type="slidenum">
              <a:rPr lang="en-GB" altLang="en-US"/>
              <a:pPr eaLnBrk="1" hangingPunct="1"/>
              <a:t>9</a:t>
            </a:fld>
            <a:endParaRPr lang="en-GB"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anose="020B0604020202020204" pitchFamily="34" charset="0"/>
                <a:cs typeface="Arial" panose="020B0604020202020204" pitchFamily="34" charset="0"/>
              </a:rPr>
              <a:t>Here is </a:t>
            </a:r>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GB"/>
          </a:p>
        </p:txBody>
      </p:sp>
      <p:sp>
        <p:nvSpPr>
          <p:cNvPr id="8" name="Slide Number Placeholder 15"/>
          <p:cNvSpPr>
            <a:spLocks noGrp="1"/>
          </p:cNvSpPr>
          <p:nvPr>
            <p:ph type="sldNum" sz="quarter" idx="11"/>
          </p:nvPr>
        </p:nvSpPr>
        <p:spPr/>
        <p:txBody>
          <a:bodyPr/>
          <a:lstStyle>
            <a:lvl1pPr>
              <a:defRPr/>
            </a:lvl1pPr>
          </a:lstStyle>
          <a:p>
            <a:fld id="{15561149-F171-40F7-8342-A8772749C031}" type="slidenum">
              <a:rPr lang="en-GB" altLang="en-US"/>
              <a:pPr/>
              <a:t>‹#›</a:t>
            </a:fld>
            <a:endParaRPr lang="en-GB" altLang="en-US"/>
          </a:p>
        </p:txBody>
      </p:sp>
      <p:sp>
        <p:nvSpPr>
          <p:cNvPr id="10" name="Footer Placeholder 16"/>
          <p:cNvSpPr>
            <a:spLocks noGrp="1"/>
          </p:cNvSpPr>
          <p:nvPr>
            <p:ph type="ftr"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296174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GB"/>
          </a:p>
        </p:txBody>
      </p:sp>
      <p:sp>
        <p:nvSpPr>
          <p:cNvPr id="5" name="Footer Placeholder 9"/>
          <p:cNvSpPr>
            <a:spLocks noGrp="1"/>
          </p:cNvSpPr>
          <p:nvPr>
            <p:ph type="ftr" sz="quarter" idx="11"/>
          </p:nvPr>
        </p:nvSpPr>
        <p:spPr/>
        <p:txBody>
          <a:bodyPr/>
          <a:lstStyle>
            <a:lvl1pPr>
              <a:defRPr/>
            </a:lvl1pPr>
          </a:lstStyle>
          <a:p>
            <a:pPr>
              <a:defRPr/>
            </a:pPr>
            <a:endParaRPr lang="en-GB"/>
          </a:p>
        </p:txBody>
      </p:sp>
      <p:sp>
        <p:nvSpPr>
          <p:cNvPr id="6" name="Slide Number Placeholder 21"/>
          <p:cNvSpPr>
            <a:spLocks noGrp="1"/>
          </p:cNvSpPr>
          <p:nvPr>
            <p:ph type="sldNum" sz="quarter" idx="12"/>
          </p:nvPr>
        </p:nvSpPr>
        <p:spPr/>
        <p:txBody>
          <a:bodyPr/>
          <a:lstStyle>
            <a:lvl1pPr>
              <a:defRPr/>
            </a:lvl1pPr>
          </a:lstStyle>
          <a:p>
            <a:fld id="{F07D8327-3B83-4333-82A7-74D6093C664C}" type="slidenum">
              <a:rPr lang="en-GB" altLang="en-US"/>
              <a:pPr/>
              <a:t>‹#›</a:t>
            </a:fld>
            <a:endParaRPr lang="en-GB" altLang="en-US"/>
          </a:p>
        </p:txBody>
      </p:sp>
    </p:spTree>
    <p:extLst>
      <p:ext uri="{BB962C8B-B14F-4D97-AF65-F5344CB8AC3E}">
        <p14:creationId xmlns:p14="http://schemas.microsoft.com/office/powerpoint/2010/main" val="1901337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GB"/>
          </a:p>
        </p:txBody>
      </p:sp>
      <p:sp>
        <p:nvSpPr>
          <p:cNvPr id="5" name="Footer Placeholder 9"/>
          <p:cNvSpPr>
            <a:spLocks noGrp="1"/>
          </p:cNvSpPr>
          <p:nvPr>
            <p:ph type="ftr" sz="quarter" idx="11"/>
          </p:nvPr>
        </p:nvSpPr>
        <p:spPr/>
        <p:txBody>
          <a:bodyPr/>
          <a:lstStyle>
            <a:lvl1pPr>
              <a:defRPr/>
            </a:lvl1pPr>
          </a:lstStyle>
          <a:p>
            <a:pPr>
              <a:defRPr/>
            </a:pPr>
            <a:endParaRPr lang="en-GB"/>
          </a:p>
        </p:txBody>
      </p:sp>
      <p:sp>
        <p:nvSpPr>
          <p:cNvPr id="6" name="Slide Number Placeholder 21"/>
          <p:cNvSpPr>
            <a:spLocks noGrp="1"/>
          </p:cNvSpPr>
          <p:nvPr>
            <p:ph type="sldNum" sz="quarter" idx="12"/>
          </p:nvPr>
        </p:nvSpPr>
        <p:spPr/>
        <p:txBody>
          <a:bodyPr/>
          <a:lstStyle>
            <a:lvl1pPr>
              <a:defRPr/>
            </a:lvl1pPr>
          </a:lstStyle>
          <a:p>
            <a:fld id="{883F1186-6826-48D0-A7E1-A1C4C1D69853}" type="slidenum">
              <a:rPr lang="en-GB" altLang="en-US"/>
              <a:pPr/>
              <a:t>‹#›</a:t>
            </a:fld>
            <a:endParaRPr lang="en-GB" altLang="en-US"/>
          </a:p>
        </p:txBody>
      </p:sp>
    </p:spTree>
    <p:extLst>
      <p:ext uri="{BB962C8B-B14F-4D97-AF65-F5344CB8AC3E}">
        <p14:creationId xmlns:p14="http://schemas.microsoft.com/office/powerpoint/2010/main" val="4028036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normAutofit/>
          </a:bodyPr>
          <a:lstStyle/>
          <a:p>
            <a:pPr lvl="0"/>
            <a:endParaRPr lang="en-GB" noProof="0" dirty="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n-GB"/>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522D5FE9-0DF3-467B-991C-8C9BA8C69C2A}" type="slidenum">
              <a:rPr lang="en-GB" altLang="en-US"/>
              <a:pPr/>
              <a:t>‹#›</a:t>
            </a:fld>
            <a:endParaRPr lang="en-GB" altLang="en-US"/>
          </a:p>
        </p:txBody>
      </p:sp>
    </p:spTree>
    <p:extLst>
      <p:ext uri="{BB962C8B-B14F-4D97-AF65-F5344CB8AC3E}">
        <p14:creationId xmlns:p14="http://schemas.microsoft.com/office/powerpoint/2010/main" val="212862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GB"/>
          </a:p>
        </p:txBody>
      </p:sp>
      <p:sp>
        <p:nvSpPr>
          <p:cNvPr id="5" name="Footer Placeholder 9"/>
          <p:cNvSpPr>
            <a:spLocks noGrp="1"/>
          </p:cNvSpPr>
          <p:nvPr>
            <p:ph type="ftr" sz="quarter" idx="11"/>
          </p:nvPr>
        </p:nvSpPr>
        <p:spPr/>
        <p:txBody>
          <a:bodyPr/>
          <a:lstStyle>
            <a:lvl1pPr>
              <a:defRPr/>
            </a:lvl1pPr>
          </a:lstStyle>
          <a:p>
            <a:pPr>
              <a:defRPr/>
            </a:pPr>
            <a:endParaRPr lang="en-GB"/>
          </a:p>
        </p:txBody>
      </p:sp>
      <p:sp>
        <p:nvSpPr>
          <p:cNvPr id="6" name="Slide Number Placeholder 21"/>
          <p:cNvSpPr>
            <a:spLocks noGrp="1"/>
          </p:cNvSpPr>
          <p:nvPr>
            <p:ph type="sldNum" sz="quarter" idx="12"/>
          </p:nvPr>
        </p:nvSpPr>
        <p:spPr/>
        <p:txBody>
          <a:bodyPr/>
          <a:lstStyle>
            <a:lvl1pPr>
              <a:defRPr/>
            </a:lvl1pPr>
          </a:lstStyle>
          <a:p>
            <a:fld id="{A4ACE55E-6F23-49A0-98E0-F137B9D787AD}" type="slidenum">
              <a:rPr lang="en-GB" altLang="en-US"/>
              <a:pPr/>
              <a:t>‹#›</a:t>
            </a:fld>
            <a:endParaRPr lang="en-GB" altLang="en-US"/>
          </a:p>
        </p:txBody>
      </p:sp>
    </p:spTree>
    <p:extLst>
      <p:ext uri="{BB962C8B-B14F-4D97-AF65-F5344CB8AC3E}">
        <p14:creationId xmlns:p14="http://schemas.microsoft.com/office/powerpoint/2010/main" val="3975051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0F64B49-8EAD-481A-B8E9-A04347C51299}" type="slidenum">
              <a:rPr lang="en-GB" altLang="en-US"/>
              <a:pPr/>
              <a:t>‹#›</a:t>
            </a:fld>
            <a:endParaRPr lang="en-GB" altLang="en-US"/>
          </a:p>
        </p:txBody>
      </p:sp>
    </p:spTree>
    <p:extLst>
      <p:ext uri="{BB962C8B-B14F-4D97-AF65-F5344CB8AC3E}">
        <p14:creationId xmlns:p14="http://schemas.microsoft.com/office/powerpoint/2010/main" val="4033179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GB"/>
          </a:p>
        </p:txBody>
      </p:sp>
      <p:sp>
        <p:nvSpPr>
          <p:cNvPr id="6" name="Footer Placeholder 9"/>
          <p:cNvSpPr>
            <a:spLocks noGrp="1"/>
          </p:cNvSpPr>
          <p:nvPr>
            <p:ph type="ftr" sz="quarter" idx="11"/>
          </p:nvPr>
        </p:nvSpPr>
        <p:spPr/>
        <p:txBody>
          <a:bodyPr/>
          <a:lstStyle>
            <a:lvl1pPr>
              <a:defRPr/>
            </a:lvl1pPr>
          </a:lstStyle>
          <a:p>
            <a:pPr>
              <a:defRPr/>
            </a:pPr>
            <a:endParaRPr lang="en-GB"/>
          </a:p>
        </p:txBody>
      </p:sp>
      <p:sp>
        <p:nvSpPr>
          <p:cNvPr id="7" name="Slide Number Placeholder 21"/>
          <p:cNvSpPr>
            <a:spLocks noGrp="1"/>
          </p:cNvSpPr>
          <p:nvPr>
            <p:ph type="sldNum" sz="quarter" idx="12"/>
          </p:nvPr>
        </p:nvSpPr>
        <p:spPr/>
        <p:txBody>
          <a:bodyPr/>
          <a:lstStyle>
            <a:lvl1pPr>
              <a:defRPr/>
            </a:lvl1pPr>
          </a:lstStyle>
          <a:p>
            <a:fld id="{9D9DABA6-0DDE-454B-B39A-247A90D2C74C}" type="slidenum">
              <a:rPr lang="en-GB" altLang="en-US"/>
              <a:pPr/>
              <a:t>‹#›</a:t>
            </a:fld>
            <a:endParaRPr lang="en-GB" altLang="en-US"/>
          </a:p>
        </p:txBody>
      </p:sp>
    </p:spTree>
    <p:extLst>
      <p:ext uri="{BB962C8B-B14F-4D97-AF65-F5344CB8AC3E}">
        <p14:creationId xmlns:p14="http://schemas.microsoft.com/office/powerpoint/2010/main" val="4042298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fld id="{A4EB9BBA-EEA5-4A7E-9196-F54AA29E3FB8}" type="slidenum">
              <a:rPr lang="en-GB" altLang="en-US"/>
              <a:pPr/>
              <a:t>‹#›</a:t>
            </a:fld>
            <a:endParaRPr lang="en-GB" altLang="en-US"/>
          </a:p>
        </p:txBody>
      </p:sp>
      <p:sp>
        <p:nvSpPr>
          <p:cNvPr id="10" name="Footer Placeholder 7"/>
          <p:cNvSpPr>
            <a:spLocks noGrp="1"/>
          </p:cNvSpPr>
          <p:nvPr>
            <p:ph type="ftr" sz="quarter" idx="11"/>
          </p:nvPr>
        </p:nvSpPr>
        <p:spPr/>
        <p:txBody>
          <a:bodyPr/>
          <a:lstStyle>
            <a:lvl1pPr>
              <a:defRPr/>
            </a:lvl1pPr>
          </a:lstStyle>
          <a:p>
            <a:pPr>
              <a:defRPr/>
            </a:pPr>
            <a:endParaRPr lang="en-GB"/>
          </a:p>
        </p:txBody>
      </p:sp>
      <p:sp>
        <p:nvSpPr>
          <p:cNvPr id="11" name="Date Placeholder 6"/>
          <p:cNvSpPr>
            <a:spLocks noGrp="1"/>
          </p:cNvSpPr>
          <p:nvPr>
            <p:ph type="dt" sz="half" idx="12"/>
          </p:nvPr>
        </p:nvSpPr>
        <p:spPr/>
        <p:txBody>
          <a:bodyPr/>
          <a:lstStyle>
            <a:lvl1pPr>
              <a:defRPr/>
            </a:lvl1pPr>
          </a:lstStyle>
          <a:p>
            <a:pPr>
              <a:defRPr/>
            </a:pPr>
            <a:endParaRPr lang="en-GB"/>
          </a:p>
        </p:txBody>
      </p:sp>
    </p:spTree>
    <p:extLst>
      <p:ext uri="{BB962C8B-B14F-4D97-AF65-F5344CB8AC3E}">
        <p14:creationId xmlns:p14="http://schemas.microsoft.com/office/powerpoint/2010/main" val="169936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GB"/>
          </a:p>
        </p:txBody>
      </p:sp>
      <p:sp>
        <p:nvSpPr>
          <p:cNvPr id="4" name="Footer Placeholder 9"/>
          <p:cNvSpPr>
            <a:spLocks noGrp="1"/>
          </p:cNvSpPr>
          <p:nvPr>
            <p:ph type="ftr" sz="quarter" idx="11"/>
          </p:nvPr>
        </p:nvSpPr>
        <p:spPr/>
        <p:txBody>
          <a:bodyPr/>
          <a:lstStyle>
            <a:lvl1pPr>
              <a:defRPr/>
            </a:lvl1pPr>
          </a:lstStyle>
          <a:p>
            <a:pPr>
              <a:defRPr/>
            </a:pPr>
            <a:endParaRPr lang="en-GB"/>
          </a:p>
        </p:txBody>
      </p:sp>
      <p:sp>
        <p:nvSpPr>
          <p:cNvPr id="5" name="Slide Number Placeholder 21"/>
          <p:cNvSpPr>
            <a:spLocks noGrp="1"/>
          </p:cNvSpPr>
          <p:nvPr>
            <p:ph type="sldNum" sz="quarter" idx="12"/>
          </p:nvPr>
        </p:nvSpPr>
        <p:spPr/>
        <p:txBody>
          <a:bodyPr/>
          <a:lstStyle>
            <a:lvl1pPr>
              <a:defRPr/>
            </a:lvl1pPr>
          </a:lstStyle>
          <a:p>
            <a:fld id="{37DC8ADF-3A13-4321-A68C-9A688CD71082}" type="slidenum">
              <a:rPr lang="en-GB" altLang="en-US"/>
              <a:pPr/>
              <a:t>‹#›</a:t>
            </a:fld>
            <a:endParaRPr lang="en-GB" altLang="en-US"/>
          </a:p>
        </p:txBody>
      </p:sp>
    </p:spTree>
    <p:extLst>
      <p:ext uri="{BB962C8B-B14F-4D97-AF65-F5344CB8AC3E}">
        <p14:creationId xmlns:p14="http://schemas.microsoft.com/office/powerpoint/2010/main" val="320753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GB"/>
          </a:p>
        </p:txBody>
      </p:sp>
      <p:sp>
        <p:nvSpPr>
          <p:cNvPr id="3" name="Footer Placeholder 9"/>
          <p:cNvSpPr>
            <a:spLocks noGrp="1"/>
          </p:cNvSpPr>
          <p:nvPr>
            <p:ph type="ftr" sz="quarter" idx="11"/>
          </p:nvPr>
        </p:nvSpPr>
        <p:spPr/>
        <p:txBody>
          <a:bodyPr/>
          <a:lstStyle>
            <a:lvl1pPr>
              <a:defRPr/>
            </a:lvl1pPr>
          </a:lstStyle>
          <a:p>
            <a:pPr>
              <a:defRPr/>
            </a:pPr>
            <a:endParaRPr lang="en-GB"/>
          </a:p>
        </p:txBody>
      </p:sp>
      <p:sp>
        <p:nvSpPr>
          <p:cNvPr id="4" name="Slide Number Placeholder 21"/>
          <p:cNvSpPr>
            <a:spLocks noGrp="1"/>
          </p:cNvSpPr>
          <p:nvPr>
            <p:ph type="sldNum" sz="quarter" idx="12"/>
          </p:nvPr>
        </p:nvSpPr>
        <p:spPr/>
        <p:txBody>
          <a:bodyPr/>
          <a:lstStyle>
            <a:lvl1pPr>
              <a:defRPr/>
            </a:lvl1pPr>
          </a:lstStyle>
          <a:p>
            <a:fld id="{B71BA975-F297-4514-A644-11E6272A993E}" type="slidenum">
              <a:rPr lang="en-GB" altLang="en-US"/>
              <a:pPr/>
              <a:t>‹#›</a:t>
            </a:fld>
            <a:endParaRPr lang="en-GB" altLang="en-US"/>
          </a:p>
        </p:txBody>
      </p:sp>
    </p:spTree>
    <p:extLst>
      <p:ext uri="{BB962C8B-B14F-4D97-AF65-F5344CB8AC3E}">
        <p14:creationId xmlns:p14="http://schemas.microsoft.com/office/powerpoint/2010/main" val="394757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GB"/>
          </a:p>
        </p:txBody>
      </p:sp>
      <p:sp>
        <p:nvSpPr>
          <p:cNvPr id="6" name="Footer Placeholder 9"/>
          <p:cNvSpPr>
            <a:spLocks noGrp="1"/>
          </p:cNvSpPr>
          <p:nvPr>
            <p:ph type="ftr" sz="quarter" idx="11"/>
          </p:nvPr>
        </p:nvSpPr>
        <p:spPr/>
        <p:txBody>
          <a:bodyPr/>
          <a:lstStyle>
            <a:lvl1pPr>
              <a:defRPr/>
            </a:lvl1pPr>
          </a:lstStyle>
          <a:p>
            <a:pPr>
              <a:defRPr/>
            </a:pPr>
            <a:endParaRPr lang="en-GB"/>
          </a:p>
        </p:txBody>
      </p:sp>
      <p:sp>
        <p:nvSpPr>
          <p:cNvPr id="7" name="Slide Number Placeholder 21"/>
          <p:cNvSpPr>
            <a:spLocks noGrp="1"/>
          </p:cNvSpPr>
          <p:nvPr>
            <p:ph type="sldNum" sz="quarter" idx="12"/>
          </p:nvPr>
        </p:nvSpPr>
        <p:spPr/>
        <p:txBody>
          <a:bodyPr/>
          <a:lstStyle>
            <a:lvl1pPr>
              <a:defRPr/>
            </a:lvl1pPr>
          </a:lstStyle>
          <a:p>
            <a:fld id="{5E36B96F-C501-419A-B5CD-311909B79FD9}" type="slidenum">
              <a:rPr lang="en-GB" altLang="en-US"/>
              <a:pPr/>
              <a:t>‹#›</a:t>
            </a:fld>
            <a:endParaRPr lang="en-GB" altLang="en-US"/>
          </a:p>
        </p:txBody>
      </p:sp>
    </p:spTree>
    <p:extLst>
      <p:ext uri="{BB962C8B-B14F-4D97-AF65-F5344CB8AC3E}">
        <p14:creationId xmlns:p14="http://schemas.microsoft.com/office/powerpoint/2010/main" val="2914131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GB"/>
          </a:p>
        </p:txBody>
      </p:sp>
      <p:sp>
        <p:nvSpPr>
          <p:cNvPr id="6" name="Footer Placeholder 9"/>
          <p:cNvSpPr>
            <a:spLocks noGrp="1"/>
          </p:cNvSpPr>
          <p:nvPr>
            <p:ph type="ftr" sz="quarter" idx="11"/>
          </p:nvPr>
        </p:nvSpPr>
        <p:spPr/>
        <p:txBody>
          <a:bodyPr/>
          <a:lstStyle>
            <a:lvl1pPr>
              <a:defRPr/>
            </a:lvl1pPr>
          </a:lstStyle>
          <a:p>
            <a:pPr>
              <a:defRPr/>
            </a:pPr>
            <a:endParaRPr lang="en-GB"/>
          </a:p>
        </p:txBody>
      </p:sp>
      <p:sp>
        <p:nvSpPr>
          <p:cNvPr id="7" name="Slide Number Placeholder 21"/>
          <p:cNvSpPr>
            <a:spLocks noGrp="1"/>
          </p:cNvSpPr>
          <p:nvPr>
            <p:ph type="sldNum" sz="quarter" idx="12"/>
          </p:nvPr>
        </p:nvSpPr>
        <p:spPr/>
        <p:txBody>
          <a:bodyPr/>
          <a:lstStyle>
            <a:lvl1pPr>
              <a:defRPr/>
            </a:lvl1pPr>
          </a:lstStyle>
          <a:p>
            <a:fld id="{0B093D1A-7A1D-443D-A4BE-23B13694CE0E}" type="slidenum">
              <a:rPr lang="en-GB" altLang="en-US"/>
              <a:pPr/>
              <a:t>‹#›</a:t>
            </a:fld>
            <a:endParaRPr lang="en-GB" altLang="en-US"/>
          </a:p>
        </p:txBody>
      </p:sp>
    </p:spTree>
    <p:extLst>
      <p:ext uri="{BB962C8B-B14F-4D97-AF65-F5344CB8AC3E}">
        <p14:creationId xmlns:p14="http://schemas.microsoft.com/office/powerpoint/2010/main" val="3685408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a:defRPr/>
            </a:pPr>
            <a:endParaRPr lang="en-GB"/>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a:defRPr/>
            </a:pPr>
            <a:endParaRPr lang="en-GB"/>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defRPr>
            </a:lvl1pPr>
          </a:lstStyle>
          <a:p>
            <a:fld id="{825C8EDC-0C61-43A5-A49B-B0EE764752CD}" type="slidenum">
              <a:rPr lang="en-GB" altLang="en-US"/>
              <a:pPr/>
              <a:t>‹#›</a:t>
            </a:fld>
            <a:endParaRPr lang="en-GB" alt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3857" r:id="rId1"/>
    <p:sldLayoutId id="2147483849" r:id="rId2"/>
    <p:sldLayoutId id="2147483858" r:id="rId3"/>
    <p:sldLayoutId id="2147483850" r:id="rId4"/>
    <p:sldLayoutId id="2147483859" r:id="rId5"/>
    <p:sldLayoutId id="2147483851" r:id="rId6"/>
    <p:sldLayoutId id="2147483852" r:id="rId7"/>
    <p:sldLayoutId id="2147483853" r:id="rId8"/>
    <p:sldLayoutId id="2147483854" r:id="rId9"/>
    <p:sldLayoutId id="2147483855" r:id="rId10"/>
    <p:sldLayoutId id="2147483856" r:id="rId11"/>
    <p:sldLayoutId id="2147483860" r:id="rId1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971601" y="3789040"/>
            <a:ext cx="7560840" cy="2304256"/>
          </a:xfrm>
          <a:ln>
            <a:miter lim="800000"/>
            <a:headEnd/>
            <a:tailEnd/>
          </a:ln>
        </p:spPr>
        <p:txBody>
          <a:bodyPr>
            <a:normAutofit fontScale="85000" lnSpcReduction="10000"/>
          </a:bodyPr>
          <a:lstStyle/>
          <a:p>
            <a:pPr eaLnBrk="1" fontAlgn="auto" hangingPunct="1">
              <a:spcAft>
                <a:spcPts val="0"/>
              </a:spcAft>
              <a:buFont typeface="Wingdings 2"/>
              <a:buNone/>
              <a:defRPr/>
            </a:pPr>
            <a:r>
              <a:rPr lang="en-GB" sz="7200" dirty="0">
                <a:solidFill>
                  <a:schemeClr val="tx2">
                    <a:lumMod val="75000"/>
                  </a:schemeClr>
                </a:solidFill>
                <a:effectLst>
                  <a:glow rad="63500">
                    <a:schemeClr val="accent3">
                      <a:satMod val="175000"/>
                      <a:alpha val="40000"/>
                    </a:schemeClr>
                  </a:glow>
                </a:effectLst>
                <a:latin typeface="Segoe UI" pitchFamily="34" charset="0"/>
              </a:rPr>
              <a:t>Happy </a:t>
            </a:r>
            <a:r>
              <a:rPr lang="en-GB" sz="7200" dirty="0" smtClean="0">
                <a:solidFill>
                  <a:schemeClr val="tx2">
                    <a:lumMod val="75000"/>
                  </a:schemeClr>
                </a:solidFill>
                <a:effectLst>
                  <a:glow rad="63500">
                    <a:schemeClr val="accent3">
                      <a:satMod val="175000"/>
                      <a:alpha val="40000"/>
                    </a:schemeClr>
                  </a:glow>
                </a:effectLst>
                <a:latin typeface="Segoe UI" pitchFamily="34" charset="0"/>
              </a:rPr>
              <a:t>90</a:t>
            </a:r>
            <a:r>
              <a:rPr lang="en-GB" sz="7200" baseline="30000" dirty="0" smtClean="0">
                <a:solidFill>
                  <a:schemeClr val="tx2">
                    <a:lumMod val="75000"/>
                  </a:schemeClr>
                </a:solidFill>
                <a:effectLst>
                  <a:glow rad="63500">
                    <a:schemeClr val="accent3">
                      <a:satMod val="175000"/>
                      <a:alpha val="40000"/>
                    </a:schemeClr>
                  </a:glow>
                </a:effectLst>
                <a:latin typeface="Segoe UI" pitchFamily="34" charset="0"/>
              </a:rPr>
              <a:t>th </a:t>
            </a:r>
            <a:r>
              <a:rPr lang="en-GB" sz="7200" dirty="0" smtClean="0">
                <a:solidFill>
                  <a:schemeClr val="tx2">
                    <a:lumMod val="75000"/>
                  </a:schemeClr>
                </a:solidFill>
                <a:effectLst>
                  <a:glow rad="63500">
                    <a:schemeClr val="accent3">
                      <a:satMod val="175000"/>
                      <a:alpha val="40000"/>
                    </a:schemeClr>
                  </a:glow>
                </a:effectLst>
                <a:latin typeface="Segoe UI" pitchFamily="34" charset="0"/>
              </a:rPr>
              <a:t>Birthday</a:t>
            </a:r>
          </a:p>
          <a:p>
            <a:pPr eaLnBrk="1" fontAlgn="auto" hangingPunct="1">
              <a:spcAft>
                <a:spcPts val="0"/>
              </a:spcAft>
              <a:buFont typeface="Wingdings 2"/>
              <a:buNone/>
              <a:defRPr/>
            </a:pPr>
            <a:r>
              <a:rPr lang="en-GB" sz="7200" dirty="0" smtClean="0">
                <a:solidFill>
                  <a:schemeClr val="tx2">
                    <a:lumMod val="75000"/>
                  </a:schemeClr>
                </a:solidFill>
                <a:effectLst>
                  <a:glow rad="63500">
                    <a:schemeClr val="accent3">
                      <a:satMod val="175000"/>
                      <a:alpha val="40000"/>
                    </a:schemeClr>
                  </a:glow>
                </a:effectLst>
                <a:latin typeface="Segoe UI" pitchFamily="34" charset="0"/>
              </a:rPr>
              <a:t>John Perryn!</a:t>
            </a:r>
          </a:p>
          <a:p>
            <a:pPr eaLnBrk="1" fontAlgn="auto" hangingPunct="1">
              <a:spcAft>
                <a:spcPts val="0"/>
              </a:spcAft>
              <a:buFont typeface="Wingdings 2"/>
              <a:buNone/>
              <a:defRPr/>
            </a:pPr>
            <a:endParaRPr lang="en-GB" sz="7200" b="1" dirty="0">
              <a:solidFill>
                <a:schemeClr val="tx2">
                  <a:lumMod val="75000"/>
                </a:schemeClr>
              </a:solidFill>
            </a:endParaRPr>
          </a:p>
        </p:txBody>
      </p:sp>
      <p:pic>
        <p:nvPicPr>
          <p:cNvPr id="2053" name="Picture 5" descr="329_John_Perryn_Schoo_5D125"/>
          <p:cNvPicPr>
            <a:picLocks noChangeAspect="1" noChangeArrowheads="1"/>
          </p:cNvPicPr>
          <p:nvPr/>
        </p:nvPicPr>
        <p:blipFill>
          <a:blip r:embed="rId3" cstate="print"/>
          <a:srcRect/>
          <a:stretch>
            <a:fillRect/>
          </a:stretch>
        </p:blipFill>
        <p:spPr bwMode="auto">
          <a:xfrm>
            <a:off x="4499992" y="332656"/>
            <a:ext cx="4176464" cy="2952328"/>
          </a:xfrm>
          <a:prstGeom prst="rect">
            <a:avLst/>
          </a:prstGeom>
          <a:ln>
            <a:noFill/>
          </a:ln>
          <a:effectLst>
            <a:softEdge rad="112500"/>
          </a:effectLst>
        </p:spPr>
      </p:pic>
      <p:pic>
        <p:nvPicPr>
          <p:cNvPr id="2061" name="Picture 13" descr="http://farm4.static.flickr.com/3075/2449129627_a0ec759446.jp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539552" y="404664"/>
            <a:ext cx="3960440" cy="288032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9552" y="0"/>
            <a:ext cx="8229600" cy="1143000"/>
          </a:xfrm>
        </p:spPr>
        <p:txBody>
          <a:bodyPr/>
          <a:lstStyle/>
          <a:p>
            <a:pPr eaLnBrk="1" fontAlgn="auto" hangingPunct="1">
              <a:spcAft>
                <a:spcPts val="0"/>
              </a:spcAft>
              <a:defRPr/>
            </a:pPr>
            <a:r>
              <a:rPr lang="en-GB"/>
              <a:t>First School Inspection - 1935</a:t>
            </a:r>
          </a:p>
        </p:txBody>
      </p:sp>
      <p:graphicFrame>
        <p:nvGraphicFramePr>
          <p:cNvPr id="5150" name="Group 30"/>
          <p:cNvGraphicFramePr>
            <a:graphicFrameLocks noGrp="1"/>
          </p:cNvGraphicFramePr>
          <p:nvPr>
            <p:ph type="tbl" idx="1"/>
            <p:extLst>
              <p:ext uri="{D42A27DB-BD31-4B8C-83A1-F6EECF244321}">
                <p14:modId xmlns:p14="http://schemas.microsoft.com/office/powerpoint/2010/main" val="4159907360"/>
              </p:ext>
            </p:extLst>
          </p:nvPr>
        </p:nvGraphicFramePr>
        <p:xfrm>
          <a:off x="457200" y="1600200"/>
          <a:ext cx="7859713" cy="4595813"/>
        </p:xfrm>
        <a:graphic>
          <a:graphicData uri="http://schemas.openxmlformats.org/drawingml/2006/table">
            <a:tbl>
              <a:tblPr>
                <a:effectLst/>
              </a:tblPr>
              <a:tblGrid>
                <a:gridCol w="7859713">
                  <a:extLst>
                    <a:ext uri="{9D8B030D-6E8A-4147-A177-3AD203B41FA5}">
                      <a16:colId xmlns:a16="http://schemas.microsoft.com/office/drawing/2014/main" val="20000"/>
                    </a:ext>
                  </a:extLst>
                </a:gridCol>
              </a:tblGrid>
              <a:tr h="4595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smtClean="0">
                          <a:ln>
                            <a:noFill/>
                          </a:ln>
                          <a:solidFill>
                            <a:schemeClr val="tx1"/>
                          </a:solidFill>
                          <a:effectLst/>
                          <a:latin typeface="Segoe UI" pitchFamily="34" charset="0"/>
                          <a:cs typeface="Arial" charset="0"/>
                        </a:rPr>
                        <a:t>What did they say?</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sng" strike="noStrike" cap="none" normalizeH="0" baseline="0" dirty="0" smtClean="0">
                        <a:ln>
                          <a:noFill/>
                        </a:ln>
                        <a:solidFill>
                          <a:schemeClr val="tx1"/>
                        </a:solidFill>
                        <a:effectLst/>
                        <a:latin typeface="Segoe UI" pitchFamily="34" charset="0"/>
                        <a:cs typeface="Arial" charset="0"/>
                      </a:endParaRPr>
                    </a:p>
                    <a:p>
                      <a:pPr marL="0" marR="0" lvl="0" indent="0" algn="l" defTabSz="914400" rtl="0" eaLnBrk="1" fontAlgn="base" latinLnBrk="0" hangingPunct="1">
                        <a:lnSpc>
                          <a:spcPct val="150000"/>
                        </a:lnSpc>
                        <a:spcBef>
                          <a:spcPct val="20000"/>
                        </a:spcBef>
                        <a:spcAft>
                          <a:spcPct val="0"/>
                        </a:spcAft>
                        <a:buClrTx/>
                        <a:buSzTx/>
                        <a:buFont typeface="Arial" pitchFamily="34" charset="0"/>
                        <a:buChar char="•"/>
                        <a:tabLst/>
                      </a:pPr>
                      <a:r>
                        <a:rPr kumimoji="0" lang="en-GB" sz="2000" b="0" i="0" u="none" strike="noStrike" cap="none" normalizeH="0" baseline="0" dirty="0" smtClean="0">
                          <a:ln>
                            <a:noFill/>
                          </a:ln>
                          <a:solidFill>
                            <a:schemeClr val="tx1"/>
                          </a:solidFill>
                          <a:effectLst/>
                          <a:latin typeface="Segoe UI" pitchFamily="34" charset="0"/>
                          <a:cs typeface="Arial" charset="0"/>
                        </a:rPr>
                        <a:t> The </a:t>
                      </a:r>
                      <a:r>
                        <a:rPr kumimoji="0" lang="en-GB" sz="2000" b="0" i="0" u="none" strike="noStrike" cap="none" normalizeH="0" baseline="0" dirty="0" smtClean="0">
                          <a:ln>
                            <a:noFill/>
                          </a:ln>
                          <a:solidFill>
                            <a:schemeClr val="tx1"/>
                          </a:solidFill>
                          <a:effectLst/>
                          <a:latin typeface="Segoe UI" pitchFamily="34" charset="0"/>
                          <a:cs typeface="Arial" charset="0"/>
                        </a:rPr>
                        <a:t>headmaster is anxious for the success of his new school</a:t>
                      </a:r>
                    </a:p>
                    <a:p>
                      <a:pPr marL="0" marR="0" lvl="0" indent="0" algn="l" defTabSz="914400" rtl="0" eaLnBrk="1" fontAlgn="base" latinLnBrk="0" hangingPunct="1">
                        <a:lnSpc>
                          <a:spcPct val="150000"/>
                        </a:lnSpc>
                        <a:spcBef>
                          <a:spcPct val="20000"/>
                        </a:spcBef>
                        <a:spcAft>
                          <a:spcPct val="0"/>
                        </a:spcAft>
                        <a:buClrTx/>
                        <a:buSzTx/>
                        <a:buFont typeface="Arial" pitchFamily="34" charset="0"/>
                        <a:buChar char="•"/>
                        <a:tabLst/>
                      </a:pPr>
                      <a:r>
                        <a:rPr kumimoji="0" lang="en-GB" sz="2000" b="0" i="0" u="none" strike="noStrike" cap="none" normalizeH="0" baseline="0" dirty="0" smtClean="0">
                          <a:ln>
                            <a:noFill/>
                          </a:ln>
                          <a:solidFill>
                            <a:schemeClr val="tx1"/>
                          </a:solidFill>
                          <a:effectLst/>
                          <a:latin typeface="Segoe UI" pitchFamily="34" charset="0"/>
                          <a:cs typeface="Arial" charset="0"/>
                        </a:rPr>
                        <a:t> He </a:t>
                      </a:r>
                      <a:r>
                        <a:rPr kumimoji="0" lang="en-GB" sz="2000" b="0" i="0" u="none" strike="noStrike" cap="none" normalizeH="0" baseline="0" dirty="0" smtClean="0">
                          <a:ln>
                            <a:noFill/>
                          </a:ln>
                          <a:solidFill>
                            <a:schemeClr val="tx1"/>
                          </a:solidFill>
                          <a:effectLst/>
                          <a:latin typeface="Segoe UI" pitchFamily="34" charset="0"/>
                          <a:cs typeface="Arial" charset="0"/>
                        </a:rPr>
                        <a:t>sets a good example and he is very industrious</a:t>
                      </a:r>
                    </a:p>
                    <a:p>
                      <a:pPr marL="0" marR="0" lvl="0" indent="0" algn="l" defTabSz="914400" rtl="0" eaLnBrk="1" fontAlgn="base" latinLnBrk="0" hangingPunct="1">
                        <a:lnSpc>
                          <a:spcPct val="150000"/>
                        </a:lnSpc>
                        <a:spcBef>
                          <a:spcPct val="20000"/>
                        </a:spcBef>
                        <a:spcAft>
                          <a:spcPct val="0"/>
                        </a:spcAft>
                        <a:buClrTx/>
                        <a:buSzTx/>
                        <a:buFont typeface="Arial" pitchFamily="34" charset="0"/>
                        <a:buChar char="•"/>
                        <a:tabLst/>
                      </a:pPr>
                      <a:r>
                        <a:rPr kumimoji="0" lang="en-GB" sz="2000" b="0" i="0" u="none" strike="noStrike" cap="none" normalizeH="0" baseline="0" dirty="0" smtClean="0">
                          <a:ln>
                            <a:noFill/>
                          </a:ln>
                          <a:solidFill>
                            <a:schemeClr val="tx1"/>
                          </a:solidFill>
                          <a:effectLst/>
                          <a:latin typeface="Segoe UI" pitchFamily="34" charset="0"/>
                          <a:cs typeface="Arial" charset="0"/>
                        </a:rPr>
                        <a:t> The </a:t>
                      </a:r>
                      <a:r>
                        <a:rPr kumimoji="0" lang="en-GB" sz="2000" b="0" i="0" u="none" strike="noStrike" cap="none" normalizeH="0" baseline="0" dirty="0" smtClean="0">
                          <a:ln>
                            <a:noFill/>
                          </a:ln>
                          <a:solidFill>
                            <a:schemeClr val="tx1"/>
                          </a:solidFill>
                          <a:effectLst/>
                          <a:latin typeface="Segoe UI" pitchFamily="34" charset="0"/>
                          <a:cs typeface="Arial" charset="0"/>
                        </a:rPr>
                        <a:t>teachers prepare their lessons carefully and the use of illustration deserves praise</a:t>
                      </a:r>
                    </a:p>
                    <a:p>
                      <a:pPr marL="0" marR="0" lvl="0" indent="0" algn="l" defTabSz="914400" rtl="0" eaLnBrk="1" fontAlgn="base" latinLnBrk="0" hangingPunct="1">
                        <a:lnSpc>
                          <a:spcPct val="150000"/>
                        </a:lnSpc>
                        <a:spcBef>
                          <a:spcPct val="20000"/>
                        </a:spcBef>
                        <a:spcAft>
                          <a:spcPct val="0"/>
                        </a:spcAft>
                        <a:buClrTx/>
                        <a:buSzTx/>
                        <a:buFont typeface="Arial" pitchFamily="34" charset="0"/>
                        <a:buChar char="•"/>
                        <a:tabLst/>
                      </a:pPr>
                      <a:r>
                        <a:rPr kumimoji="0" lang="en-GB" sz="2000" b="0" i="0" u="none" strike="noStrike" cap="none" normalizeH="0" baseline="0" dirty="0" smtClean="0">
                          <a:ln>
                            <a:noFill/>
                          </a:ln>
                          <a:solidFill>
                            <a:schemeClr val="tx1"/>
                          </a:solidFill>
                          <a:effectLst/>
                          <a:latin typeface="Segoe UI" pitchFamily="34" charset="0"/>
                          <a:cs typeface="Arial" charset="0"/>
                        </a:rPr>
                        <a:t> The </a:t>
                      </a:r>
                      <a:r>
                        <a:rPr kumimoji="0" lang="en-GB" sz="2000" b="0" i="0" u="none" strike="noStrike" cap="none" normalizeH="0" baseline="0" dirty="0" smtClean="0">
                          <a:ln>
                            <a:noFill/>
                          </a:ln>
                          <a:solidFill>
                            <a:schemeClr val="tx1"/>
                          </a:solidFill>
                          <a:effectLst/>
                          <a:latin typeface="Segoe UI" pitchFamily="34" charset="0"/>
                          <a:cs typeface="Arial" charset="0"/>
                        </a:rPr>
                        <a:t>children’s arithmetic in particular is good</a:t>
                      </a:r>
                    </a:p>
                    <a:p>
                      <a:pPr marL="0" marR="0" lvl="0" indent="0" algn="l" defTabSz="914400" rtl="0" eaLnBrk="1" fontAlgn="base" latinLnBrk="0" hangingPunct="1">
                        <a:lnSpc>
                          <a:spcPct val="150000"/>
                        </a:lnSpc>
                        <a:spcBef>
                          <a:spcPct val="20000"/>
                        </a:spcBef>
                        <a:spcAft>
                          <a:spcPct val="0"/>
                        </a:spcAft>
                        <a:buClrTx/>
                        <a:buSzTx/>
                        <a:buFont typeface="Arial" pitchFamily="34" charset="0"/>
                        <a:buChar char="•"/>
                        <a:tabLst/>
                      </a:pPr>
                      <a:r>
                        <a:rPr kumimoji="0" lang="en-GB" sz="2000" b="0" i="0" u="none" strike="noStrike" cap="none" normalizeH="0" baseline="0" dirty="0" smtClean="0">
                          <a:ln>
                            <a:noFill/>
                          </a:ln>
                          <a:solidFill>
                            <a:schemeClr val="tx1"/>
                          </a:solidFill>
                          <a:effectLst/>
                          <a:latin typeface="Segoe UI" pitchFamily="34" charset="0"/>
                          <a:cs typeface="Arial" charset="0"/>
                        </a:rPr>
                        <a:t> The </a:t>
                      </a:r>
                      <a:r>
                        <a:rPr kumimoji="0" lang="en-GB" sz="2000" b="0" i="0" u="none" strike="noStrike" cap="none" normalizeH="0" baseline="0" dirty="0" smtClean="0">
                          <a:ln>
                            <a:noFill/>
                          </a:ln>
                          <a:solidFill>
                            <a:schemeClr val="tx1"/>
                          </a:solidFill>
                          <a:effectLst/>
                          <a:latin typeface="Segoe UI" pitchFamily="34" charset="0"/>
                          <a:cs typeface="Arial" charset="0"/>
                        </a:rPr>
                        <a:t>children are keen and alert (in some classes)</a:t>
                      </a:r>
                    </a:p>
                    <a:p>
                      <a:pPr marL="0" marR="0" lvl="0" indent="0" algn="l" defTabSz="914400" rtl="0" eaLnBrk="1" fontAlgn="base" latinLnBrk="0" hangingPunct="1">
                        <a:lnSpc>
                          <a:spcPct val="150000"/>
                        </a:lnSpc>
                        <a:spcBef>
                          <a:spcPct val="20000"/>
                        </a:spcBef>
                        <a:spcAft>
                          <a:spcPct val="0"/>
                        </a:spcAft>
                        <a:buClrTx/>
                        <a:buSzTx/>
                        <a:buFont typeface="Arial" pitchFamily="34" charset="0"/>
                        <a:buChar char="•"/>
                        <a:tabLst/>
                      </a:pPr>
                      <a:r>
                        <a:rPr kumimoji="0" lang="en-GB" sz="2000" b="0" i="0" u="none" strike="noStrike" cap="none" normalizeH="0" baseline="0" dirty="0" smtClean="0">
                          <a:ln>
                            <a:noFill/>
                          </a:ln>
                          <a:solidFill>
                            <a:schemeClr val="tx1"/>
                          </a:solidFill>
                          <a:effectLst/>
                          <a:latin typeface="Segoe UI" pitchFamily="34" charset="0"/>
                          <a:cs typeface="Arial" charset="0"/>
                        </a:rPr>
                        <a:t> Signed </a:t>
                      </a:r>
                      <a:r>
                        <a:rPr kumimoji="0" lang="en-GB" sz="2000" b="0" i="0" u="none" strike="noStrike" cap="none" normalizeH="0" baseline="0" dirty="0" smtClean="0">
                          <a:ln>
                            <a:noFill/>
                          </a:ln>
                          <a:solidFill>
                            <a:schemeClr val="tx1"/>
                          </a:solidFill>
                          <a:effectLst/>
                          <a:latin typeface="Segoe UI" pitchFamily="34" charset="0"/>
                          <a:cs typeface="Arial" charset="0"/>
                        </a:rPr>
                        <a:t>Mr Smart the Director of </a:t>
                      </a:r>
                      <a:r>
                        <a:rPr kumimoji="0" lang="en-GB" sz="2000" b="0" i="0" u="none" strike="noStrike" cap="none" normalizeH="0" baseline="0" dirty="0" smtClean="0">
                          <a:ln>
                            <a:noFill/>
                          </a:ln>
                          <a:solidFill>
                            <a:schemeClr val="tx1"/>
                          </a:solidFill>
                          <a:effectLst/>
                          <a:latin typeface="Segoe UI" pitchFamily="34" charset="0"/>
                          <a:cs typeface="Arial" charset="0"/>
                        </a:rPr>
                        <a:t>Education</a:t>
                      </a:r>
                      <a:endParaRPr kumimoji="0" lang="en-GB" sz="2000" b="0" i="0" u="none" strike="noStrike" cap="none" normalizeH="0" baseline="0" dirty="0" smtClean="0">
                        <a:ln>
                          <a:noFill/>
                        </a:ln>
                        <a:solidFill>
                          <a:schemeClr val="tx1"/>
                        </a:solidFill>
                        <a:effectLst/>
                        <a:latin typeface="Segoe UI" pitchFamily="34" charset="0"/>
                        <a:cs typeface="Arial" charset="0"/>
                      </a:endParaRPr>
                    </a:p>
                  </a:txBody>
                  <a:tcPr marT="45714" marB="45714"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erryn10001.JPG"/>
          <p:cNvPicPr>
            <a:picLocks noChangeAspect="1"/>
          </p:cNvPicPr>
          <p:nvPr/>
        </p:nvPicPr>
        <p:blipFill>
          <a:blip r:embed="rId3" cstate="print"/>
          <a:srcRect l="2480" r="26240" b="23750"/>
          <a:stretch>
            <a:fillRect/>
          </a:stretch>
        </p:blipFill>
        <p:spPr>
          <a:xfrm rot="20015949">
            <a:off x="701758" y="559874"/>
            <a:ext cx="1584176" cy="2396716"/>
          </a:xfrm>
          <a:prstGeom prst="rect">
            <a:avLst/>
          </a:prstGeom>
          <a:solidFill>
            <a:srgbClr val="FFFFFF">
              <a:shade val="85000"/>
            </a:srgbClr>
          </a:solidFill>
          <a:ln w="88900" cap="sq">
            <a:solidFill>
              <a:schemeClr val="bg1">
                <a:lumMod val="65000"/>
                <a:lumOff val="3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the perryn2 0001.JPG"/>
          <p:cNvPicPr>
            <a:picLocks noChangeAspect="1"/>
          </p:cNvPicPr>
          <p:nvPr/>
        </p:nvPicPr>
        <p:blipFill>
          <a:blip r:embed="rId4"/>
          <a:srcRect r="34123" b="26900"/>
          <a:stretch>
            <a:fillRect/>
          </a:stretch>
        </p:blipFill>
        <p:spPr>
          <a:xfrm rot="1824462">
            <a:off x="6905625" y="439738"/>
            <a:ext cx="1698625" cy="259238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051720" y="476672"/>
            <a:ext cx="5040560" cy="707886"/>
          </a:xfrm>
          <a:prstGeom prst="rect">
            <a:avLst/>
          </a:prstGeom>
          <a:noFill/>
        </p:spPr>
        <p:txBody>
          <a:bodyPr>
            <a:spAutoFit/>
          </a:bodyPr>
          <a:lstStyle/>
          <a:p>
            <a:pPr algn="ctr">
              <a:defRPr/>
            </a:pPr>
            <a:r>
              <a:rPr lang="en-GB"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egoe UI" pitchFamily="34" charset="0"/>
                <a:cs typeface="Arial" charset="0"/>
              </a:rPr>
              <a:t>THE PERRYN </a:t>
            </a:r>
          </a:p>
          <a:p>
            <a:pPr algn="ctr">
              <a:defRPr/>
            </a:pPr>
            <a:r>
              <a:rPr lang="en-GB"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egoe UI" pitchFamily="34" charset="0"/>
                <a:cs typeface="Arial" charset="0"/>
              </a:rPr>
              <a:t>Mr Sparshott – Junior headmaster in 1933</a:t>
            </a:r>
          </a:p>
        </p:txBody>
      </p:sp>
      <p:sp>
        <p:nvSpPr>
          <p:cNvPr id="14341" name="TextBox 4"/>
          <p:cNvSpPr txBox="1">
            <a:spLocks noChangeArrowheads="1"/>
          </p:cNvSpPr>
          <p:nvPr/>
        </p:nvSpPr>
        <p:spPr bwMode="auto">
          <a:xfrm>
            <a:off x="2987675" y="1484313"/>
            <a:ext cx="31686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800">
                <a:latin typeface="Monotype Corsiva" panose="03010101010201010101" pitchFamily="66" charset="0"/>
              </a:rPr>
              <a:t>“ We are yet to find a girl or boy who hasn't benefitted from his or her stay at John Perryn.”</a:t>
            </a:r>
          </a:p>
        </p:txBody>
      </p:sp>
      <p:sp>
        <p:nvSpPr>
          <p:cNvPr id="14342" name="TextBox 5"/>
          <p:cNvSpPr txBox="1">
            <a:spLocks noChangeArrowheads="1"/>
          </p:cNvSpPr>
          <p:nvPr/>
        </p:nvSpPr>
        <p:spPr bwMode="auto">
          <a:xfrm>
            <a:off x="827088" y="3933825"/>
            <a:ext cx="7416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800" dirty="0">
                <a:latin typeface="Monotype Corsiva" panose="03010101010201010101" pitchFamily="66" charset="0"/>
              </a:rPr>
              <a:t>“ </a:t>
            </a:r>
            <a:r>
              <a:rPr lang="en-GB" altLang="en-US" sz="2800" dirty="0" smtClean="0">
                <a:latin typeface="Monotype Corsiva" panose="03010101010201010101" pitchFamily="66" charset="0"/>
              </a:rPr>
              <a:t>What </a:t>
            </a:r>
            <a:r>
              <a:rPr lang="en-GB" altLang="en-US" sz="2800" dirty="0">
                <a:latin typeface="Monotype Corsiva" panose="03010101010201010101" pitchFamily="66" charset="0"/>
              </a:rPr>
              <a:t>lies in the future none can tell : ‘Wisely and lovingly, Heaven from all creatures hides the book of Fate’, but we believe that mountains of apparent worry and trouble will crumble before our cheerful efforts and boundless </a:t>
            </a:r>
            <a:r>
              <a:rPr lang="en-GB" altLang="en-US" sz="2800" dirty="0" smtClean="0">
                <a:latin typeface="Monotype Corsiva" panose="03010101010201010101" pitchFamily="66" charset="0"/>
              </a:rPr>
              <a:t>optimism.” </a:t>
            </a:r>
            <a:endParaRPr lang="en-GB" altLang="en-US" sz="2800" dirty="0">
              <a:latin typeface="Monotype Corsiva" panose="03010101010201010101"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upils JP0001.JPG"/>
          <p:cNvPicPr>
            <a:picLocks noChangeAspect="1"/>
          </p:cNvPicPr>
          <p:nvPr/>
        </p:nvPicPr>
        <p:blipFill>
          <a:blip r:embed="rId2" cstate="print">
            <a:lum bright="20000" contrast="30000"/>
          </a:blip>
          <a:srcRect l="1627" t="3801" r="15855" b="15350"/>
          <a:stretch>
            <a:fillRect/>
          </a:stretch>
        </p:blipFill>
        <p:spPr>
          <a:xfrm rot="5400000">
            <a:off x="2194333" y="910123"/>
            <a:ext cx="4827342" cy="6408712"/>
          </a:xfrm>
          <a:prstGeom prst="rect">
            <a:avLst/>
          </a:prstGeom>
          <a:ln>
            <a:noFill/>
          </a:ln>
          <a:effectLst>
            <a:softEdge rad="112500"/>
          </a:effectLst>
        </p:spPr>
      </p:pic>
      <p:sp>
        <p:nvSpPr>
          <p:cNvPr id="3" name="Rectangle 2"/>
          <p:cNvSpPr>
            <a:spLocks noGrp="1" noChangeArrowheads="1"/>
          </p:cNvSpPr>
          <p:nvPr>
            <p:ph type="title"/>
          </p:nvPr>
        </p:nvSpPr>
        <p:spPr>
          <a:xfrm>
            <a:off x="539552" y="476672"/>
            <a:ext cx="8229600" cy="1219200"/>
          </a:xfrm>
        </p:spPr>
        <p:txBody>
          <a:bodyPr>
            <a:normAutofit fontScale="90000"/>
          </a:bodyPr>
          <a:lstStyle/>
          <a:p>
            <a:pPr eaLnBrk="1" fontAlgn="auto" hangingPunct="1">
              <a:spcAft>
                <a:spcPts val="0"/>
              </a:spcAft>
              <a:defRPr/>
            </a:pPr>
            <a:r>
              <a:rPr dirty="0" smtClean="0"/>
              <a:t>Here are some past pupils of John Perryn over the 90 </a:t>
            </a:r>
            <a:r>
              <a:rPr dirty="0" smtClean="0"/>
              <a:t>years.</a:t>
            </a:r>
            <a:endParaRP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upils JP 5.JPG"/>
          <p:cNvPicPr>
            <a:picLocks noChangeAspect="1"/>
          </p:cNvPicPr>
          <p:nvPr/>
        </p:nvPicPr>
        <p:blipFill>
          <a:blip r:embed="rId3" cstate="print"/>
          <a:srcRect l="6623" t="10101" r="11111" b="13250"/>
          <a:stretch>
            <a:fillRect/>
          </a:stretch>
        </p:blipFill>
        <p:spPr>
          <a:xfrm rot="5400000">
            <a:off x="1795253" y="-563005"/>
            <a:ext cx="5913534" cy="784887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upils JP.JPG"/>
          <p:cNvPicPr>
            <a:picLocks noChangeAspect="1"/>
          </p:cNvPicPr>
          <p:nvPr/>
        </p:nvPicPr>
        <p:blipFill>
          <a:blip r:embed="rId2" cstate="print"/>
          <a:stretch>
            <a:fillRect/>
          </a:stretch>
        </p:blipFill>
        <p:spPr>
          <a:xfrm rot="5400000">
            <a:off x="1619672" y="-675456"/>
            <a:ext cx="5976664" cy="81369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SANY0966"/>
          <p:cNvPicPr>
            <a:picLocks noGrp="1" noChangeAspect="1" noChangeArrowheads="1"/>
          </p:cNvPicPr>
          <p:nvPr>
            <p:ph idx="1"/>
          </p:nvPr>
        </p:nvPicPr>
        <p:blipFill>
          <a:blip r:embed="rId2" cstate="print"/>
          <a:srcRect/>
          <a:stretch>
            <a:fillRect/>
          </a:stretch>
        </p:blipFill>
        <p:spPr>
          <a:xfrm>
            <a:off x="467544" y="404664"/>
            <a:ext cx="8352928" cy="5887752"/>
          </a:xfrm>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476672"/>
            <a:ext cx="7848872" cy="5881584"/>
          </a:xfrm>
        </p:spPr>
      </p:pic>
    </p:spTree>
    <p:extLst>
      <p:ext uri="{BB962C8B-B14F-4D97-AF65-F5344CB8AC3E}">
        <p14:creationId xmlns:p14="http://schemas.microsoft.com/office/powerpoint/2010/main" val="2187248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476672"/>
            <a:ext cx="7848872" cy="5881584"/>
          </a:xfrm>
        </p:spPr>
      </p:pic>
    </p:spTree>
    <p:extLst>
      <p:ext uri="{BB962C8B-B14F-4D97-AF65-F5344CB8AC3E}">
        <p14:creationId xmlns:p14="http://schemas.microsoft.com/office/powerpoint/2010/main" val="1914942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2492896"/>
            <a:ext cx="8229600" cy="1219200"/>
          </a:xfrm>
        </p:spPr>
        <p:txBody>
          <a:bodyPr>
            <a:normAutofit fontScale="90000"/>
          </a:bodyPr>
          <a:lstStyle/>
          <a:p>
            <a:r>
              <a:rPr lang="en-GB" dirty="0" smtClean="0"/>
              <a:t>How do you think the school has changed since it opened in 1931?</a:t>
            </a:r>
            <a:endParaRPr lang="en-GB" dirty="0"/>
          </a:p>
        </p:txBody>
      </p:sp>
    </p:spTree>
    <p:extLst>
      <p:ext uri="{BB962C8B-B14F-4D97-AF65-F5344CB8AC3E}">
        <p14:creationId xmlns:p14="http://schemas.microsoft.com/office/powerpoint/2010/main" val="4176906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1124744"/>
            <a:ext cx="8229600" cy="4140696"/>
          </a:xfrm>
        </p:spPr>
        <p:txBody>
          <a:bodyPr>
            <a:normAutofit fontScale="90000"/>
          </a:bodyPr>
          <a:lstStyle/>
          <a:p>
            <a:pPr eaLnBrk="1" fontAlgn="auto" hangingPunct="1">
              <a:spcAft>
                <a:spcPts val="0"/>
              </a:spcAft>
              <a:defRPr/>
            </a:pPr>
            <a:r>
              <a:rPr lang="en-GB" dirty="0" smtClean="0"/>
              <a:t/>
            </a:r>
            <a:br>
              <a:rPr lang="en-GB" dirty="0" smtClean="0"/>
            </a:br>
            <a:r>
              <a:rPr lang="en-GB" dirty="0" smtClean="0"/>
              <a:t/>
            </a:r>
            <a:br>
              <a:rPr lang="en-GB" dirty="0" smtClean="0"/>
            </a:br>
            <a:r>
              <a:rPr lang="en-GB" dirty="0" smtClean="0"/>
              <a:t>Many children and teachers have passed through the doors of John Perryn School.</a:t>
            </a:r>
            <a:br>
              <a:rPr lang="en-GB" dirty="0" smtClean="0"/>
            </a:br>
            <a:r>
              <a:rPr lang="en-GB" dirty="0" smtClean="0"/>
              <a:t>May we continue to hope and pray for health, happiness and success for all our students. Past, present and Future. </a:t>
            </a:r>
            <a:br>
              <a:rPr lang="en-GB" dirty="0" smtClean="0"/>
            </a:br>
            <a:r>
              <a:rPr lang="en-GB" dirty="0" smtClean="0"/>
              <a:t> </a:t>
            </a:r>
            <a:endParaRPr lang="en-GB"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7544" y="2852936"/>
            <a:ext cx="8153400" cy="1143000"/>
          </a:xfrm>
        </p:spPr>
        <p:txBody>
          <a:bodyPr/>
          <a:lstStyle/>
          <a:p>
            <a:pPr algn="ctr" eaLnBrk="1" fontAlgn="auto" hangingPunct="1">
              <a:spcAft>
                <a:spcPts val="0"/>
              </a:spcAft>
              <a:defRPr/>
            </a:pPr>
            <a:r>
              <a:rPr lang="en-GB" dirty="0">
                <a:latin typeface="Segoe UI" pitchFamily="34" charset="0"/>
              </a:rPr>
              <a:t>Building John </a:t>
            </a:r>
            <a:r>
              <a:rPr lang="en-GB" dirty="0" smtClean="0">
                <a:latin typeface="Segoe UI" pitchFamily="34" charset="0"/>
              </a:rPr>
              <a:t>Perryn in </a:t>
            </a:r>
            <a:r>
              <a:rPr lang="en-GB" dirty="0" smtClean="0">
                <a:latin typeface="Segoe UI" pitchFamily="34" charset="0"/>
              </a:rPr>
              <a:t>1931 </a:t>
            </a:r>
            <a:endParaRPr lang="en-GB" dirty="0">
              <a:latin typeface="Segoe UI" pitchFamily="34" charset="0"/>
            </a:endParaRPr>
          </a:p>
        </p:txBody>
      </p:sp>
      <p:sp>
        <p:nvSpPr>
          <p:cNvPr id="9219" name="Text Box 4"/>
          <p:cNvSpPr txBox="1">
            <a:spLocks noChangeArrowheads="1"/>
          </p:cNvSpPr>
          <p:nvPr/>
        </p:nvSpPr>
        <p:spPr bwMode="auto">
          <a:xfrm>
            <a:off x="611188" y="1557338"/>
            <a:ext cx="2592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pic>
        <p:nvPicPr>
          <p:cNvPr id="12297" name="Picture 9" descr="SANY0957"/>
          <p:cNvPicPr>
            <a:picLocks noChangeAspect="1" noChangeArrowheads="1"/>
          </p:cNvPicPr>
          <p:nvPr/>
        </p:nvPicPr>
        <p:blipFill>
          <a:blip r:embed="rId3" cstate="print"/>
          <a:srcRect/>
          <a:stretch>
            <a:fillRect/>
          </a:stretch>
        </p:blipFill>
        <p:spPr bwMode="auto">
          <a:xfrm>
            <a:off x="4499992" y="332656"/>
            <a:ext cx="3816424" cy="2861339"/>
          </a:xfrm>
          <a:prstGeom prst="rect">
            <a:avLst/>
          </a:prstGeom>
          <a:ln>
            <a:noFill/>
          </a:ln>
          <a:effectLst>
            <a:softEdge rad="112500"/>
          </a:effectLst>
        </p:spPr>
      </p:pic>
      <p:pic>
        <p:nvPicPr>
          <p:cNvPr id="12299" name="Picture 11" descr="SANY0958"/>
          <p:cNvPicPr>
            <a:picLocks noChangeAspect="1" noChangeArrowheads="1"/>
          </p:cNvPicPr>
          <p:nvPr/>
        </p:nvPicPr>
        <p:blipFill>
          <a:blip r:embed="rId4" cstate="print"/>
          <a:srcRect/>
          <a:stretch>
            <a:fillRect/>
          </a:stretch>
        </p:blipFill>
        <p:spPr bwMode="auto">
          <a:xfrm>
            <a:off x="395536" y="4005064"/>
            <a:ext cx="3672408" cy="2754728"/>
          </a:xfrm>
          <a:prstGeom prst="rect">
            <a:avLst/>
          </a:prstGeom>
          <a:ln>
            <a:noFill/>
          </a:ln>
          <a:effectLst>
            <a:softEdge rad="112500"/>
          </a:effectLst>
        </p:spPr>
      </p:pic>
      <p:pic>
        <p:nvPicPr>
          <p:cNvPr id="12301" name="Picture 13" descr="SANY0959"/>
          <p:cNvPicPr>
            <a:picLocks noChangeAspect="1" noChangeArrowheads="1"/>
          </p:cNvPicPr>
          <p:nvPr/>
        </p:nvPicPr>
        <p:blipFill>
          <a:blip r:embed="rId5" cstate="print"/>
          <a:srcRect/>
          <a:stretch>
            <a:fillRect/>
          </a:stretch>
        </p:blipFill>
        <p:spPr bwMode="auto">
          <a:xfrm>
            <a:off x="4355976" y="3862400"/>
            <a:ext cx="3996556" cy="2995600"/>
          </a:xfrm>
          <a:prstGeom prst="rect">
            <a:avLst/>
          </a:prstGeom>
          <a:ln>
            <a:noFill/>
          </a:ln>
          <a:effectLst>
            <a:softEdge rad="112500"/>
          </a:effectLst>
        </p:spPr>
      </p:pic>
      <p:pic>
        <p:nvPicPr>
          <p:cNvPr id="12303" name="Picture 15" descr="SANY0960"/>
          <p:cNvPicPr>
            <a:picLocks noChangeAspect="1" noChangeArrowheads="1"/>
          </p:cNvPicPr>
          <p:nvPr/>
        </p:nvPicPr>
        <p:blipFill>
          <a:blip r:embed="rId6" cstate="print"/>
          <a:srcRect/>
          <a:stretch>
            <a:fillRect/>
          </a:stretch>
        </p:blipFill>
        <p:spPr bwMode="auto">
          <a:xfrm>
            <a:off x="323528" y="260648"/>
            <a:ext cx="3936437" cy="295232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11560" y="692696"/>
            <a:ext cx="7848872" cy="1224136"/>
          </a:xfrm>
        </p:spPr>
        <p:txBody>
          <a:bodyPr>
            <a:noAutofit/>
          </a:bodyPr>
          <a:lstStyle/>
          <a:p>
            <a:pPr algn="ctr" eaLnBrk="1" fontAlgn="auto" hangingPunct="1">
              <a:spcAft>
                <a:spcPts val="0"/>
              </a:spcAft>
              <a:defRPr/>
            </a:pPr>
            <a:r>
              <a:rPr lang="en-GB" sz="4400" b="1" dirty="0"/>
              <a:t>School Opened</a:t>
            </a:r>
            <a:br>
              <a:rPr lang="en-GB" sz="4400" b="1" dirty="0"/>
            </a:br>
            <a:r>
              <a:rPr lang="en-GB" sz="4400" b="1" dirty="0"/>
              <a:t>13</a:t>
            </a:r>
            <a:r>
              <a:rPr lang="en-GB" sz="4400" b="1" baseline="30000" dirty="0"/>
              <a:t>th</a:t>
            </a:r>
            <a:r>
              <a:rPr lang="en-GB" sz="4400" b="1" dirty="0"/>
              <a:t> April 1931</a:t>
            </a:r>
          </a:p>
        </p:txBody>
      </p:sp>
      <p:sp>
        <p:nvSpPr>
          <p:cNvPr id="10243" name="TextBox 6"/>
          <p:cNvSpPr txBox="1">
            <a:spLocks noChangeArrowheads="1"/>
          </p:cNvSpPr>
          <p:nvPr/>
        </p:nvSpPr>
        <p:spPr bwMode="auto">
          <a:xfrm>
            <a:off x="395536" y="2060848"/>
            <a:ext cx="5688880"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buFont typeface="Arial" panose="020B0604020202020204" pitchFamily="34" charset="0"/>
              <a:buChar char="•"/>
            </a:pPr>
            <a:r>
              <a:rPr lang="en-GB" altLang="en-US" dirty="0">
                <a:latin typeface="Segoe UI" panose="020B0502040204020203" pitchFamily="34" charset="0"/>
              </a:rPr>
              <a:t>Opened by the Mayor of Acton – </a:t>
            </a:r>
            <a:r>
              <a:rPr lang="en-GB" altLang="en-US" dirty="0" err="1">
                <a:latin typeface="Segoe UI" panose="020B0502040204020203" pitchFamily="34" charset="0"/>
              </a:rPr>
              <a:t>Clr</a:t>
            </a:r>
            <a:r>
              <a:rPr lang="en-GB" altLang="en-US" dirty="0">
                <a:latin typeface="Segoe UI" panose="020B0502040204020203" pitchFamily="34" charset="0"/>
              </a:rPr>
              <a:t> H. Holmes </a:t>
            </a:r>
          </a:p>
          <a:p>
            <a:pPr eaLnBrk="1" hangingPunct="1">
              <a:lnSpc>
                <a:spcPct val="150000"/>
              </a:lnSpc>
              <a:buFont typeface="Arial" panose="020B0604020202020204" pitchFamily="34" charset="0"/>
              <a:buChar char="•"/>
            </a:pPr>
            <a:r>
              <a:rPr lang="en-GB" altLang="en-US" dirty="0">
                <a:latin typeface="Segoe UI" panose="020B0502040204020203" pitchFamily="34" charset="0"/>
              </a:rPr>
              <a:t>It cost £45,000 to build</a:t>
            </a:r>
          </a:p>
          <a:p>
            <a:pPr eaLnBrk="1" hangingPunct="1">
              <a:lnSpc>
                <a:spcPct val="150000"/>
              </a:lnSpc>
              <a:buFont typeface="Arial" panose="020B0604020202020204" pitchFamily="34" charset="0"/>
              <a:buChar char="•"/>
            </a:pPr>
            <a:r>
              <a:rPr lang="en-GB" altLang="en-US" dirty="0">
                <a:latin typeface="Segoe UI" panose="020B0502040204020203" pitchFamily="34" charset="0"/>
              </a:rPr>
              <a:t>There were three Head teachers Mr </a:t>
            </a:r>
            <a:r>
              <a:rPr lang="en-GB" altLang="en-US" dirty="0" err="1">
                <a:latin typeface="Segoe UI" panose="020B0502040204020203" pitchFamily="34" charset="0"/>
              </a:rPr>
              <a:t>Pursar</a:t>
            </a:r>
            <a:r>
              <a:rPr lang="en-GB" altLang="en-US" dirty="0">
                <a:latin typeface="Segoe UI" panose="020B0502040204020203" pitchFamily="34" charset="0"/>
              </a:rPr>
              <a:t> (Seniors) Mr E. </a:t>
            </a:r>
            <a:r>
              <a:rPr lang="en-GB" altLang="en-US" dirty="0" err="1">
                <a:latin typeface="Segoe UI" panose="020B0502040204020203" pitchFamily="34" charset="0"/>
              </a:rPr>
              <a:t>Sparshott</a:t>
            </a:r>
            <a:r>
              <a:rPr lang="en-GB" altLang="en-US" dirty="0">
                <a:latin typeface="Segoe UI" panose="020B0502040204020203" pitchFamily="34" charset="0"/>
              </a:rPr>
              <a:t> (Juniors) and Miss Beatrice Upton (Infants)</a:t>
            </a:r>
          </a:p>
          <a:p>
            <a:pPr eaLnBrk="1" hangingPunct="1">
              <a:lnSpc>
                <a:spcPct val="150000"/>
              </a:lnSpc>
              <a:buFont typeface="Arial" panose="020B0604020202020204" pitchFamily="34" charset="0"/>
              <a:buChar char="•"/>
            </a:pPr>
            <a:r>
              <a:rPr lang="en-GB" altLang="en-US" dirty="0">
                <a:latin typeface="Segoe UI" panose="020B0502040204020203" pitchFamily="34" charset="0"/>
              </a:rPr>
              <a:t>There were 480 pupils at the school.</a:t>
            </a:r>
          </a:p>
          <a:p>
            <a:pPr eaLnBrk="1" hangingPunct="1">
              <a:buFont typeface="Arial" panose="020B0604020202020204" pitchFamily="34" charset="0"/>
              <a:buChar char="•"/>
            </a:pPr>
            <a:r>
              <a:rPr lang="en-GB" altLang="en-US" dirty="0">
                <a:latin typeface="Segoe UI" panose="020B0502040204020203" pitchFamily="34" charset="0"/>
              </a:rPr>
              <a:t>The Mayor said,</a:t>
            </a:r>
          </a:p>
          <a:p>
            <a:pPr eaLnBrk="1" hangingPunct="1">
              <a:buFont typeface="Arial" panose="020B0604020202020204" pitchFamily="34" charset="0"/>
              <a:buChar char="•"/>
            </a:pPr>
            <a:endParaRPr lang="en-GB" altLang="en-US" dirty="0">
              <a:latin typeface="Segoe UI" panose="020B0502040204020203" pitchFamily="34" charset="0"/>
            </a:endParaRPr>
          </a:p>
          <a:p>
            <a:pPr eaLnBrk="1" hangingPunct="1">
              <a:buFont typeface="Arial" panose="020B0604020202020204" pitchFamily="34" charset="0"/>
              <a:buChar char="•"/>
            </a:pPr>
            <a:r>
              <a:rPr lang="en-GB" altLang="en-US" dirty="0" smtClean="0">
                <a:latin typeface="Segoe UI" panose="020B0502040204020203" pitchFamily="34" charset="0"/>
              </a:rPr>
              <a:t>“</a:t>
            </a:r>
            <a:r>
              <a:rPr lang="en-GB" altLang="en-US" i="1" dirty="0" smtClean="0">
                <a:latin typeface="Segoe UI" panose="020B0502040204020203" pitchFamily="34" charset="0"/>
              </a:rPr>
              <a:t>Our </a:t>
            </a:r>
            <a:r>
              <a:rPr lang="en-GB" altLang="en-US" i="1" dirty="0">
                <a:latin typeface="Segoe UI" panose="020B0502040204020203" pitchFamily="34" charset="0"/>
              </a:rPr>
              <a:t>children are the most highly – prized possessions; they are  both the wealth and capital of our country; on them rests the future development of the Empire.”</a:t>
            </a:r>
            <a:r>
              <a:rPr lang="en-GB" altLang="en-US" dirty="0">
                <a:latin typeface="Segoe UI" panose="020B0502040204020203" pitchFamily="34" charset="0"/>
              </a:rPr>
              <a:t> </a:t>
            </a:r>
            <a:r>
              <a:rPr lang="en-GB" altLang="en-US" dirty="0" smtClean="0">
                <a:latin typeface="Segoe UI" panose="020B0502040204020203" pitchFamily="34" charset="0"/>
              </a:rPr>
              <a:t>(Acton </a:t>
            </a:r>
            <a:r>
              <a:rPr lang="en-GB" altLang="en-US" dirty="0">
                <a:latin typeface="Segoe UI" panose="020B0502040204020203" pitchFamily="34" charset="0"/>
              </a:rPr>
              <a:t>Gazette June 12</a:t>
            </a:r>
            <a:r>
              <a:rPr lang="en-GB" altLang="en-US" baseline="30000" dirty="0">
                <a:latin typeface="Segoe UI" panose="020B0502040204020203" pitchFamily="34" charset="0"/>
              </a:rPr>
              <a:t>th</a:t>
            </a:r>
            <a:r>
              <a:rPr lang="en-GB" altLang="en-US" dirty="0">
                <a:latin typeface="Segoe UI" panose="020B0502040204020203" pitchFamily="34" charset="0"/>
              </a:rPr>
              <a:t> 1931)</a:t>
            </a:r>
          </a:p>
          <a:p>
            <a:pPr eaLnBrk="1" hangingPunct="1">
              <a:lnSpc>
                <a:spcPct val="150000"/>
              </a:lnSpc>
              <a:buFont typeface="Arial" panose="020B0604020202020204" pitchFamily="34" charset="0"/>
              <a:buChar char="•"/>
            </a:pPr>
            <a:endParaRPr lang="en-GB" altLang="en-US" dirty="0">
              <a:latin typeface="Segoe UI" panose="020B0502040204020203" pitchFamily="34" charset="0"/>
            </a:endParaRPr>
          </a:p>
          <a:p>
            <a:pPr eaLnBrk="1" hangingPunct="1">
              <a:buFont typeface="Arial" panose="020B0604020202020204" pitchFamily="34" charset="0"/>
              <a:buChar char="•"/>
            </a:pPr>
            <a:endParaRPr lang="en-GB" altLang="en-US" dirty="0">
              <a:latin typeface="Segoe UI" panose="020B0502040204020203" pitchFamily="34" charset="0"/>
            </a:endParaRPr>
          </a:p>
          <a:p>
            <a:pPr eaLnBrk="1" hangingPunct="1">
              <a:buFont typeface="Arial" panose="020B0604020202020204" pitchFamily="34" charset="0"/>
              <a:buChar char="•"/>
            </a:pPr>
            <a:endParaRPr lang="en-GB" altLang="en-US" dirty="0">
              <a:latin typeface="Segoe UI" panose="020B0502040204020203" pitchFamily="34" charset="0"/>
            </a:endParaRPr>
          </a:p>
          <a:p>
            <a:pPr eaLnBrk="1" hangingPunct="1"/>
            <a:endParaRPr lang="en-GB" altLang="en-US" dirty="0">
              <a:latin typeface="Segoe UI" panose="020B05020402040202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2996952"/>
            <a:ext cx="2882803" cy="216024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Official School Opening Brochure </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398488"/>
            <a:ext cx="6624736" cy="4968552"/>
          </a:xfrm>
          <a:prstGeom prst="rect">
            <a:avLst/>
          </a:prstGeom>
        </p:spPr>
      </p:pic>
    </p:spTree>
    <p:extLst>
      <p:ext uri="{BB962C8B-B14F-4D97-AF65-F5344CB8AC3E}">
        <p14:creationId xmlns:p14="http://schemas.microsoft.com/office/powerpoint/2010/main" val="2966387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620688"/>
            <a:ext cx="5823970" cy="5673867"/>
          </a:xfrm>
          <a:prstGeom prst="rect">
            <a:avLst/>
          </a:prstGeom>
        </p:spPr>
      </p:pic>
      <p:cxnSp>
        <p:nvCxnSpPr>
          <p:cNvPr id="3" name="Straight Arrow Connector 2"/>
          <p:cNvCxnSpPr/>
          <p:nvPr/>
        </p:nvCxnSpPr>
        <p:spPr>
          <a:xfrm>
            <a:off x="5535930" y="3645024"/>
            <a:ext cx="136815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6913177" y="3110726"/>
            <a:ext cx="2060406" cy="1200329"/>
          </a:xfrm>
          <a:prstGeom prst="rect">
            <a:avLst/>
          </a:prstGeom>
          <a:noFill/>
        </p:spPr>
        <p:txBody>
          <a:bodyPr wrap="square" rtlCol="0">
            <a:spAutoFit/>
          </a:bodyPr>
          <a:lstStyle/>
          <a:p>
            <a:r>
              <a:rPr lang="en-GB" b="1" dirty="0" smtClean="0">
                <a:solidFill>
                  <a:schemeClr val="bg1"/>
                </a:solidFill>
                <a:latin typeface="Segoe UI" panose="020B0502040204020203" pitchFamily="34" charset="0"/>
                <a:cs typeface="Segoe UI" panose="020B0502040204020203" pitchFamily="34" charset="0"/>
              </a:rPr>
              <a:t>“I will be 94 years old in August and went to John </a:t>
            </a:r>
            <a:r>
              <a:rPr lang="en-GB" b="1" dirty="0" smtClean="0">
                <a:solidFill>
                  <a:schemeClr val="bg1"/>
                </a:solidFill>
                <a:latin typeface="Segoe UI" panose="020B0502040204020203" pitchFamily="34" charset="0"/>
                <a:cs typeface="Segoe UI" panose="020B0502040204020203" pitchFamily="34" charset="0"/>
              </a:rPr>
              <a:t>Perryn.”</a:t>
            </a:r>
            <a:endParaRPr lang="en-GB" b="1" dirty="0">
              <a:solidFill>
                <a:schemeClr val="bg1"/>
              </a:solidFill>
              <a:latin typeface="Segoe UI" panose="020B0502040204020203" pitchFamily="34" charset="0"/>
              <a:cs typeface="Segoe UI" panose="020B0502040204020203" pitchFamily="34" charset="0"/>
            </a:endParaRPr>
          </a:p>
        </p:txBody>
      </p:sp>
      <p:cxnSp>
        <p:nvCxnSpPr>
          <p:cNvPr id="6" name="Straight Arrow Connector 5"/>
          <p:cNvCxnSpPr/>
          <p:nvPr/>
        </p:nvCxnSpPr>
        <p:spPr>
          <a:xfrm flipV="1">
            <a:off x="6137994" y="2020865"/>
            <a:ext cx="742421" cy="83845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904082" y="1268760"/>
            <a:ext cx="1728192" cy="923330"/>
          </a:xfrm>
          <a:prstGeom prst="rect">
            <a:avLst/>
          </a:prstGeom>
          <a:noFill/>
        </p:spPr>
        <p:txBody>
          <a:bodyPr wrap="square" rtlCol="0">
            <a:spAutoFit/>
          </a:bodyPr>
          <a:lstStyle/>
          <a:p>
            <a:r>
              <a:rPr lang="en-GB" b="1" dirty="0" smtClean="0">
                <a:solidFill>
                  <a:schemeClr val="bg1"/>
                </a:solidFill>
                <a:latin typeface="Segoe UI" panose="020B0502040204020203" pitchFamily="34" charset="0"/>
                <a:cs typeface="Segoe UI" panose="020B0502040204020203" pitchFamily="34" charset="0"/>
              </a:rPr>
              <a:t>“We lived in…Acton in the </a:t>
            </a:r>
            <a:r>
              <a:rPr lang="en-GB" b="1" dirty="0" smtClean="0">
                <a:solidFill>
                  <a:schemeClr val="bg1"/>
                </a:solidFill>
                <a:latin typeface="Segoe UI" panose="020B0502040204020203" pitchFamily="34" charset="0"/>
                <a:cs typeface="Segoe UI" panose="020B0502040204020203" pitchFamily="34" charset="0"/>
              </a:rPr>
              <a:t>1930’s.”</a:t>
            </a:r>
            <a:endParaRPr lang="en-GB" b="1" dirty="0">
              <a:solidFill>
                <a:schemeClr val="bg1"/>
              </a:solidFill>
              <a:latin typeface="Segoe UI" panose="020B0502040204020203" pitchFamily="34" charset="0"/>
              <a:cs typeface="Segoe UI" panose="020B0502040204020203" pitchFamily="34" charset="0"/>
            </a:endParaRPr>
          </a:p>
        </p:txBody>
      </p:sp>
      <p:cxnSp>
        <p:nvCxnSpPr>
          <p:cNvPr id="10" name="Straight Arrow Connector 9"/>
          <p:cNvCxnSpPr/>
          <p:nvPr/>
        </p:nvCxnSpPr>
        <p:spPr>
          <a:xfrm>
            <a:off x="5535930" y="5229200"/>
            <a:ext cx="136815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6944756" y="4725144"/>
            <a:ext cx="2060406" cy="923330"/>
          </a:xfrm>
          <a:prstGeom prst="rect">
            <a:avLst/>
          </a:prstGeom>
          <a:noFill/>
        </p:spPr>
        <p:txBody>
          <a:bodyPr wrap="square" rtlCol="0">
            <a:spAutoFit/>
          </a:bodyPr>
          <a:lstStyle/>
          <a:p>
            <a:r>
              <a:rPr lang="en-GB" b="1" dirty="0" smtClean="0">
                <a:solidFill>
                  <a:schemeClr val="bg1"/>
                </a:solidFill>
                <a:latin typeface="Segoe UI" panose="020B0502040204020203" pitchFamily="34" charset="0"/>
                <a:cs typeface="Segoe UI" panose="020B0502040204020203" pitchFamily="34" charset="0"/>
              </a:rPr>
              <a:t>“90 </a:t>
            </a:r>
            <a:r>
              <a:rPr lang="en-GB" b="1" dirty="0" smtClean="0">
                <a:solidFill>
                  <a:schemeClr val="bg1"/>
                </a:solidFill>
                <a:latin typeface="Segoe UI" panose="020B0502040204020203" pitchFamily="34" charset="0"/>
                <a:cs typeface="Segoe UI" panose="020B0502040204020203" pitchFamily="34" charset="0"/>
              </a:rPr>
              <a:t>years anniversary on June 6</a:t>
            </a:r>
            <a:r>
              <a:rPr lang="en-GB" b="1" baseline="30000" dirty="0" smtClean="0">
                <a:solidFill>
                  <a:schemeClr val="bg1"/>
                </a:solidFill>
                <a:latin typeface="Segoe UI" panose="020B0502040204020203" pitchFamily="34" charset="0"/>
                <a:cs typeface="Segoe UI" panose="020B0502040204020203" pitchFamily="34" charset="0"/>
              </a:rPr>
              <a:t>th</a:t>
            </a:r>
            <a:r>
              <a:rPr lang="en-GB" b="1" dirty="0" smtClean="0">
                <a:solidFill>
                  <a:schemeClr val="bg1"/>
                </a:solidFill>
                <a:latin typeface="Segoe UI" panose="020B0502040204020203" pitchFamily="34" charset="0"/>
                <a:cs typeface="Segoe UI" panose="020B0502040204020203" pitchFamily="34" charset="0"/>
              </a:rPr>
              <a:t> </a:t>
            </a:r>
            <a:r>
              <a:rPr lang="en-GB" b="1" dirty="0" smtClean="0">
                <a:solidFill>
                  <a:schemeClr val="bg1"/>
                </a:solidFill>
                <a:latin typeface="Segoe UI" panose="020B0502040204020203" pitchFamily="34" charset="0"/>
                <a:cs typeface="Segoe UI" panose="020B0502040204020203" pitchFamily="34" charset="0"/>
              </a:rPr>
              <a:t>2021.”</a:t>
            </a:r>
            <a:endParaRPr lang="en-GB"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31112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88640"/>
            <a:ext cx="5184576" cy="388843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2852936"/>
            <a:ext cx="5040560" cy="3780420"/>
          </a:xfrm>
          <a:prstGeom prst="rect">
            <a:avLst/>
          </a:prstGeom>
        </p:spPr>
      </p:pic>
    </p:spTree>
    <p:extLst>
      <p:ext uri="{BB962C8B-B14F-4D97-AF65-F5344CB8AC3E}">
        <p14:creationId xmlns:p14="http://schemas.microsoft.com/office/powerpoint/2010/main" val="279788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404664"/>
            <a:ext cx="8280920" cy="6210690"/>
          </a:xfrm>
        </p:spPr>
      </p:pic>
    </p:spTree>
    <p:extLst>
      <p:ext uri="{BB962C8B-B14F-4D97-AF65-F5344CB8AC3E}">
        <p14:creationId xmlns:p14="http://schemas.microsoft.com/office/powerpoint/2010/main" val="1737237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59" y="404664"/>
            <a:ext cx="7968885" cy="5976664"/>
          </a:xfrm>
          <a:prstGeom prst="rect">
            <a:avLst/>
          </a:prstGeom>
        </p:spPr>
      </p:pic>
    </p:spTree>
    <p:extLst>
      <p:ext uri="{BB962C8B-B14F-4D97-AF65-F5344CB8AC3E}">
        <p14:creationId xmlns:p14="http://schemas.microsoft.com/office/powerpoint/2010/main" val="66333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536" y="188640"/>
            <a:ext cx="9287990" cy="1143000"/>
          </a:xfrm>
        </p:spPr>
        <p:txBody>
          <a:bodyPr/>
          <a:lstStyle/>
          <a:p>
            <a:pPr eaLnBrk="1" fontAlgn="auto" hangingPunct="1">
              <a:spcAft>
                <a:spcPts val="0"/>
              </a:spcAft>
              <a:defRPr/>
            </a:pPr>
            <a:r>
              <a:rPr lang="en-GB" sz="4000" b="1" smtClean="0"/>
              <a:t>Head of the Senior School </a:t>
            </a:r>
            <a:r>
              <a:rPr lang="en-GB" sz="2000" b="1" smtClean="0"/>
              <a:t>Mr Pursar (Bowler Hat)</a:t>
            </a:r>
            <a:r>
              <a:rPr lang="en-GB" sz="2000" b="1"/>
              <a:t/>
            </a:r>
            <a:br>
              <a:rPr lang="en-GB" sz="2000" b="1"/>
            </a:br>
            <a:r>
              <a:rPr lang="en-GB" sz="1200"/>
              <a:t>1931</a:t>
            </a:r>
          </a:p>
        </p:txBody>
      </p:sp>
      <p:pic>
        <p:nvPicPr>
          <p:cNvPr id="7" name="Picture 6" descr="Children 1931.JPG"/>
          <p:cNvPicPr>
            <a:picLocks noChangeAspect="1"/>
          </p:cNvPicPr>
          <p:nvPr/>
        </p:nvPicPr>
        <p:blipFill>
          <a:blip r:embed="rId3" cstate="print"/>
          <a:srcRect l="4474" t="5501" r="6037" b="5250"/>
          <a:stretch>
            <a:fillRect/>
          </a:stretch>
        </p:blipFill>
        <p:spPr>
          <a:xfrm rot="5400000">
            <a:off x="1806045" y="-213756"/>
            <a:ext cx="5387893" cy="7920880"/>
          </a:xfrm>
          <a:prstGeom prst="rect">
            <a:avLst/>
          </a:prstGeom>
          <a:ln>
            <a:noFill/>
          </a:ln>
          <a:effectLst>
            <a:softEdge rad="112500"/>
          </a:effectLst>
        </p:spPr>
      </p:pic>
      <p:cxnSp>
        <p:nvCxnSpPr>
          <p:cNvPr id="9" name="Straight Arrow Connector 8"/>
          <p:cNvCxnSpPr/>
          <p:nvPr/>
        </p:nvCxnSpPr>
        <p:spPr>
          <a:xfrm rot="5400000">
            <a:off x="7092280" y="1628800"/>
            <a:ext cx="1656184" cy="5040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764</TotalTime>
  <Words>576</Words>
  <Application>Microsoft Office PowerPoint</Application>
  <PresentationFormat>On-screen Show (4:3)</PresentationFormat>
  <Paragraphs>57</Paragraphs>
  <Slides>19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Constantia</vt:lpstr>
      <vt:lpstr>Monotype Corsiva</vt:lpstr>
      <vt:lpstr>Segoe UI</vt:lpstr>
      <vt:lpstr>Wingdings 2</vt:lpstr>
      <vt:lpstr>Paper</vt:lpstr>
      <vt:lpstr>PowerPoint Presentation</vt:lpstr>
      <vt:lpstr>Building John Perryn in 1931 </vt:lpstr>
      <vt:lpstr>School Opened 13th April 1931</vt:lpstr>
      <vt:lpstr>Official School Opening Brochure </vt:lpstr>
      <vt:lpstr>PowerPoint Presentation</vt:lpstr>
      <vt:lpstr>PowerPoint Presentation</vt:lpstr>
      <vt:lpstr>PowerPoint Presentation</vt:lpstr>
      <vt:lpstr>PowerPoint Presentation</vt:lpstr>
      <vt:lpstr>Head of the Senior School Mr Pursar (Bowler Hat) 1931</vt:lpstr>
      <vt:lpstr>First School Inspection - 1935</vt:lpstr>
      <vt:lpstr>PowerPoint Presentation</vt:lpstr>
      <vt:lpstr>Here are some past pupils of John Perryn over the 90 years.</vt:lpstr>
      <vt:lpstr>PowerPoint Presentation</vt:lpstr>
      <vt:lpstr>PowerPoint Presentation</vt:lpstr>
      <vt:lpstr>PowerPoint Presentation</vt:lpstr>
      <vt:lpstr>PowerPoint Presentation</vt:lpstr>
      <vt:lpstr>PowerPoint Presentation</vt:lpstr>
      <vt:lpstr>How do you think the school has changed since it opened in 1931?</vt:lpstr>
      <vt:lpstr>  Many children and teachers have passed through the doors of John Perryn School. May we continue to hope and pray for health, happiness and success for all our students. Past, present and Future.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Perryn</dc:title>
  <dc:creator>mbhachu</dc:creator>
  <cp:lastModifiedBy>lwright64.307</cp:lastModifiedBy>
  <cp:revision>44</cp:revision>
  <dcterms:created xsi:type="dcterms:W3CDTF">2011-05-25T09:20:18Z</dcterms:created>
  <dcterms:modified xsi:type="dcterms:W3CDTF">2021-06-07T13:40:38Z</dcterms:modified>
</cp:coreProperties>
</file>