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57" r:id="rId4"/>
    <p:sldId id="258" r:id="rId5"/>
    <p:sldId id="259" r:id="rId6"/>
    <p:sldId id="262" r:id="rId7"/>
    <p:sldId id="260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80" d="100"/>
          <a:sy n="80" d="100"/>
        </p:scale>
        <p:origin x="1734" y="87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87554-035C-4857-A330-C400F7F968EC}" type="datetimeFigureOut">
              <a:rPr lang="en-GB" smtClean="0"/>
              <a:t>19/01/2024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8293F-35B5-41A6-A24D-A31FD75EBB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03096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87554-035C-4857-A330-C400F7F968EC}" type="datetimeFigureOut">
              <a:rPr lang="en-GB" smtClean="0"/>
              <a:t>19/01/2024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8293F-35B5-41A6-A24D-A31FD75EBB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62866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87554-035C-4857-A330-C400F7F968EC}" type="datetimeFigureOut">
              <a:rPr lang="en-GB" smtClean="0"/>
              <a:t>19/01/2024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8293F-35B5-41A6-A24D-A31FD75EBB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04554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87554-035C-4857-A330-C400F7F968EC}" type="datetimeFigureOut">
              <a:rPr lang="en-GB" smtClean="0"/>
              <a:t>19/01/2024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8293F-35B5-41A6-A24D-A31FD75EBB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31517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87554-035C-4857-A330-C400F7F968EC}" type="datetimeFigureOut">
              <a:rPr lang="en-GB" smtClean="0"/>
              <a:t>19/01/2024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8293F-35B5-41A6-A24D-A31FD75EBB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9063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87554-035C-4857-A330-C400F7F968EC}" type="datetimeFigureOut">
              <a:rPr lang="en-GB" smtClean="0"/>
              <a:t>19/01/2024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8293F-35B5-41A6-A24D-A31FD75EBB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97414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87554-035C-4857-A330-C400F7F968EC}" type="datetimeFigureOut">
              <a:rPr lang="en-GB" smtClean="0"/>
              <a:t>19/01/2024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8293F-35B5-41A6-A24D-A31FD75EBB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44585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87554-035C-4857-A330-C400F7F968EC}" type="datetimeFigureOut">
              <a:rPr lang="en-GB" smtClean="0"/>
              <a:t>19/01/2024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8293F-35B5-41A6-A24D-A31FD75EBB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28009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87554-035C-4857-A330-C400F7F968EC}" type="datetimeFigureOut">
              <a:rPr lang="en-GB" smtClean="0"/>
              <a:t>19/01/2024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8293F-35B5-41A6-A24D-A31FD75EBB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06033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87554-035C-4857-A330-C400F7F968EC}" type="datetimeFigureOut">
              <a:rPr lang="en-GB" smtClean="0"/>
              <a:t>19/01/2024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8293F-35B5-41A6-A24D-A31FD75EBB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758471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87554-035C-4857-A330-C400F7F968EC}" type="datetimeFigureOut">
              <a:rPr lang="en-GB" smtClean="0"/>
              <a:t>19/01/2024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18293F-35B5-41A6-A24D-A31FD75EBB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73452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1988191" y="453079"/>
            <a:ext cx="9506595" cy="1054445"/>
          </a:xfrm>
        </p:spPr>
        <p:txBody>
          <a:bodyPr anchor="b">
            <a:normAutofit/>
          </a:bodyPr>
          <a:lstStyle>
            <a:lvl1pPr algn="l">
              <a:defRPr sz="4400" b="1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/>
          </p:nvPr>
        </p:nvSpPr>
        <p:spPr>
          <a:xfrm>
            <a:off x="675502" y="1726358"/>
            <a:ext cx="10819283" cy="4690918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8" name="Rounded Rectangle 7"/>
          <p:cNvSpPr/>
          <p:nvPr userDrawn="1"/>
        </p:nvSpPr>
        <p:spPr>
          <a:xfrm>
            <a:off x="338351" y="282883"/>
            <a:ext cx="11548849" cy="6334796"/>
          </a:xfrm>
          <a:prstGeom prst="roundRect">
            <a:avLst>
              <a:gd name="adj" fmla="val 11205"/>
            </a:avLst>
          </a:prstGeom>
          <a:noFill/>
          <a:ln w="38100">
            <a:solidFill>
              <a:srgbClr val="882B7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426" y="453079"/>
            <a:ext cx="1322944" cy="1098958"/>
          </a:xfrm>
          <a:prstGeom prst="rect">
            <a:avLst/>
          </a:prstGeom>
        </p:spPr>
      </p:pic>
      <p:sp>
        <p:nvSpPr>
          <p:cNvPr id="17" name="Oval 16"/>
          <p:cNvSpPr/>
          <p:nvPr userDrawn="1"/>
        </p:nvSpPr>
        <p:spPr>
          <a:xfrm rot="19166746">
            <a:off x="11168270" y="6116643"/>
            <a:ext cx="989901" cy="469784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106593" y="4655890"/>
            <a:ext cx="2195127" cy="2312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17731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987554-035C-4857-A330-C400F7F968EC}" type="datetimeFigureOut">
              <a:rPr lang="en-GB" smtClean="0"/>
              <a:t>19/01/2024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18293F-35B5-41A6-A24D-A31FD75EBB8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81532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4744" t="10782" r="59896" b="23738"/>
          <a:stretch/>
        </p:blipFill>
        <p:spPr>
          <a:xfrm>
            <a:off x="336883" y="657727"/>
            <a:ext cx="11855117" cy="603183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157870" y="288395"/>
            <a:ext cx="47952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 smtClean="0"/>
              <a:t>HOME SCREEN</a:t>
            </a:r>
            <a:endParaRPr lang="en-GB" b="1" dirty="0"/>
          </a:p>
        </p:txBody>
      </p:sp>
      <p:cxnSp>
        <p:nvCxnSpPr>
          <p:cNvPr id="7" name="Straight Arrow Connector 6"/>
          <p:cNvCxnSpPr/>
          <p:nvPr/>
        </p:nvCxnSpPr>
        <p:spPr>
          <a:xfrm flipH="1" flipV="1">
            <a:off x="11111026" y="1180215"/>
            <a:ext cx="223281" cy="1860697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1111023" y="2927701"/>
            <a:ext cx="9675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Click here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351075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4643" t="10635" r="58344" b="36984"/>
          <a:stretch/>
        </p:blipFill>
        <p:spPr>
          <a:xfrm>
            <a:off x="0" y="783772"/>
            <a:ext cx="12192000" cy="5388429"/>
          </a:xfrm>
          <a:prstGeom prst="rect">
            <a:avLst/>
          </a:prstGeom>
        </p:spPr>
      </p:pic>
      <p:cxnSp>
        <p:nvCxnSpPr>
          <p:cNvPr id="3" name="Straight Arrow Connector 2"/>
          <p:cNvCxnSpPr/>
          <p:nvPr/>
        </p:nvCxnSpPr>
        <p:spPr>
          <a:xfrm>
            <a:off x="1860699" y="2307267"/>
            <a:ext cx="1584250" cy="659217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 flipH="1" flipV="1">
            <a:off x="3646968" y="5380076"/>
            <a:ext cx="1935125" cy="85059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5582093" y="5280469"/>
            <a:ext cx="57415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If you </a:t>
            </a:r>
            <a:r>
              <a:rPr lang="en-GB" b="1" dirty="0" smtClean="0">
                <a:solidFill>
                  <a:srgbClr val="FF0000"/>
                </a:solidFill>
              </a:rPr>
              <a:t>DO NOT </a:t>
            </a:r>
            <a:r>
              <a:rPr lang="en-GB" dirty="0" smtClean="0"/>
              <a:t>know your </a:t>
            </a:r>
            <a:r>
              <a:rPr lang="en-GB" b="1" dirty="0" smtClean="0">
                <a:solidFill>
                  <a:srgbClr val="FF0000"/>
                </a:solidFill>
              </a:rPr>
              <a:t>password</a:t>
            </a:r>
            <a:r>
              <a:rPr lang="en-GB" dirty="0" smtClean="0"/>
              <a:t>, reset by clicking here</a:t>
            </a:r>
            <a:endParaRPr lang="en-GB" dirty="0"/>
          </a:p>
        </p:txBody>
      </p:sp>
      <p:sp>
        <p:nvSpPr>
          <p:cNvPr id="9" name="TextBox 8"/>
          <p:cNvSpPr txBox="1"/>
          <p:nvPr/>
        </p:nvSpPr>
        <p:spPr>
          <a:xfrm>
            <a:off x="3327992" y="2597152"/>
            <a:ext cx="37213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Please use your  school email address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6193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58649" y="1531093"/>
            <a:ext cx="10819283" cy="4690918"/>
          </a:xfrm>
        </p:spPr>
        <p:txBody>
          <a:bodyPr/>
          <a:lstStyle/>
          <a:p>
            <a:pPr algn="l"/>
            <a:r>
              <a:rPr lang="en-GB" sz="1800" dirty="0"/>
              <a:t>When you have found your employer and secured a placement, you can start the process of recording it on </a:t>
            </a:r>
            <a:r>
              <a:rPr lang="en-GB" sz="1800" b="1" dirty="0" err="1">
                <a:solidFill>
                  <a:srgbClr val="1EE27B"/>
                </a:solidFill>
              </a:rPr>
              <a:t>Unifrog</a:t>
            </a:r>
            <a:r>
              <a:rPr lang="en-GB" sz="1800" dirty="0"/>
              <a:t>. </a:t>
            </a:r>
            <a:endParaRPr lang="en-GB" sz="1800" dirty="0" smtClean="0"/>
          </a:p>
          <a:p>
            <a:pPr algn="l"/>
            <a:r>
              <a:rPr lang="en-GB" sz="2000" dirty="0" smtClean="0"/>
              <a:t>Once </a:t>
            </a:r>
            <a:r>
              <a:rPr lang="en-GB" sz="2000" dirty="0"/>
              <a:t>you are on </a:t>
            </a:r>
            <a:r>
              <a:rPr lang="en-GB" sz="2000" b="1" dirty="0" err="1">
                <a:solidFill>
                  <a:srgbClr val="1EE27B"/>
                </a:solidFill>
              </a:rPr>
              <a:t>Unifrog</a:t>
            </a:r>
            <a:r>
              <a:rPr lang="en-GB" sz="2000" dirty="0"/>
              <a:t>, scroll down until you find the Placements Tool box (purple</a:t>
            </a:r>
            <a:r>
              <a:rPr lang="en-GB" sz="2000" dirty="0" smtClean="0"/>
              <a:t>) click on “</a:t>
            </a:r>
            <a:r>
              <a:rPr lang="en-GB" sz="2800" b="1" dirty="0" smtClean="0">
                <a:solidFill>
                  <a:srgbClr val="FF0000"/>
                </a:solidFill>
              </a:rPr>
              <a:t>Go to tool</a:t>
            </a:r>
            <a:r>
              <a:rPr lang="en-GB" sz="2000" dirty="0" smtClean="0"/>
              <a:t>”. </a:t>
            </a:r>
          </a:p>
          <a:p>
            <a:pPr algn="l"/>
            <a:endParaRPr lang="en-GB" sz="1800" dirty="0" smtClean="0"/>
          </a:p>
          <a:p>
            <a:pPr algn="l"/>
            <a:endParaRPr lang="en-GB" dirty="0"/>
          </a:p>
        </p:txBody>
      </p:sp>
      <p:pic>
        <p:nvPicPr>
          <p:cNvPr id="5" name="Picture 4"/>
          <p:cNvPicPr/>
          <p:nvPr/>
        </p:nvPicPr>
        <p:blipFill rotWithShape="1">
          <a:blip r:embed="rId2"/>
          <a:srcRect l="8863" t="9330" r="56681" b="6248"/>
          <a:stretch/>
        </p:blipFill>
        <p:spPr bwMode="auto">
          <a:xfrm>
            <a:off x="3510195" y="2781395"/>
            <a:ext cx="5561214" cy="3646514"/>
          </a:xfrm>
          <a:prstGeom prst="rect">
            <a:avLst/>
          </a:prstGeom>
          <a:ln w="38100" cap="sq" cmpd="sng" algn="ctr">
            <a:solidFill>
              <a:srgbClr val="000000"/>
            </a:solidFill>
            <a:prstDash val="solid"/>
            <a:miter lim="800000"/>
            <a:headEnd type="none" w="med" len="med"/>
            <a:tailEnd type="none" w="med" len="med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Arrow: Left 6">
            <a:extLst>
              <a:ext uri="{FF2B5EF4-FFF2-40B4-BE49-F238E27FC236}">
                <a16:creationId xmlns:a16="http://schemas.microsoft.com/office/drawing/2014/main" id="{610D9275-16BD-5903-961C-3445FC80C1B0}"/>
              </a:ext>
            </a:extLst>
          </p:cNvPr>
          <p:cNvSpPr/>
          <p:nvPr/>
        </p:nvSpPr>
        <p:spPr>
          <a:xfrm rot="10800000">
            <a:off x="2542757" y="5831480"/>
            <a:ext cx="1119673" cy="390531"/>
          </a:xfrm>
          <a:prstGeom prst="leftArrow">
            <a:avLst/>
          </a:prstGeom>
          <a:solidFill>
            <a:srgbClr val="1EE27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extBox 1"/>
          <p:cNvSpPr txBox="1"/>
          <p:nvPr/>
        </p:nvSpPr>
        <p:spPr>
          <a:xfrm>
            <a:off x="3147238" y="489098"/>
            <a:ext cx="67942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>
                <a:solidFill>
                  <a:srgbClr val="00B050"/>
                </a:solidFill>
              </a:rPr>
              <a:t>How to add your confirmed Work Experience Place</a:t>
            </a:r>
            <a:endParaRPr lang="en-GB" sz="24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6074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58649" y="1531093"/>
            <a:ext cx="10819283" cy="4690918"/>
          </a:xfrm>
        </p:spPr>
        <p:txBody>
          <a:bodyPr/>
          <a:lstStyle/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GB" sz="2000" b="1" dirty="0" smtClean="0">
                <a:solidFill>
                  <a:srgbClr val="FF0000"/>
                </a:solidFill>
              </a:rPr>
              <a:t>click </a:t>
            </a:r>
            <a:r>
              <a:rPr lang="en-GB" sz="2000" b="1" dirty="0" smtClean="0">
                <a:solidFill>
                  <a:srgbClr val="FF0000"/>
                </a:solidFill>
              </a:rPr>
              <a:t>on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GB" sz="2000" b="1" dirty="0" smtClean="0">
                <a:solidFill>
                  <a:srgbClr val="FF0000"/>
                </a:solidFill>
              </a:rPr>
              <a:t> “add new placement”</a:t>
            </a:r>
          </a:p>
          <a:p>
            <a:pPr algn="l"/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CCFF0C1-1499-D60C-9201-1143F15E6B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9491" y="483018"/>
            <a:ext cx="3657600" cy="1142036"/>
          </a:xfrm>
          <a:prstGeom prst="rect">
            <a:avLst/>
          </a:prstGeom>
        </p:spPr>
      </p:pic>
      <p:pic>
        <p:nvPicPr>
          <p:cNvPr id="7" name="Picture 6"/>
          <p:cNvPicPr/>
          <p:nvPr/>
        </p:nvPicPr>
        <p:blipFill rotWithShape="1">
          <a:blip r:embed="rId3"/>
          <a:srcRect l="9063" t="5446" r="9245" b="25410"/>
          <a:stretch/>
        </p:blipFill>
        <p:spPr bwMode="auto">
          <a:xfrm>
            <a:off x="3508743" y="1733107"/>
            <a:ext cx="7442792" cy="390214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Right Arrow 1"/>
          <p:cNvSpPr/>
          <p:nvPr/>
        </p:nvSpPr>
        <p:spPr>
          <a:xfrm rot="1926777" flipV="1">
            <a:off x="1082806" y="3490091"/>
            <a:ext cx="4851874" cy="331173"/>
          </a:xfrm>
          <a:prstGeom prst="rightArrow">
            <a:avLst>
              <a:gd name="adj1" fmla="val 93051"/>
              <a:gd name="adj2" fmla="val 50000"/>
            </a:avLst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46632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58649" y="1531093"/>
            <a:ext cx="10819283" cy="4690918"/>
          </a:xfrm>
        </p:spPr>
        <p:txBody>
          <a:bodyPr/>
          <a:lstStyle/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GB" sz="1800" b="1" dirty="0" smtClean="0">
                <a:solidFill>
                  <a:srgbClr val="FF0000"/>
                </a:solidFill>
              </a:rPr>
              <a:t>Fill </a:t>
            </a:r>
            <a:r>
              <a:rPr lang="en-GB" sz="1800" b="1" dirty="0" smtClean="0">
                <a:solidFill>
                  <a:srgbClr val="FF0000"/>
                </a:solidFill>
              </a:rPr>
              <a:t>in the Student 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GB" sz="1800" b="1" dirty="0" smtClean="0">
                <a:solidFill>
                  <a:srgbClr val="FF0000"/>
                </a:solidFill>
              </a:rPr>
              <a:t>Initial </a:t>
            </a:r>
            <a:r>
              <a:rPr lang="en-GB" sz="1800" b="1" dirty="0" smtClean="0"/>
              <a:t>form by selecting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GB" sz="1800" b="1" dirty="0" smtClean="0"/>
              <a:t> from the drop down options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GB" sz="1800" b="1" dirty="0" smtClean="0"/>
              <a:t>Or typing in the information 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GB" sz="1800" b="1" dirty="0"/>
              <a:t>r</a:t>
            </a:r>
            <a:r>
              <a:rPr lang="en-GB" sz="1800" b="1" dirty="0" smtClean="0"/>
              <a:t>equested.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CCFF0C1-1499-D60C-9201-1143F15E6B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9491" y="483018"/>
            <a:ext cx="3657600" cy="1142036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/>
          <a:srcRect l="3766" t="11270" r="58831" b="20476"/>
          <a:stretch/>
        </p:blipFill>
        <p:spPr>
          <a:xfrm>
            <a:off x="3643953" y="1531093"/>
            <a:ext cx="8188822" cy="4461450"/>
          </a:xfrm>
          <a:prstGeom prst="rect">
            <a:avLst/>
          </a:prstGeom>
        </p:spPr>
      </p:pic>
      <p:cxnSp>
        <p:nvCxnSpPr>
          <p:cNvPr id="7" name="Straight Arrow Connector 6"/>
          <p:cNvCxnSpPr/>
          <p:nvPr/>
        </p:nvCxnSpPr>
        <p:spPr>
          <a:xfrm>
            <a:off x="3193576" y="4176215"/>
            <a:ext cx="1679230" cy="57241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3193576" y="4204835"/>
            <a:ext cx="2129607" cy="1336156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805218" y="3876552"/>
            <a:ext cx="21972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Fill these in as shown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23428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06722" y="218364"/>
            <a:ext cx="63598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 smtClean="0"/>
              <a:t>Fill in the remainder of the Form</a:t>
            </a:r>
            <a:endParaRPr lang="en-GB" sz="2800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6006" t="18571" r="61071" b="20794"/>
          <a:stretch/>
        </p:blipFill>
        <p:spPr>
          <a:xfrm>
            <a:off x="685799" y="741584"/>
            <a:ext cx="11038114" cy="5935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09832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58649" y="1531093"/>
            <a:ext cx="10819283" cy="4690918"/>
          </a:xfrm>
        </p:spPr>
        <p:txBody>
          <a:bodyPr/>
          <a:lstStyle/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GB" sz="1800" b="1" dirty="0" smtClean="0"/>
              <a:t>To </a:t>
            </a:r>
            <a:r>
              <a:rPr lang="en-GB" sz="1800" b="1" dirty="0" smtClean="0"/>
              <a:t>complete the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GB" sz="1800" b="1" dirty="0" smtClean="0"/>
              <a:t> process you </a:t>
            </a:r>
            <a:r>
              <a:rPr lang="en-GB" sz="1800" b="1" dirty="0" smtClean="0">
                <a:solidFill>
                  <a:srgbClr val="FF0000"/>
                </a:solidFill>
              </a:rPr>
              <a:t>MUST:</a:t>
            </a:r>
          </a:p>
          <a:p>
            <a:pPr marL="285750" indent="-28575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1800" b="1" dirty="0" smtClean="0"/>
              <a:t>Read the “</a:t>
            </a:r>
            <a:r>
              <a:rPr lang="en-GB" sz="1800" b="1" dirty="0" smtClean="0">
                <a:solidFill>
                  <a:srgbClr val="FF0000"/>
                </a:solidFill>
              </a:rPr>
              <a:t>Do you agree to</a:t>
            </a:r>
            <a:r>
              <a:rPr lang="en-GB" sz="1800" b="1" dirty="0" smtClean="0"/>
              <a:t>”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GB" sz="1800" b="1" dirty="0"/>
              <a:t> </a:t>
            </a:r>
            <a:r>
              <a:rPr lang="en-GB" sz="1800" b="1" dirty="0" smtClean="0"/>
              <a:t>     section and </a:t>
            </a:r>
            <a:r>
              <a:rPr lang="en-GB" sz="1800" b="1" dirty="0" smtClean="0">
                <a:solidFill>
                  <a:srgbClr val="FF0000"/>
                </a:solidFill>
              </a:rPr>
              <a:t>click agree</a:t>
            </a:r>
          </a:p>
          <a:p>
            <a:pPr marL="285750" indent="-28575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1800" b="1" dirty="0" smtClean="0"/>
              <a:t>Click on the box in the 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GB" sz="1800" b="1" dirty="0"/>
              <a:t> </a:t>
            </a:r>
            <a:r>
              <a:rPr lang="en-GB" sz="1800" b="1" dirty="0" smtClean="0"/>
              <a:t>     </a:t>
            </a:r>
            <a:r>
              <a:rPr lang="en-GB" sz="1800" b="1" dirty="0" smtClean="0">
                <a:solidFill>
                  <a:srgbClr val="FF0000"/>
                </a:solidFill>
              </a:rPr>
              <a:t>“Form Finished?” </a:t>
            </a:r>
            <a:r>
              <a:rPr lang="en-GB" sz="1800" b="1" dirty="0" smtClean="0"/>
              <a:t>section 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GB" sz="1800" b="1" dirty="0"/>
              <a:t> </a:t>
            </a:r>
            <a:r>
              <a:rPr lang="en-GB" sz="1800" b="1" dirty="0" smtClean="0"/>
              <a:t>      notify the employer</a:t>
            </a:r>
          </a:p>
          <a:p>
            <a:pPr marL="285750" indent="-285750" algn="l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1800" b="1" dirty="0" smtClean="0"/>
              <a:t>Click green button 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GB" sz="1800" b="1" dirty="0"/>
              <a:t> </a:t>
            </a:r>
            <a:r>
              <a:rPr lang="en-GB" sz="1800" b="1" dirty="0" smtClean="0"/>
              <a:t>     at the bottom of the page to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r>
              <a:rPr lang="en-GB" sz="1800" b="1" dirty="0"/>
              <a:t> </a:t>
            </a:r>
            <a:r>
              <a:rPr lang="en-GB" sz="1800" b="1" dirty="0" smtClean="0"/>
              <a:t>     “Add placement”</a:t>
            </a:r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GB" sz="1800" b="1" dirty="0" smtClean="0"/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GB" sz="1800" b="1" dirty="0" smtClean="0"/>
          </a:p>
          <a:p>
            <a:pPr algn="l">
              <a:lnSpc>
                <a:spcPct val="100000"/>
              </a:lnSpc>
              <a:spcBef>
                <a:spcPts val="0"/>
              </a:spcBef>
            </a:pPr>
            <a:endParaRPr lang="en-GB" sz="1800" b="1" dirty="0" smtClean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CCFF0C1-1499-D60C-9201-1143F15E6B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9491" y="483018"/>
            <a:ext cx="3657600" cy="1142036"/>
          </a:xfrm>
          <a:prstGeom prst="rect">
            <a:avLst/>
          </a:prstGeom>
        </p:spPr>
      </p:pic>
      <p:pic>
        <p:nvPicPr>
          <p:cNvPr id="5" name="Picture 4"/>
          <p:cNvPicPr/>
          <p:nvPr/>
        </p:nvPicPr>
        <p:blipFill rotWithShape="1">
          <a:blip r:embed="rId3"/>
          <a:srcRect l="16340" t="19741" r="17918" b="17379"/>
          <a:stretch/>
        </p:blipFill>
        <p:spPr bwMode="auto">
          <a:xfrm>
            <a:off x="3804745" y="1531093"/>
            <a:ext cx="6821214" cy="469091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cxnSp>
        <p:nvCxnSpPr>
          <p:cNvPr id="6" name="Straight Arrow Connector 5"/>
          <p:cNvCxnSpPr/>
          <p:nvPr/>
        </p:nvCxnSpPr>
        <p:spPr>
          <a:xfrm>
            <a:off x="2803358" y="4235116"/>
            <a:ext cx="2683042" cy="1263316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3609474" y="2298032"/>
            <a:ext cx="1876926" cy="1842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2610853" y="3176337"/>
            <a:ext cx="2241791" cy="819025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98942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</TotalTime>
  <Words>171</Words>
  <Application>Microsoft Office PowerPoint</Application>
  <PresentationFormat>Widescreen</PresentationFormat>
  <Paragraphs>27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RM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C.Ebanks</dc:creator>
  <cp:lastModifiedBy>C.Ebanks</cp:lastModifiedBy>
  <cp:revision>3</cp:revision>
  <dcterms:created xsi:type="dcterms:W3CDTF">2024-01-19T14:23:06Z</dcterms:created>
  <dcterms:modified xsi:type="dcterms:W3CDTF">2024-01-19T14:38:29Z</dcterms:modified>
</cp:coreProperties>
</file>