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70" r:id="rId6"/>
    <p:sldId id="257" r:id="rId7"/>
    <p:sldId id="258" r:id="rId8"/>
    <p:sldId id="260" r:id="rId9"/>
    <p:sldId id="261" r:id="rId10"/>
    <p:sldId id="262" r:id="rId11"/>
    <p:sldId id="263" r:id="rId12"/>
    <p:sldId id="264" r:id="rId13"/>
    <p:sldId id="265" r:id="rId14"/>
    <p:sldId id="266" r:id="rId15"/>
    <p:sldId id="267" r:id="rId16"/>
    <p:sldId id="268" r:id="rId17"/>
    <p:sldId id="269" r:id="rId1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82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CC30B6-1A6E-5304-17E8-033B870DA879}" v="151" dt="2020-03-23T14:07:20.709"/>
    <p1510:client id="{C2BC0912-3E59-4C09-B687-4880A683B518}" v="3" dt="2020-03-23T14:58:24.7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56" autoAdjust="0"/>
    <p:restoredTop sz="94660"/>
  </p:normalViewPr>
  <p:slideViewPr>
    <p:cSldViewPr snapToGrid="0">
      <p:cViewPr varScale="1">
        <p:scale>
          <a:sx n="72" d="100"/>
          <a:sy n="72" d="100"/>
        </p:scale>
        <p:origin x="6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y Bouwer" userId="S::cbouwer@katherines.netacademies.net::845b2fea-ee1a-46a9-b6e0-4ca90c0b84f4" providerId="AD" clId="Web-{84CC30B6-1A6E-5304-17E8-033B870DA879}"/>
    <pc:docChg chg="modSld">
      <pc:chgData name="Cathy Bouwer" userId="S::cbouwer@katherines.netacademies.net::845b2fea-ee1a-46a9-b6e0-4ca90c0b84f4" providerId="AD" clId="Web-{84CC30B6-1A6E-5304-17E8-033B870DA879}" dt="2020-03-23T14:07:20.709" v="150" actId="1076"/>
      <pc:docMkLst>
        <pc:docMk/>
      </pc:docMkLst>
      <pc:sldChg chg="modSp">
        <pc:chgData name="Cathy Bouwer" userId="S::cbouwer@katherines.netacademies.net::845b2fea-ee1a-46a9-b6e0-4ca90c0b84f4" providerId="AD" clId="Web-{84CC30B6-1A6E-5304-17E8-033B870DA879}" dt="2020-03-23T14:04:09.023" v="10"/>
        <pc:sldMkLst>
          <pc:docMk/>
          <pc:sldMk cId="672186795" sldId="257"/>
        </pc:sldMkLst>
        <pc:spChg chg="mod">
          <ac:chgData name="Cathy Bouwer" userId="S::cbouwer@katherines.netacademies.net::845b2fea-ee1a-46a9-b6e0-4ca90c0b84f4" providerId="AD" clId="Web-{84CC30B6-1A6E-5304-17E8-033B870DA879}" dt="2020-03-23T14:04:08.866" v="0"/>
          <ac:spMkLst>
            <pc:docMk/>
            <pc:sldMk cId="672186795" sldId="257"/>
            <ac:spMk id="3" creationId="{00000000-0000-0000-0000-000000000000}"/>
          </ac:spMkLst>
        </pc:spChg>
        <pc:spChg chg="mod">
          <ac:chgData name="Cathy Bouwer" userId="S::cbouwer@katherines.netacademies.net::845b2fea-ee1a-46a9-b6e0-4ca90c0b84f4" providerId="AD" clId="Web-{84CC30B6-1A6E-5304-17E8-033B870DA879}" dt="2020-03-23T14:04:08.882" v="1"/>
          <ac:spMkLst>
            <pc:docMk/>
            <pc:sldMk cId="672186795" sldId="257"/>
            <ac:spMk id="4" creationId="{00000000-0000-0000-0000-000000000000}"/>
          </ac:spMkLst>
        </pc:spChg>
        <pc:spChg chg="mod">
          <ac:chgData name="Cathy Bouwer" userId="S::cbouwer@katherines.netacademies.net::845b2fea-ee1a-46a9-b6e0-4ca90c0b84f4" providerId="AD" clId="Web-{84CC30B6-1A6E-5304-17E8-033B870DA879}" dt="2020-03-23T14:04:08.882" v="2"/>
          <ac:spMkLst>
            <pc:docMk/>
            <pc:sldMk cId="672186795" sldId="257"/>
            <ac:spMk id="5" creationId="{00000000-0000-0000-0000-000000000000}"/>
          </ac:spMkLst>
        </pc:spChg>
        <pc:spChg chg="mod">
          <ac:chgData name="Cathy Bouwer" userId="S::cbouwer@katherines.netacademies.net::845b2fea-ee1a-46a9-b6e0-4ca90c0b84f4" providerId="AD" clId="Web-{84CC30B6-1A6E-5304-17E8-033B870DA879}" dt="2020-03-23T14:04:08.898" v="3"/>
          <ac:spMkLst>
            <pc:docMk/>
            <pc:sldMk cId="672186795" sldId="257"/>
            <ac:spMk id="6" creationId="{00000000-0000-0000-0000-000000000000}"/>
          </ac:spMkLst>
        </pc:spChg>
        <pc:spChg chg="mod">
          <ac:chgData name="Cathy Bouwer" userId="S::cbouwer@katherines.netacademies.net::845b2fea-ee1a-46a9-b6e0-4ca90c0b84f4" providerId="AD" clId="Web-{84CC30B6-1A6E-5304-17E8-033B870DA879}" dt="2020-03-23T14:04:08.913" v="4"/>
          <ac:spMkLst>
            <pc:docMk/>
            <pc:sldMk cId="672186795" sldId="257"/>
            <ac:spMk id="7" creationId="{00000000-0000-0000-0000-000000000000}"/>
          </ac:spMkLst>
        </pc:spChg>
        <pc:spChg chg="mod">
          <ac:chgData name="Cathy Bouwer" userId="S::cbouwer@katherines.netacademies.net::845b2fea-ee1a-46a9-b6e0-4ca90c0b84f4" providerId="AD" clId="Web-{84CC30B6-1A6E-5304-17E8-033B870DA879}" dt="2020-03-23T14:04:08.913" v="5"/>
          <ac:spMkLst>
            <pc:docMk/>
            <pc:sldMk cId="672186795" sldId="257"/>
            <ac:spMk id="8" creationId="{00000000-0000-0000-0000-000000000000}"/>
          </ac:spMkLst>
        </pc:spChg>
        <pc:spChg chg="mod">
          <ac:chgData name="Cathy Bouwer" userId="S::cbouwer@katherines.netacademies.net::845b2fea-ee1a-46a9-b6e0-4ca90c0b84f4" providerId="AD" clId="Web-{84CC30B6-1A6E-5304-17E8-033B870DA879}" dt="2020-03-23T14:04:08.945" v="6"/>
          <ac:spMkLst>
            <pc:docMk/>
            <pc:sldMk cId="672186795" sldId="257"/>
            <ac:spMk id="9" creationId="{00000000-0000-0000-0000-000000000000}"/>
          </ac:spMkLst>
        </pc:spChg>
        <pc:spChg chg="mod">
          <ac:chgData name="Cathy Bouwer" userId="S::cbouwer@katherines.netacademies.net::845b2fea-ee1a-46a9-b6e0-4ca90c0b84f4" providerId="AD" clId="Web-{84CC30B6-1A6E-5304-17E8-033B870DA879}" dt="2020-03-23T14:04:08.960" v="7"/>
          <ac:spMkLst>
            <pc:docMk/>
            <pc:sldMk cId="672186795" sldId="257"/>
            <ac:spMk id="10" creationId="{00000000-0000-0000-0000-000000000000}"/>
          </ac:spMkLst>
        </pc:spChg>
        <pc:spChg chg="mod">
          <ac:chgData name="Cathy Bouwer" userId="S::cbouwer@katherines.netacademies.net::845b2fea-ee1a-46a9-b6e0-4ca90c0b84f4" providerId="AD" clId="Web-{84CC30B6-1A6E-5304-17E8-033B870DA879}" dt="2020-03-23T14:04:08.991" v="8"/>
          <ac:spMkLst>
            <pc:docMk/>
            <pc:sldMk cId="672186795" sldId="257"/>
            <ac:spMk id="14" creationId="{00000000-0000-0000-0000-000000000000}"/>
          </ac:spMkLst>
        </pc:spChg>
        <pc:spChg chg="mod">
          <ac:chgData name="Cathy Bouwer" userId="S::cbouwer@katherines.netacademies.net::845b2fea-ee1a-46a9-b6e0-4ca90c0b84f4" providerId="AD" clId="Web-{84CC30B6-1A6E-5304-17E8-033B870DA879}" dt="2020-03-23T14:04:09.023" v="9"/>
          <ac:spMkLst>
            <pc:docMk/>
            <pc:sldMk cId="672186795" sldId="257"/>
            <ac:spMk id="15" creationId="{00000000-0000-0000-0000-000000000000}"/>
          </ac:spMkLst>
        </pc:spChg>
        <pc:spChg chg="mod">
          <ac:chgData name="Cathy Bouwer" userId="S::cbouwer@katherines.netacademies.net::845b2fea-ee1a-46a9-b6e0-4ca90c0b84f4" providerId="AD" clId="Web-{84CC30B6-1A6E-5304-17E8-033B870DA879}" dt="2020-03-23T14:04:09.023" v="10"/>
          <ac:spMkLst>
            <pc:docMk/>
            <pc:sldMk cId="672186795" sldId="257"/>
            <ac:spMk id="16" creationId="{00000000-0000-0000-0000-000000000000}"/>
          </ac:spMkLst>
        </pc:spChg>
      </pc:sldChg>
      <pc:sldChg chg="modSp">
        <pc:chgData name="Cathy Bouwer" userId="S::cbouwer@katherines.netacademies.net::845b2fea-ee1a-46a9-b6e0-4ca90c0b84f4" providerId="AD" clId="Web-{84CC30B6-1A6E-5304-17E8-033B870DA879}" dt="2020-03-23T14:04:19.163" v="22"/>
        <pc:sldMkLst>
          <pc:docMk/>
          <pc:sldMk cId="2829250114" sldId="258"/>
        </pc:sldMkLst>
        <pc:spChg chg="mod">
          <ac:chgData name="Cathy Bouwer" userId="S::cbouwer@katherines.netacademies.net::845b2fea-ee1a-46a9-b6e0-4ca90c0b84f4" providerId="AD" clId="Web-{84CC30B6-1A6E-5304-17E8-033B870DA879}" dt="2020-03-23T14:04:19.023" v="11"/>
          <ac:spMkLst>
            <pc:docMk/>
            <pc:sldMk cId="2829250114" sldId="258"/>
            <ac:spMk id="3" creationId="{00000000-0000-0000-0000-000000000000}"/>
          </ac:spMkLst>
        </pc:spChg>
        <pc:spChg chg="mod">
          <ac:chgData name="Cathy Bouwer" userId="S::cbouwer@katherines.netacademies.net::845b2fea-ee1a-46a9-b6e0-4ca90c0b84f4" providerId="AD" clId="Web-{84CC30B6-1A6E-5304-17E8-033B870DA879}" dt="2020-03-23T14:04:19.039" v="12"/>
          <ac:spMkLst>
            <pc:docMk/>
            <pc:sldMk cId="2829250114" sldId="258"/>
            <ac:spMk id="4" creationId="{00000000-0000-0000-0000-000000000000}"/>
          </ac:spMkLst>
        </pc:spChg>
        <pc:spChg chg="mod">
          <ac:chgData name="Cathy Bouwer" userId="S::cbouwer@katherines.netacademies.net::845b2fea-ee1a-46a9-b6e0-4ca90c0b84f4" providerId="AD" clId="Web-{84CC30B6-1A6E-5304-17E8-033B870DA879}" dt="2020-03-23T14:04:19.039" v="13"/>
          <ac:spMkLst>
            <pc:docMk/>
            <pc:sldMk cId="2829250114" sldId="258"/>
            <ac:spMk id="5" creationId="{00000000-0000-0000-0000-000000000000}"/>
          </ac:spMkLst>
        </pc:spChg>
        <pc:spChg chg="mod">
          <ac:chgData name="Cathy Bouwer" userId="S::cbouwer@katherines.netacademies.net::845b2fea-ee1a-46a9-b6e0-4ca90c0b84f4" providerId="AD" clId="Web-{84CC30B6-1A6E-5304-17E8-033B870DA879}" dt="2020-03-23T14:04:19.054" v="14"/>
          <ac:spMkLst>
            <pc:docMk/>
            <pc:sldMk cId="2829250114" sldId="258"/>
            <ac:spMk id="6" creationId="{00000000-0000-0000-0000-000000000000}"/>
          </ac:spMkLst>
        </pc:spChg>
        <pc:spChg chg="mod">
          <ac:chgData name="Cathy Bouwer" userId="S::cbouwer@katherines.netacademies.net::845b2fea-ee1a-46a9-b6e0-4ca90c0b84f4" providerId="AD" clId="Web-{84CC30B6-1A6E-5304-17E8-033B870DA879}" dt="2020-03-23T14:04:19.054" v="15"/>
          <ac:spMkLst>
            <pc:docMk/>
            <pc:sldMk cId="2829250114" sldId="258"/>
            <ac:spMk id="7" creationId="{00000000-0000-0000-0000-000000000000}"/>
          </ac:spMkLst>
        </pc:spChg>
        <pc:spChg chg="mod">
          <ac:chgData name="Cathy Bouwer" userId="S::cbouwer@katherines.netacademies.net::845b2fea-ee1a-46a9-b6e0-4ca90c0b84f4" providerId="AD" clId="Web-{84CC30B6-1A6E-5304-17E8-033B870DA879}" dt="2020-03-23T14:04:19.072" v="16"/>
          <ac:spMkLst>
            <pc:docMk/>
            <pc:sldMk cId="2829250114" sldId="258"/>
            <ac:spMk id="8" creationId="{00000000-0000-0000-0000-000000000000}"/>
          </ac:spMkLst>
        </pc:spChg>
        <pc:spChg chg="mod">
          <ac:chgData name="Cathy Bouwer" userId="S::cbouwer@katherines.netacademies.net::845b2fea-ee1a-46a9-b6e0-4ca90c0b84f4" providerId="AD" clId="Web-{84CC30B6-1A6E-5304-17E8-033B870DA879}" dt="2020-03-23T14:04:19.085" v="17"/>
          <ac:spMkLst>
            <pc:docMk/>
            <pc:sldMk cId="2829250114" sldId="258"/>
            <ac:spMk id="9" creationId="{00000000-0000-0000-0000-000000000000}"/>
          </ac:spMkLst>
        </pc:spChg>
        <pc:spChg chg="mod">
          <ac:chgData name="Cathy Bouwer" userId="S::cbouwer@katherines.netacademies.net::845b2fea-ee1a-46a9-b6e0-4ca90c0b84f4" providerId="AD" clId="Web-{84CC30B6-1A6E-5304-17E8-033B870DA879}" dt="2020-03-23T14:04:19.101" v="18"/>
          <ac:spMkLst>
            <pc:docMk/>
            <pc:sldMk cId="2829250114" sldId="258"/>
            <ac:spMk id="10" creationId="{00000000-0000-0000-0000-000000000000}"/>
          </ac:spMkLst>
        </pc:spChg>
        <pc:spChg chg="mod">
          <ac:chgData name="Cathy Bouwer" userId="S::cbouwer@katherines.netacademies.net::845b2fea-ee1a-46a9-b6e0-4ca90c0b84f4" providerId="AD" clId="Web-{84CC30B6-1A6E-5304-17E8-033B870DA879}" dt="2020-03-23T14:04:19.116" v="19"/>
          <ac:spMkLst>
            <pc:docMk/>
            <pc:sldMk cId="2829250114" sldId="258"/>
            <ac:spMk id="13" creationId="{00000000-0000-0000-0000-000000000000}"/>
          </ac:spMkLst>
        </pc:spChg>
        <pc:spChg chg="mod">
          <ac:chgData name="Cathy Bouwer" userId="S::cbouwer@katherines.netacademies.net::845b2fea-ee1a-46a9-b6e0-4ca90c0b84f4" providerId="AD" clId="Web-{84CC30B6-1A6E-5304-17E8-033B870DA879}" dt="2020-03-23T14:04:19.132" v="20"/>
          <ac:spMkLst>
            <pc:docMk/>
            <pc:sldMk cId="2829250114" sldId="258"/>
            <ac:spMk id="15" creationId="{00000000-0000-0000-0000-000000000000}"/>
          </ac:spMkLst>
        </pc:spChg>
        <pc:spChg chg="mod">
          <ac:chgData name="Cathy Bouwer" userId="S::cbouwer@katherines.netacademies.net::845b2fea-ee1a-46a9-b6e0-4ca90c0b84f4" providerId="AD" clId="Web-{84CC30B6-1A6E-5304-17E8-033B870DA879}" dt="2020-03-23T14:04:19.148" v="21"/>
          <ac:spMkLst>
            <pc:docMk/>
            <pc:sldMk cId="2829250114" sldId="258"/>
            <ac:spMk id="16" creationId="{00000000-0000-0000-0000-000000000000}"/>
          </ac:spMkLst>
        </pc:spChg>
        <pc:spChg chg="mod">
          <ac:chgData name="Cathy Bouwer" userId="S::cbouwer@katherines.netacademies.net::845b2fea-ee1a-46a9-b6e0-4ca90c0b84f4" providerId="AD" clId="Web-{84CC30B6-1A6E-5304-17E8-033B870DA879}" dt="2020-03-23T14:04:19.163" v="22"/>
          <ac:spMkLst>
            <pc:docMk/>
            <pc:sldMk cId="2829250114" sldId="258"/>
            <ac:spMk id="17" creationId="{00000000-0000-0000-0000-000000000000}"/>
          </ac:spMkLst>
        </pc:spChg>
      </pc:sldChg>
      <pc:sldChg chg="modSp">
        <pc:chgData name="Cathy Bouwer" userId="S::cbouwer@katherines.netacademies.net::845b2fea-ee1a-46a9-b6e0-4ca90c0b84f4" providerId="AD" clId="Web-{84CC30B6-1A6E-5304-17E8-033B870DA879}" dt="2020-03-23T14:07:20.709" v="150" actId="1076"/>
        <pc:sldMkLst>
          <pc:docMk/>
          <pc:sldMk cId="1456377773" sldId="259"/>
        </pc:sldMkLst>
        <pc:spChg chg="mod">
          <ac:chgData name="Cathy Bouwer" userId="S::cbouwer@katherines.netacademies.net::845b2fea-ee1a-46a9-b6e0-4ca90c0b84f4" providerId="AD" clId="Web-{84CC30B6-1A6E-5304-17E8-033B870DA879}" dt="2020-03-23T14:07:17.959" v="148" actId="20577"/>
          <ac:spMkLst>
            <pc:docMk/>
            <pc:sldMk cId="1456377773" sldId="259"/>
            <ac:spMk id="5" creationId="{00000000-0000-0000-0000-000000000000}"/>
          </ac:spMkLst>
        </pc:spChg>
        <pc:picChg chg="mod">
          <ac:chgData name="Cathy Bouwer" userId="S::cbouwer@katherines.netacademies.net::845b2fea-ee1a-46a9-b6e0-4ca90c0b84f4" providerId="AD" clId="Web-{84CC30B6-1A6E-5304-17E8-033B870DA879}" dt="2020-03-23T14:07:20.709" v="150" actId="1076"/>
          <ac:picMkLst>
            <pc:docMk/>
            <pc:sldMk cId="1456377773" sldId="259"/>
            <ac:picMk id="7" creationId="{0C172A52-105F-4CA5-83D0-81E7ADB45AA3}"/>
          </ac:picMkLst>
        </pc:picChg>
      </pc:sldChg>
      <pc:sldChg chg="modSp">
        <pc:chgData name="Cathy Bouwer" userId="S::cbouwer@katherines.netacademies.net::845b2fea-ee1a-46a9-b6e0-4ca90c0b84f4" providerId="AD" clId="Web-{84CC30B6-1A6E-5304-17E8-033B870DA879}" dt="2020-03-23T14:04:30.554" v="34"/>
        <pc:sldMkLst>
          <pc:docMk/>
          <pc:sldMk cId="3416673442" sldId="260"/>
        </pc:sldMkLst>
        <pc:spChg chg="mod">
          <ac:chgData name="Cathy Bouwer" userId="S::cbouwer@katherines.netacademies.net::845b2fea-ee1a-46a9-b6e0-4ca90c0b84f4" providerId="AD" clId="Web-{84CC30B6-1A6E-5304-17E8-033B870DA879}" dt="2020-03-23T14:04:30.413" v="23"/>
          <ac:spMkLst>
            <pc:docMk/>
            <pc:sldMk cId="3416673442" sldId="260"/>
            <ac:spMk id="2" creationId="{00000000-0000-0000-0000-000000000000}"/>
          </ac:spMkLst>
        </pc:spChg>
        <pc:spChg chg="mod">
          <ac:chgData name="Cathy Bouwer" userId="S::cbouwer@katherines.netacademies.net::845b2fea-ee1a-46a9-b6e0-4ca90c0b84f4" providerId="AD" clId="Web-{84CC30B6-1A6E-5304-17E8-033B870DA879}" dt="2020-03-23T14:04:30.429" v="24"/>
          <ac:spMkLst>
            <pc:docMk/>
            <pc:sldMk cId="3416673442" sldId="260"/>
            <ac:spMk id="3" creationId="{00000000-0000-0000-0000-000000000000}"/>
          </ac:spMkLst>
        </pc:spChg>
        <pc:spChg chg="mod">
          <ac:chgData name="Cathy Bouwer" userId="S::cbouwer@katherines.netacademies.net::845b2fea-ee1a-46a9-b6e0-4ca90c0b84f4" providerId="AD" clId="Web-{84CC30B6-1A6E-5304-17E8-033B870DA879}" dt="2020-03-23T14:04:30.445" v="25"/>
          <ac:spMkLst>
            <pc:docMk/>
            <pc:sldMk cId="3416673442" sldId="260"/>
            <ac:spMk id="4" creationId="{00000000-0000-0000-0000-000000000000}"/>
          </ac:spMkLst>
        </pc:spChg>
        <pc:spChg chg="mod">
          <ac:chgData name="Cathy Bouwer" userId="S::cbouwer@katherines.netacademies.net::845b2fea-ee1a-46a9-b6e0-4ca90c0b84f4" providerId="AD" clId="Web-{84CC30B6-1A6E-5304-17E8-033B870DA879}" dt="2020-03-23T14:04:30.460" v="26"/>
          <ac:spMkLst>
            <pc:docMk/>
            <pc:sldMk cId="3416673442" sldId="260"/>
            <ac:spMk id="5" creationId="{00000000-0000-0000-0000-000000000000}"/>
          </ac:spMkLst>
        </pc:spChg>
        <pc:spChg chg="mod">
          <ac:chgData name="Cathy Bouwer" userId="S::cbouwer@katherines.netacademies.net::845b2fea-ee1a-46a9-b6e0-4ca90c0b84f4" providerId="AD" clId="Web-{84CC30B6-1A6E-5304-17E8-033B870DA879}" dt="2020-03-23T14:04:30.460" v="27"/>
          <ac:spMkLst>
            <pc:docMk/>
            <pc:sldMk cId="3416673442" sldId="260"/>
            <ac:spMk id="6" creationId="{00000000-0000-0000-0000-000000000000}"/>
          </ac:spMkLst>
        </pc:spChg>
        <pc:spChg chg="mod">
          <ac:chgData name="Cathy Bouwer" userId="S::cbouwer@katherines.netacademies.net::845b2fea-ee1a-46a9-b6e0-4ca90c0b84f4" providerId="AD" clId="Web-{84CC30B6-1A6E-5304-17E8-033B870DA879}" dt="2020-03-23T14:04:30.476" v="28"/>
          <ac:spMkLst>
            <pc:docMk/>
            <pc:sldMk cId="3416673442" sldId="260"/>
            <ac:spMk id="7" creationId="{00000000-0000-0000-0000-000000000000}"/>
          </ac:spMkLst>
        </pc:spChg>
        <pc:spChg chg="mod">
          <ac:chgData name="Cathy Bouwer" userId="S::cbouwer@katherines.netacademies.net::845b2fea-ee1a-46a9-b6e0-4ca90c0b84f4" providerId="AD" clId="Web-{84CC30B6-1A6E-5304-17E8-033B870DA879}" dt="2020-03-23T14:04:30.491" v="29"/>
          <ac:spMkLst>
            <pc:docMk/>
            <pc:sldMk cId="3416673442" sldId="260"/>
            <ac:spMk id="8" creationId="{00000000-0000-0000-0000-000000000000}"/>
          </ac:spMkLst>
        </pc:spChg>
        <pc:spChg chg="mod">
          <ac:chgData name="Cathy Bouwer" userId="S::cbouwer@katherines.netacademies.net::845b2fea-ee1a-46a9-b6e0-4ca90c0b84f4" providerId="AD" clId="Web-{84CC30B6-1A6E-5304-17E8-033B870DA879}" dt="2020-03-23T14:04:30.507" v="30"/>
          <ac:spMkLst>
            <pc:docMk/>
            <pc:sldMk cId="3416673442" sldId="260"/>
            <ac:spMk id="9" creationId="{00000000-0000-0000-0000-000000000000}"/>
          </ac:spMkLst>
        </pc:spChg>
        <pc:spChg chg="mod">
          <ac:chgData name="Cathy Bouwer" userId="S::cbouwer@katherines.netacademies.net::845b2fea-ee1a-46a9-b6e0-4ca90c0b84f4" providerId="AD" clId="Web-{84CC30B6-1A6E-5304-17E8-033B870DA879}" dt="2020-03-23T14:04:30.507" v="31"/>
          <ac:spMkLst>
            <pc:docMk/>
            <pc:sldMk cId="3416673442" sldId="260"/>
            <ac:spMk id="11" creationId="{00000000-0000-0000-0000-000000000000}"/>
          </ac:spMkLst>
        </pc:spChg>
        <pc:spChg chg="mod">
          <ac:chgData name="Cathy Bouwer" userId="S::cbouwer@katherines.netacademies.net::845b2fea-ee1a-46a9-b6e0-4ca90c0b84f4" providerId="AD" clId="Web-{84CC30B6-1A6E-5304-17E8-033B870DA879}" dt="2020-03-23T14:04:30.523" v="32"/>
          <ac:spMkLst>
            <pc:docMk/>
            <pc:sldMk cId="3416673442" sldId="260"/>
            <ac:spMk id="13" creationId="{00000000-0000-0000-0000-000000000000}"/>
          </ac:spMkLst>
        </pc:spChg>
        <pc:spChg chg="mod">
          <ac:chgData name="Cathy Bouwer" userId="S::cbouwer@katherines.netacademies.net::845b2fea-ee1a-46a9-b6e0-4ca90c0b84f4" providerId="AD" clId="Web-{84CC30B6-1A6E-5304-17E8-033B870DA879}" dt="2020-03-23T14:04:30.538" v="33"/>
          <ac:spMkLst>
            <pc:docMk/>
            <pc:sldMk cId="3416673442" sldId="260"/>
            <ac:spMk id="14" creationId="{00000000-0000-0000-0000-000000000000}"/>
          </ac:spMkLst>
        </pc:spChg>
        <pc:spChg chg="mod">
          <ac:chgData name="Cathy Bouwer" userId="S::cbouwer@katherines.netacademies.net::845b2fea-ee1a-46a9-b6e0-4ca90c0b84f4" providerId="AD" clId="Web-{84CC30B6-1A6E-5304-17E8-033B870DA879}" dt="2020-03-23T14:04:30.554" v="34"/>
          <ac:spMkLst>
            <pc:docMk/>
            <pc:sldMk cId="3416673442" sldId="260"/>
            <ac:spMk id="15" creationId="{00000000-0000-0000-0000-000000000000}"/>
          </ac:spMkLst>
        </pc:spChg>
      </pc:sldChg>
      <pc:sldChg chg="modSp">
        <pc:chgData name="Cathy Bouwer" userId="S::cbouwer@katherines.netacademies.net::845b2fea-ee1a-46a9-b6e0-4ca90c0b84f4" providerId="AD" clId="Web-{84CC30B6-1A6E-5304-17E8-033B870DA879}" dt="2020-03-23T14:04:47.304" v="46"/>
        <pc:sldMkLst>
          <pc:docMk/>
          <pc:sldMk cId="1637406456" sldId="261"/>
        </pc:sldMkLst>
        <pc:spChg chg="mod">
          <ac:chgData name="Cathy Bouwer" userId="S::cbouwer@katherines.netacademies.net::845b2fea-ee1a-46a9-b6e0-4ca90c0b84f4" providerId="AD" clId="Web-{84CC30B6-1A6E-5304-17E8-033B870DA879}" dt="2020-03-23T14:04:47.163" v="35"/>
          <ac:spMkLst>
            <pc:docMk/>
            <pc:sldMk cId="1637406456" sldId="261"/>
            <ac:spMk id="2" creationId="{00000000-0000-0000-0000-000000000000}"/>
          </ac:spMkLst>
        </pc:spChg>
        <pc:spChg chg="mod">
          <ac:chgData name="Cathy Bouwer" userId="S::cbouwer@katherines.netacademies.net::845b2fea-ee1a-46a9-b6e0-4ca90c0b84f4" providerId="AD" clId="Web-{84CC30B6-1A6E-5304-17E8-033B870DA879}" dt="2020-03-23T14:04:47.163" v="36"/>
          <ac:spMkLst>
            <pc:docMk/>
            <pc:sldMk cId="1637406456" sldId="261"/>
            <ac:spMk id="3" creationId="{00000000-0000-0000-0000-000000000000}"/>
          </ac:spMkLst>
        </pc:spChg>
        <pc:spChg chg="mod">
          <ac:chgData name="Cathy Bouwer" userId="S::cbouwer@katherines.netacademies.net::845b2fea-ee1a-46a9-b6e0-4ca90c0b84f4" providerId="AD" clId="Web-{84CC30B6-1A6E-5304-17E8-033B870DA879}" dt="2020-03-23T14:04:47.179" v="37"/>
          <ac:spMkLst>
            <pc:docMk/>
            <pc:sldMk cId="1637406456" sldId="261"/>
            <ac:spMk id="4" creationId="{00000000-0000-0000-0000-000000000000}"/>
          </ac:spMkLst>
        </pc:spChg>
        <pc:spChg chg="mod">
          <ac:chgData name="Cathy Bouwer" userId="S::cbouwer@katherines.netacademies.net::845b2fea-ee1a-46a9-b6e0-4ca90c0b84f4" providerId="AD" clId="Web-{84CC30B6-1A6E-5304-17E8-033B870DA879}" dt="2020-03-23T14:04:47.194" v="38"/>
          <ac:spMkLst>
            <pc:docMk/>
            <pc:sldMk cId="1637406456" sldId="261"/>
            <ac:spMk id="5" creationId="{00000000-0000-0000-0000-000000000000}"/>
          </ac:spMkLst>
        </pc:spChg>
        <pc:spChg chg="mod">
          <ac:chgData name="Cathy Bouwer" userId="S::cbouwer@katherines.netacademies.net::845b2fea-ee1a-46a9-b6e0-4ca90c0b84f4" providerId="AD" clId="Web-{84CC30B6-1A6E-5304-17E8-033B870DA879}" dt="2020-03-23T14:04:47.194" v="39"/>
          <ac:spMkLst>
            <pc:docMk/>
            <pc:sldMk cId="1637406456" sldId="261"/>
            <ac:spMk id="6" creationId="{00000000-0000-0000-0000-000000000000}"/>
          </ac:spMkLst>
        </pc:spChg>
        <pc:spChg chg="mod">
          <ac:chgData name="Cathy Bouwer" userId="S::cbouwer@katherines.netacademies.net::845b2fea-ee1a-46a9-b6e0-4ca90c0b84f4" providerId="AD" clId="Web-{84CC30B6-1A6E-5304-17E8-033B870DA879}" dt="2020-03-23T14:04:47.226" v="40"/>
          <ac:spMkLst>
            <pc:docMk/>
            <pc:sldMk cId="1637406456" sldId="261"/>
            <ac:spMk id="7" creationId="{00000000-0000-0000-0000-000000000000}"/>
          </ac:spMkLst>
        </pc:spChg>
        <pc:spChg chg="mod">
          <ac:chgData name="Cathy Bouwer" userId="S::cbouwer@katherines.netacademies.net::845b2fea-ee1a-46a9-b6e0-4ca90c0b84f4" providerId="AD" clId="Web-{84CC30B6-1A6E-5304-17E8-033B870DA879}" dt="2020-03-23T14:04:47.226" v="41"/>
          <ac:spMkLst>
            <pc:docMk/>
            <pc:sldMk cId="1637406456" sldId="261"/>
            <ac:spMk id="8" creationId="{00000000-0000-0000-0000-000000000000}"/>
          </ac:spMkLst>
        </pc:spChg>
        <pc:spChg chg="mod">
          <ac:chgData name="Cathy Bouwer" userId="S::cbouwer@katherines.netacademies.net::845b2fea-ee1a-46a9-b6e0-4ca90c0b84f4" providerId="AD" clId="Web-{84CC30B6-1A6E-5304-17E8-033B870DA879}" dt="2020-03-23T14:04:47.241" v="42"/>
          <ac:spMkLst>
            <pc:docMk/>
            <pc:sldMk cId="1637406456" sldId="261"/>
            <ac:spMk id="9" creationId="{00000000-0000-0000-0000-000000000000}"/>
          </ac:spMkLst>
        </pc:spChg>
        <pc:spChg chg="mod">
          <ac:chgData name="Cathy Bouwer" userId="S::cbouwer@katherines.netacademies.net::845b2fea-ee1a-46a9-b6e0-4ca90c0b84f4" providerId="AD" clId="Web-{84CC30B6-1A6E-5304-17E8-033B870DA879}" dt="2020-03-23T14:04:47.257" v="43"/>
          <ac:spMkLst>
            <pc:docMk/>
            <pc:sldMk cId="1637406456" sldId="261"/>
            <ac:spMk id="10" creationId="{00000000-0000-0000-0000-000000000000}"/>
          </ac:spMkLst>
        </pc:spChg>
        <pc:spChg chg="mod">
          <ac:chgData name="Cathy Bouwer" userId="S::cbouwer@katherines.netacademies.net::845b2fea-ee1a-46a9-b6e0-4ca90c0b84f4" providerId="AD" clId="Web-{84CC30B6-1A6E-5304-17E8-033B870DA879}" dt="2020-03-23T14:04:47.273" v="44"/>
          <ac:spMkLst>
            <pc:docMk/>
            <pc:sldMk cId="1637406456" sldId="261"/>
            <ac:spMk id="12" creationId="{00000000-0000-0000-0000-000000000000}"/>
          </ac:spMkLst>
        </pc:spChg>
        <pc:spChg chg="mod">
          <ac:chgData name="Cathy Bouwer" userId="S::cbouwer@katherines.netacademies.net::845b2fea-ee1a-46a9-b6e0-4ca90c0b84f4" providerId="AD" clId="Web-{84CC30B6-1A6E-5304-17E8-033B870DA879}" dt="2020-03-23T14:04:47.288" v="45"/>
          <ac:spMkLst>
            <pc:docMk/>
            <pc:sldMk cId="1637406456" sldId="261"/>
            <ac:spMk id="13" creationId="{00000000-0000-0000-0000-000000000000}"/>
          </ac:spMkLst>
        </pc:spChg>
        <pc:spChg chg="mod">
          <ac:chgData name="Cathy Bouwer" userId="S::cbouwer@katherines.netacademies.net::845b2fea-ee1a-46a9-b6e0-4ca90c0b84f4" providerId="AD" clId="Web-{84CC30B6-1A6E-5304-17E8-033B870DA879}" dt="2020-03-23T14:04:47.304" v="46"/>
          <ac:spMkLst>
            <pc:docMk/>
            <pc:sldMk cId="1637406456" sldId="261"/>
            <ac:spMk id="14" creationId="{00000000-0000-0000-0000-000000000000}"/>
          </ac:spMkLst>
        </pc:spChg>
      </pc:sldChg>
      <pc:sldChg chg="modSp">
        <pc:chgData name="Cathy Bouwer" userId="S::cbouwer@katherines.netacademies.net::845b2fea-ee1a-46a9-b6e0-4ca90c0b84f4" providerId="AD" clId="Web-{84CC30B6-1A6E-5304-17E8-033B870DA879}" dt="2020-03-23T14:04:58.726" v="58"/>
        <pc:sldMkLst>
          <pc:docMk/>
          <pc:sldMk cId="1663794843" sldId="262"/>
        </pc:sldMkLst>
        <pc:spChg chg="mod">
          <ac:chgData name="Cathy Bouwer" userId="S::cbouwer@katherines.netacademies.net::845b2fea-ee1a-46a9-b6e0-4ca90c0b84f4" providerId="AD" clId="Web-{84CC30B6-1A6E-5304-17E8-033B870DA879}" dt="2020-03-23T14:04:58.585" v="47"/>
          <ac:spMkLst>
            <pc:docMk/>
            <pc:sldMk cId="1663794843" sldId="262"/>
            <ac:spMk id="2" creationId="{00000000-0000-0000-0000-000000000000}"/>
          </ac:spMkLst>
        </pc:spChg>
        <pc:spChg chg="mod">
          <ac:chgData name="Cathy Bouwer" userId="S::cbouwer@katherines.netacademies.net::845b2fea-ee1a-46a9-b6e0-4ca90c0b84f4" providerId="AD" clId="Web-{84CC30B6-1A6E-5304-17E8-033B870DA879}" dt="2020-03-23T14:04:58.585" v="48"/>
          <ac:spMkLst>
            <pc:docMk/>
            <pc:sldMk cId="1663794843" sldId="262"/>
            <ac:spMk id="3" creationId="{00000000-0000-0000-0000-000000000000}"/>
          </ac:spMkLst>
        </pc:spChg>
        <pc:spChg chg="mod">
          <ac:chgData name="Cathy Bouwer" userId="S::cbouwer@katherines.netacademies.net::845b2fea-ee1a-46a9-b6e0-4ca90c0b84f4" providerId="AD" clId="Web-{84CC30B6-1A6E-5304-17E8-033B870DA879}" dt="2020-03-23T14:04:58.601" v="49"/>
          <ac:spMkLst>
            <pc:docMk/>
            <pc:sldMk cId="1663794843" sldId="262"/>
            <ac:spMk id="4" creationId="{00000000-0000-0000-0000-000000000000}"/>
          </ac:spMkLst>
        </pc:spChg>
        <pc:spChg chg="mod">
          <ac:chgData name="Cathy Bouwer" userId="S::cbouwer@katherines.netacademies.net::845b2fea-ee1a-46a9-b6e0-4ca90c0b84f4" providerId="AD" clId="Web-{84CC30B6-1A6E-5304-17E8-033B870DA879}" dt="2020-03-23T14:04:58.616" v="50"/>
          <ac:spMkLst>
            <pc:docMk/>
            <pc:sldMk cId="1663794843" sldId="262"/>
            <ac:spMk id="5" creationId="{00000000-0000-0000-0000-000000000000}"/>
          </ac:spMkLst>
        </pc:spChg>
        <pc:spChg chg="mod">
          <ac:chgData name="Cathy Bouwer" userId="S::cbouwer@katherines.netacademies.net::845b2fea-ee1a-46a9-b6e0-4ca90c0b84f4" providerId="AD" clId="Web-{84CC30B6-1A6E-5304-17E8-033B870DA879}" dt="2020-03-23T14:04:58.616" v="51"/>
          <ac:spMkLst>
            <pc:docMk/>
            <pc:sldMk cId="1663794843" sldId="262"/>
            <ac:spMk id="6" creationId="{00000000-0000-0000-0000-000000000000}"/>
          </ac:spMkLst>
        </pc:spChg>
        <pc:spChg chg="mod">
          <ac:chgData name="Cathy Bouwer" userId="S::cbouwer@katherines.netacademies.net::845b2fea-ee1a-46a9-b6e0-4ca90c0b84f4" providerId="AD" clId="Web-{84CC30B6-1A6E-5304-17E8-033B870DA879}" dt="2020-03-23T14:04:58.632" v="52"/>
          <ac:spMkLst>
            <pc:docMk/>
            <pc:sldMk cId="1663794843" sldId="262"/>
            <ac:spMk id="7" creationId="{00000000-0000-0000-0000-000000000000}"/>
          </ac:spMkLst>
        </pc:spChg>
        <pc:spChg chg="mod">
          <ac:chgData name="Cathy Bouwer" userId="S::cbouwer@katherines.netacademies.net::845b2fea-ee1a-46a9-b6e0-4ca90c0b84f4" providerId="AD" clId="Web-{84CC30B6-1A6E-5304-17E8-033B870DA879}" dt="2020-03-23T14:04:58.648" v="53"/>
          <ac:spMkLst>
            <pc:docMk/>
            <pc:sldMk cId="1663794843" sldId="262"/>
            <ac:spMk id="8" creationId="{00000000-0000-0000-0000-000000000000}"/>
          </ac:spMkLst>
        </pc:spChg>
        <pc:spChg chg="mod">
          <ac:chgData name="Cathy Bouwer" userId="S::cbouwer@katherines.netacademies.net::845b2fea-ee1a-46a9-b6e0-4ca90c0b84f4" providerId="AD" clId="Web-{84CC30B6-1A6E-5304-17E8-033B870DA879}" dt="2020-03-23T14:04:58.663" v="54"/>
          <ac:spMkLst>
            <pc:docMk/>
            <pc:sldMk cId="1663794843" sldId="262"/>
            <ac:spMk id="9" creationId="{00000000-0000-0000-0000-000000000000}"/>
          </ac:spMkLst>
        </pc:spChg>
        <pc:spChg chg="mod">
          <ac:chgData name="Cathy Bouwer" userId="S::cbouwer@katherines.netacademies.net::845b2fea-ee1a-46a9-b6e0-4ca90c0b84f4" providerId="AD" clId="Web-{84CC30B6-1A6E-5304-17E8-033B870DA879}" dt="2020-03-23T14:04:58.679" v="55"/>
          <ac:spMkLst>
            <pc:docMk/>
            <pc:sldMk cId="1663794843" sldId="262"/>
            <ac:spMk id="10" creationId="{00000000-0000-0000-0000-000000000000}"/>
          </ac:spMkLst>
        </pc:spChg>
        <pc:spChg chg="mod">
          <ac:chgData name="Cathy Bouwer" userId="S::cbouwer@katherines.netacademies.net::845b2fea-ee1a-46a9-b6e0-4ca90c0b84f4" providerId="AD" clId="Web-{84CC30B6-1A6E-5304-17E8-033B870DA879}" dt="2020-03-23T14:04:58.694" v="56"/>
          <ac:spMkLst>
            <pc:docMk/>
            <pc:sldMk cId="1663794843" sldId="262"/>
            <ac:spMk id="12" creationId="{00000000-0000-0000-0000-000000000000}"/>
          </ac:spMkLst>
        </pc:spChg>
        <pc:spChg chg="mod">
          <ac:chgData name="Cathy Bouwer" userId="S::cbouwer@katherines.netacademies.net::845b2fea-ee1a-46a9-b6e0-4ca90c0b84f4" providerId="AD" clId="Web-{84CC30B6-1A6E-5304-17E8-033B870DA879}" dt="2020-03-23T14:04:58.710" v="57"/>
          <ac:spMkLst>
            <pc:docMk/>
            <pc:sldMk cId="1663794843" sldId="262"/>
            <ac:spMk id="13" creationId="{00000000-0000-0000-0000-000000000000}"/>
          </ac:spMkLst>
        </pc:spChg>
        <pc:spChg chg="mod">
          <ac:chgData name="Cathy Bouwer" userId="S::cbouwer@katherines.netacademies.net::845b2fea-ee1a-46a9-b6e0-4ca90c0b84f4" providerId="AD" clId="Web-{84CC30B6-1A6E-5304-17E8-033B870DA879}" dt="2020-03-23T14:04:58.726" v="58"/>
          <ac:spMkLst>
            <pc:docMk/>
            <pc:sldMk cId="1663794843" sldId="262"/>
            <ac:spMk id="14" creationId="{00000000-0000-0000-0000-000000000000}"/>
          </ac:spMkLst>
        </pc:spChg>
      </pc:sldChg>
      <pc:sldChg chg="modSp">
        <pc:chgData name="Cathy Bouwer" userId="S::cbouwer@katherines.netacademies.net::845b2fea-ee1a-46a9-b6e0-4ca90c0b84f4" providerId="AD" clId="Web-{84CC30B6-1A6E-5304-17E8-033B870DA879}" dt="2020-03-23T14:05:08.101" v="70"/>
        <pc:sldMkLst>
          <pc:docMk/>
          <pc:sldMk cId="2801227621" sldId="263"/>
        </pc:sldMkLst>
        <pc:spChg chg="mod">
          <ac:chgData name="Cathy Bouwer" userId="S::cbouwer@katherines.netacademies.net::845b2fea-ee1a-46a9-b6e0-4ca90c0b84f4" providerId="AD" clId="Web-{84CC30B6-1A6E-5304-17E8-033B870DA879}" dt="2020-03-23T14:05:07.976" v="59"/>
          <ac:spMkLst>
            <pc:docMk/>
            <pc:sldMk cId="2801227621" sldId="263"/>
            <ac:spMk id="3" creationId="{00000000-0000-0000-0000-000000000000}"/>
          </ac:spMkLst>
        </pc:spChg>
        <pc:spChg chg="mod">
          <ac:chgData name="Cathy Bouwer" userId="S::cbouwer@katherines.netacademies.net::845b2fea-ee1a-46a9-b6e0-4ca90c0b84f4" providerId="AD" clId="Web-{84CC30B6-1A6E-5304-17E8-033B870DA879}" dt="2020-03-23T14:05:07.976" v="60"/>
          <ac:spMkLst>
            <pc:docMk/>
            <pc:sldMk cId="2801227621" sldId="263"/>
            <ac:spMk id="4" creationId="{00000000-0000-0000-0000-000000000000}"/>
          </ac:spMkLst>
        </pc:spChg>
        <pc:spChg chg="mod">
          <ac:chgData name="Cathy Bouwer" userId="S::cbouwer@katherines.netacademies.net::845b2fea-ee1a-46a9-b6e0-4ca90c0b84f4" providerId="AD" clId="Web-{84CC30B6-1A6E-5304-17E8-033B870DA879}" dt="2020-03-23T14:05:07.991" v="61"/>
          <ac:spMkLst>
            <pc:docMk/>
            <pc:sldMk cId="2801227621" sldId="263"/>
            <ac:spMk id="5" creationId="{00000000-0000-0000-0000-000000000000}"/>
          </ac:spMkLst>
        </pc:spChg>
        <pc:spChg chg="mod">
          <ac:chgData name="Cathy Bouwer" userId="S::cbouwer@katherines.netacademies.net::845b2fea-ee1a-46a9-b6e0-4ca90c0b84f4" providerId="AD" clId="Web-{84CC30B6-1A6E-5304-17E8-033B870DA879}" dt="2020-03-23T14:05:08.007" v="62"/>
          <ac:spMkLst>
            <pc:docMk/>
            <pc:sldMk cId="2801227621" sldId="263"/>
            <ac:spMk id="6" creationId="{00000000-0000-0000-0000-000000000000}"/>
          </ac:spMkLst>
        </pc:spChg>
        <pc:spChg chg="mod">
          <ac:chgData name="Cathy Bouwer" userId="S::cbouwer@katherines.netacademies.net::845b2fea-ee1a-46a9-b6e0-4ca90c0b84f4" providerId="AD" clId="Web-{84CC30B6-1A6E-5304-17E8-033B870DA879}" dt="2020-03-23T14:05:08.022" v="63"/>
          <ac:spMkLst>
            <pc:docMk/>
            <pc:sldMk cId="2801227621" sldId="263"/>
            <ac:spMk id="7" creationId="{00000000-0000-0000-0000-000000000000}"/>
          </ac:spMkLst>
        </pc:spChg>
        <pc:spChg chg="mod">
          <ac:chgData name="Cathy Bouwer" userId="S::cbouwer@katherines.netacademies.net::845b2fea-ee1a-46a9-b6e0-4ca90c0b84f4" providerId="AD" clId="Web-{84CC30B6-1A6E-5304-17E8-033B870DA879}" dt="2020-03-23T14:05:08.022" v="64"/>
          <ac:spMkLst>
            <pc:docMk/>
            <pc:sldMk cId="2801227621" sldId="263"/>
            <ac:spMk id="8" creationId="{00000000-0000-0000-0000-000000000000}"/>
          </ac:spMkLst>
        </pc:spChg>
        <pc:spChg chg="mod">
          <ac:chgData name="Cathy Bouwer" userId="S::cbouwer@katherines.netacademies.net::845b2fea-ee1a-46a9-b6e0-4ca90c0b84f4" providerId="AD" clId="Web-{84CC30B6-1A6E-5304-17E8-033B870DA879}" dt="2020-03-23T14:05:08.038" v="65"/>
          <ac:spMkLst>
            <pc:docMk/>
            <pc:sldMk cId="2801227621" sldId="263"/>
            <ac:spMk id="9" creationId="{00000000-0000-0000-0000-000000000000}"/>
          </ac:spMkLst>
        </pc:spChg>
        <pc:spChg chg="mod">
          <ac:chgData name="Cathy Bouwer" userId="S::cbouwer@katherines.netacademies.net::845b2fea-ee1a-46a9-b6e0-4ca90c0b84f4" providerId="AD" clId="Web-{84CC30B6-1A6E-5304-17E8-033B870DA879}" dt="2020-03-23T14:05:08.054" v="66"/>
          <ac:spMkLst>
            <pc:docMk/>
            <pc:sldMk cId="2801227621" sldId="263"/>
            <ac:spMk id="10" creationId="{00000000-0000-0000-0000-000000000000}"/>
          </ac:spMkLst>
        </pc:spChg>
        <pc:spChg chg="mod">
          <ac:chgData name="Cathy Bouwer" userId="S::cbouwer@katherines.netacademies.net::845b2fea-ee1a-46a9-b6e0-4ca90c0b84f4" providerId="AD" clId="Web-{84CC30B6-1A6E-5304-17E8-033B870DA879}" dt="2020-03-23T14:05:08.069" v="67"/>
          <ac:spMkLst>
            <pc:docMk/>
            <pc:sldMk cId="2801227621" sldId="263"/>
            <ac:spMk id="11" creationId="{00000000-0000-0000-0000-000000000000}"/>
          </ac:spMkLst>
        </pc:spChg>
        <pc:spChg chg="mod">
          <ac:chgData name="Cathy Bouwer" userId="S::cbouwer@katherines.netacademies.net::845b2fea-ee1a-46a9-b6e0-4ca90c0b84f4" providerId="AD" clId="Web-{84CC30B6-1A6E-5304-17E8-033B870DA879}" dt="2020-03-23T14:05:08.085" v="68"/>
          <ac:spMkLst>
            <pc:docMk/>
            <pc:sldMk cId="2801227621" sldId="263"/>
            <ac:spMk id="13" creationId="{00000000-0000-0000-0000-000000000000}"/>
          </ac:spMkLst>
        </pc:spChg>
        <pc:spChg chg="mod">
          <ac:chgData name="Cathy Bouwer" userId="S::cbouwer@katherines.netacademies.net::845b2fea-ee1a-46a9-b6e0-4ca90c0b84f4" providerId="AD" clId="Web-{84CC30B6-1A6E-5304-17E8-033B870DA879}" dt="2020-03-23T14:05:08.101" v="69"/>
          <ac:spMkLst>
            <pc:docMk/>
            <pc:sldMk cId="2801227621" sldId="263"/>
            <ac:spMk id="14" creationId="{00000000-0000-0000-0000-000000000000}"/>
          </ac:spMkLst>
        </pc:spChg>
        <pc:spChg chg="mod">
          <ac:chgData name="Cathy Bouwer" userId="S::cbouwer@katherines.netacademies.net::845b2fea-ee1a-46a9-b6e0-4ca90c0b84f4" providerId="AD" clId="Web-{84CC30B6-1A6E-5304-17E8-033B870DA879}" dt="2020-03-23T14:05:08.101" v="70"/>
          <ac:spMkLst>
            <pc:docMk/>
            <pc:sldMk cId="2801227621" sldId="263"/>
            <ac:spMk id="15" creationId="{00000000-0000-0000-0000-000000000000}"/>
          </ac:spMkLst>
        </pc:spChg>
      </pc:sldChg>
      <pc:sldChg chg="modSp">
        <pc:chgData name="Cathy Bouwer" userId="S::cbouwer@katherines.netacademies.net::845b2fea-ee1a-46a9-b6e0-4ca90c0b84f4" providerId="AD" clId="Web-{84CC30B6-1A6E-5304-17E8-033B870DA879}" dt="2020-03-23T14:05:21.023" v="82"/>
        <pc:sldMkLst>
          <pc:docMk/>
          <pc:sldMk cId="3518585428" sldId="264"/>
        </pc:sldMkLst>
        <pc:spChg chg="mod">
          <ac:chgData name="Cathy Bouwer" userId="S::cbouwer@katherines.netacademies.net::845b2fea-ee1a-46a9-b6e0-4ca90c0b84f4" providerId="AD" clId="Web-{84CC30B6-1A6E-5304-17E8-033B870DA879}" dt="2020-03-23T14:05:20.882" v="71"/>
          <ac:spMkLst>
            <pc:docMk/>
            <pc:sldMk cId="3518585428" sldId="264"/>
            <ac:spMk id="2" creationId="{00000000-0000-0000-0000-000000000000}"/>
          </ac:spMkLst>
        </pc:spChg>
        <pc:spChg chg="mod">
          <ac:chgData name="Cathy Bouwer" userId="S::cbouwer@katherines.netacademies.net::845b2fea-ee1a-46a9-b6e0-4ca90c0b84f4" providerId="AD" clId="Web-{84CC30B6-1A6E-5304-17E8-033B870DA879}" dt="2020-03-23T14:05:20.897" v="72"/>
          <ac:spMkLst>
            <pc:docMk/>
            <pc:sldMk cId="3518585428" sldId="264"/>
            <ac:spMk id="3" creationId="{00000000-0000-0000-0000-000000000000}"/>
          </ac:spMkLst>
        </pc:spChg>
        <pc:spChg chg="mod">
          <ac:chgData name="Cathy Bouwer" userId="S::cbouwer@katherines.netacademies.net::845b2fea-ee1a-46a9-b6e0-4ca90c0b84f4" providerId="AD" clId="Web-{84CC30B6-1A6E-5304-17E8-033B870DA879}" dt="2020-03-23T14:05:20.913" v="73"/>
          <ac:spMkLst>
            <pc:docMk/>
            <pc:sldMk cId="3518585428" sldId="264"/>
            <ac:spMk id="4" creationId="{00000000-0000-0000-0000-000000000000}"/>
          </ac:spMkLst>
        </pc:spChg>
        <pc:spChg chg="mod">
          <ac:chgData name="Cathy Bouwer" userId="S::cbouwer@katherines.netacademies.net::845b2fea-ee1a-46a9-b6e0-4ca90c0b84f4" providerId="AD" clId="Web-{84CC30B6-1A6E-5304-17E8-033B870DA879}" dt="2020-03-23T14:05:20.913" v="74"/>
          <ac:spMkLst>
            <pc:docMk/>
            <pc:sldMk cId="3518585428" sldId="264"/>
            <ac:spMk id="5" creationId="{00000000-0000-0000-0000-000000000000}"/>
          </ac:spMkLst>
        </pc:spChg>
        <pc:spChg chg="mod">
          <ac:chgData name="Cathy Bouwer" userId="S::cbouwer@katherines.netacademies.net::845b2fea-ee1a-46a9-b6e0-4ca90c0b84f4" providerId="AD" clId="Web-{84CC30B6-1A6E-5304-17E8-033B870DA879}" dt="2020-03-23T14:05:20.929" v="75"/>
          <ac:spMkLst>
            <pc:docMk/>
            <pc:sldMk cId="3518585428" sldId="264"/>
            <ac:spMk id="6" creationId="{00000000-0000-0000-0000-000000000000}"/>
          </ac:spMkLst>
        </pc:spChg>
        <pc:spChg chg="mod">
          <ac:chgData name="Cathy Bouwer" userId="S::cbouwer@katherines.netacademies.net::845b2fea-ee1a-46a9-b6e0-4ca90c0b84f4" providerId="AD" clId="Web-{84CC30B6-1A6E-5304-17E8-033B870DA879}" dt="2020-03-23T14:05:20.944" v="76"/>
          <ac:spMkLst>
            <pc:docMk/>
            <pc:sldMk cId="3518585428" sldId="264"/>
            <ac:spMk id="7" creationId="{00000000-0000-0000-0000-000000000000}"/>
          </ac:spMkLst>
        </pc:spChg>
        <pc:spChg chg="mod">
          <ac:chgData name="Cathy Bouwer" userId="S::cbouwer@katherines.netacademies.net::845b2fea-ee1a-46a9-b6e0-4ca90c0b84f4" providerId="AD" clId="Web-{84CC30B6-1A6E-5304-17E8-033B870DA879}" dt="2020-03-23T14:05:20.944" v="77"/>
          <ac:spMkLst>
            <pc:docMk/>
            <pc:sldMk cId="3518585428" sldId="264"/>
            <ac:spMk id="8" creationId="{00000000-0000-0000-0000-000000000000}"/>
          </ac:spMkLst>
        </pc:spChg>
        <pc:spChg chg="mod">
          <ac:chgData name="Cathy Bouwer" userId="S::cbouwer@katherines.netacademies.net::845b2fea-ee1a-46a9-b6e0-4ca90c0b84f4" providerId="AD" clId="Web-{84CC30B6-1A6E-5304-17E8-033B870DA879}" dt="2020-03-23T14:05:20.960" v="78"/>
          <ac:spMkLst>
            <pc:docMk/>
            <pc:sldMk cId="3518585428" sldId="264"/>
            <ac:spMk id="9" creationId="{00000000-0000-0000-0000-000000000000}"/>
          </ac:spMkLst>
        </pc:spChg>
        <pc:spChg chg="mod">
          <ac:chgData name="Cathy Bouwer" userId="S::cbouwer@katherines.netacademies.net::845b2fea-ee1a-46a9-b6e0-4ca90c0b84f4" providerId="AD" clId="Web-{84CC30B6-1A6E-5304-17E8-033B870DA879}" dt="2020-03-23T14:05:20.976" v="79"/>
          <ac:spMkLst>
            <pc:docMk/>
            <pc:sldMk cId="3518585428" sldId="264"/>
            <ac:spMk id="10" creationId="{00000000-0000-0000-0000-000000000000}"/>
          </ac:spMkLst>
        </pc:spChg>
        <pc:spChg chg="mod">
          <ac:chgData name="Cathy Bouwer" userId="S::cbouwer@katherines.netacademies.net::845b2fea-ee1a-46a9-b6e0-4ca90c0b84f4" providerId="AD" clId="Web-{84CC30B6-1A6E-5304-17E8-033B870DA879}" dt="2020-03-23T14:05:20.991" v="80"/>
          <ac:spMkLst>
            <pc:docMk/>
            <pc:sldMk cId="3518585428" sldId="264"/>
            <ac:spMk id="12" creationId="{00000000-0000-0000-0000-000000000000}"/>
          </ac:spMkLst>
        </pc:spChg>
        <pc:spChg chg="mod">
          <ac:chgData name="Cathy Bouwer" userId="S::cbouwer@katherines.netacademies.net::845b2fea-ee1a-46a9-b6e0-4ca90c0b84f4" providerId="AD" clId="Web-{84CC30B6-1A6E-5304-17E8-033B870DA879}" dt="2020-03-23T14:05:21.007" v="81"/>
          <ac:spMkLst>
            <pc:docMk/>
            <pc:sldMk cId="3518585428" sldId="264"/>
            <ac:spMk id="13" creationId="{00000000-0000-0000-0000-000000000000}"/>
          </ac:spMkLst>
        </pc:spChg>
        <pc:spChg chg="mod">
          <ac:chgData name="Cathy Bouwer" userId="S::cbouwer@katherines.netacademies.net::845b2fea-ee1a-46a9-b6e0-4ca90c0b84f4" providerId="AD" clId="Web-{84CC30B6-1A6E-5304-17E8-033B870DA879}" dt="2020-03-23T14:05:21.023" v="82"/>
          <ac:spMkLst>
            <pc:docMk/>
            <pc:sldMk cId="3518585428" sldId="264"/>
            <ac:spMk id="14" creationId="{00000000-0000-0000-0000-000000000000}"/>
          </ac:spMkLst>
        </pc:spChg>
      </pc:sldChg>
      <pc:sldChg chg="modSp">
        <pc:chgData name="Cathy Bouwer" userId="S::cbouwer@katherines.netacademies.net::845b2fea-ee1a-46a9-b6e0-4ca90c0b84f4" providerId="AD" clId="Web-{84CC30B6-1A6E-5304-17E8-033B870DA879}" dt="2020-03-23T14:05:35.710" v="94"/>
        <pc:sldMkLst>
          <pc:docMk/>
          <pc:sldMk cId="1975178190" sldId="265"/>
        </pc:sldMkLst>
        <pc:spChg chg="mod">
          <ac:chgData name="Cathy Bouwer" userId="S::cbouwer@katherines.netacademies.net::845b2fea-ee1a-46a9-b6e0-4ca90c0b84f4" providerId="AD" clId="Web-{84CC30B6-1A6E-5304-17E8-033B870DA879}" dt="2020-03-23T14:05:35.554" v="83"/>
          <ac:spMkLst>
            <pc:docMk/>
            <pc:sldMk cId="1975178190" sldId="265"/>
            <ac:spMk id="2" creationId="{00000000-0000-0000-0000-000000000000}"/>
          </ac:spMkLst>
        </pc:spChg>
        <pc:spChg chg="mod">
          <ac:chgData name="Cathy Bouwer" userId="S::cbouwer@katherines.netacademies.net::845b2fea-ee1a-46a9-b6e0-4ca90c0b84f4" providerId="AD" clId="Web-{84CC30B6-1A6E-5304-17E8-033B870DA879}" dt="2020-03-23T14:05:35.569" v="84"/>
          <ac:spMkLst>
            <pc:docMk/>
            <pc:sldMk cId="1975178190" sldId="265"/>
            <ac:spMk id="3" creationId="{00000000-0000-0000-0000-000000000000}"/>
          </ac:spMkLst>
        </pc:spChg>
        <pc:spChg chg="mod">
          <ac:chgData name="Cathy Bouwer" userId="S::cbouwer@katherines.netacademies.net::845b2fea-ee1a-46a9-b6e0-4ca90c0b84f4" providerId="AD" clId="Web-{84CC30B6-1A6E-5304-17E8-033B870DA879}" dt="2020-03-23T14:05:35.585" v="85"/>
          <ac:spMkLst>
            <pc:docMk/>
            <pc:sldMk cId="1975178190" sldId="265"/>
            <ac:spMk id="4" creationId="{00000000-0000-0000-0000-000000000000}"/>
          </ac:spMkLst>
        </pc:spChg>
        <pc:spChg chg="mod">
          <ac:chgData name="Cathy Bouwer" userId="S::cbouwer@katherines.netacademies.net::845b2fea-ee1a-46a9-b6e0-4ca90c0b84f4" providerId="AD" clId="Web-{84CC30B6-1A6E-5304-17E8-033B870DA879}" dt="2020-03-23T14:05:35.585" v="86"/>
          <ac:spMkLst>
            <pc:docMk/>
            <pc:sldMk cId="1975178190" sldId="265"/>
            <ac:spMk id="5" creationId="{00000000-0000-0000-0000-000000000000}"/>
          </ac:spMkLst>
        </pc:spChg>
        <pc:spChg chg="mod">
          <ac:chgData name="Cathy Bouwer" userId="S::cbouwer@katherines.netacademies.net::845b2fea-ee1a-46a9-b6e0-4ca90c0b84f4" providerId="AD" clId="Web-{84CC30B6-1A6E-5304-17E8-033B870DA879}" dt="2020-03-23T14:05:35.600" v="87"/>
          <ac:spMkLst>
            <pc:docMk/>
            <pc:sldMk cId="1975178190" sldId="265"/>
            <ac:spMk id="6" creationId="{00000000-0000-0000-0000-000000000000}"/>
          </ac:spMkLst>
        </pc:spChg>
        <pc:spChg chg="mod">
          <ac:chgData name="Cathy Bouwer" userId="S::cbouwer@katherines.netacademies.net::845b2fea-ee1a-46a9-b6e0-4ca90c0b84f4" providerId="AD" clId="Web-{84CC30B6-1A6E-5304-17E8-033B870DA879}" dt="2020-03-23T14:05:35.600" v="88"/>
          <ac:spMkLst>
            <pc:docMk/>
            <pc:sldMk cId="1975178190" sldId="265"/>
            <ac:spMk id="7" creationId="{00000000-0000-0000-0000-000000000000}"/>
          </ac:spMkLst>
        </pc:spChg>
        <pc:spChg chg="mod">
          <ac:chgData name="Cathy Bouwer" userId="S::cbouwer@katherines.netacademies.net::845b2fea-ee1a-46a9-b6e0-4ca90c0b84f4" providerId="AD" clId="Web-{84CC30B6-1A6E-5304-17E8-033B870DA879}" dt="2020-03-23T14:05:35.616" v="89"/>
          <ac:spMkLst>
            <pc:docMk/>
            <pc:sldMk cId="1975178190" sldId="265"/>
            <ac:spMk id="8" creationId="{00000000-0000-0000-0000-000000000000}"/>
          </ac:spMkLst>
        </pc:spChg>
        <pc:spChg chg="mod">
          <ac:chgData name="Cathy Bouwer" userId="S::cbouwer@katherines.netacademies.net::845b2fea-ee1a-46a9-b6e0-4ca90c0b84f4" providerId="AD" clId="Web-{84CC30B6-1A6E-5304-17E8-033B870DA879}" dt="2020-03-23T14:05:35.647" v="90"/>
          <ac:spMkLst>
            <pc:docMk/>
            <pc:sldMk cId="1975178190" sldId="265"/>
            <ac:spMk id="9" creationId="{00000000-0000-0000-0000-000000000000}"/>
          </ac:spMkLst>
        </pc:spChg>
        <pc:spChg chg="mod">
          <ac:chgData name="Cathy Bouwer" userId="S::cbouwer@katherines.netacademies.net::845b2fea-ee1a-46a9-b6e0-4ca90c0b84f4" providerId="AD" clId="Web-{84CC30B6-1A6E-5304-17E8-033B870DA879}" dt="2020-03-23T14:05:35.663" v="91"/>
          <ac:spMkLst>
            <pc:docMk/>
            <pc:sldMk cId="1975178190" sldId="265"/>
            <ac:spMk id="10" creationId="{00000000-0000-0000-0000-000000000000}"/>
          </ac:spMkLst>
        </pc:spChg>
        <pc:spChg chg="mod">
          <ac:chgData name="Cathy Bouwer" userId="S::cbouwer@katherines.netacademies.net::845b2fea-ee1a-46a9-b6e0-4ca90c0b84f4" providerId="AD" clId="Web-{84CC30B6-1A6E-5304-17E8-033B870DA879}" dt="2020-03-23T14:05:35.679" v="92"/>
          <ac:spMkLst>
            <pc:docMk/>
            <pc:sldMk cId="1975178190" sldId="265"/>
            <ac:spMk id="12" creationId="{00000000-0000-0000-0000-000000000000}"/>
          </ac:spMkLst>
        </pc:spChg>
        <pc:spChg chg="mod">
          <ac:chgData name="Cathy Bouwer" userId="S::cbouwer@katherines.netacademies.net::845b2fea-ee1a-46a9-b6e0-4ca90c0b84f4" providerId="AD" clId="Web-{84CC30B6-1A6E-5304-17E8-033B870DA879}" dt="2020-03-23T14:05:35.694" v="93"/>
          <ac:spMkLst>
            <pc:docMk/>
            <pc:sldMk cId="1975178190" sldId="265"/>
            <ac:spMk id="13" creationId="{00000000-0000-0000-0000-000000000000}"/>
          </ac:spMkLst>
        </pc:spChg>
        <pc:spChg chg="mod">
          <ac:chgData name="Cathy Bouwer" userId="S::cbouwer@katherines.netacademies.net::845b2fea-ee1a-46a9-b6e0-4ca90c0b84f4" providerId="AD" clId="Web-{84CC30B6-1A6E-5304-17E8-033B870DA879}" dt="2020-03-23T14:05:35.710" v="94"/>
          <ac:spMkLst>
            <pc:docMk/>
            <pc:sldMk cId="1975178190" sldId="265"/>
            <ac:spMk id="14" creationId="{00000000-0000-0000-0000-000000000000}"/>
          </ac:spMkLst>
        </pc:spChg>
      </pc:sldChg>
      <pc:sldChg chg="modSp">
        <pc:chgData name="Cathy Bouwer" userId="S::cbouwer@katherines.netacademies.net::845b2fea-ee1a-46a9-b6e0-4ca90c0b84f4" providerId="AD" clId="Web-{84CC30B6-1A6E-5304-17E8-033B870DA879}" dt="2020-03-23T14:05:54.928" v="106"/>
        <pc:sldMkLst>
          <pc:docMk/>
          <pc:sldMk cId="1139970922" sldId="266"/>
        </pc:sldMkLst>
        <pc:spChg chg="mod">
          <ac:chgData name="Cathy Bouwer" userId="S::cbouwer@katherines.netacademies.net::845b2fea-ee1a-46a9-b6e0-4ca90c0b84f4" providerId="AD" clId="Web-{84CC30B6-1A6E-5304-17E8-033B870DA879}" dt="2020-03-23T14:05:54.788" v="95"/>
          <ac:spMkLst>
            <pc:docMk/>
            <pc:sldMk cId="1139970922" sldId="266"/>
            <ac:spMk id="2" creationId="{00000000-0000-0000-0000-000000000000}"/>
          </ac:spMkLst>
        </pc:spChg>
        <pc:spChg chg="mod">
          <ac:chgData name="Cathy Bouwer" userId="S::cbouwer@katherines.netacademies.net::845b2fea-ee1a-46a9-b6e0-4ca90c0b84f4" providerId="AD" clId="Web-{84CC30B6-1A6E-5304-17E8-033B870DA879}" dt="2020-03-23T14:05:54.803" v="96"/>
          <ac:spMkLst>
            <pc:docMk/>
            <pc:sldMk cId="1139970922" sldId="266"/>
            <ac:spMk id="3" creationId="{00000000-0000-0000-0000-000000000000}"/>
          </ac:spMkLst>
        </pc:spChg>
        <pc:spChg chg="mod">
          <ac:chgData name="Cathy Bouwer" userId="S::cbouwer@katherines.netacademies.net::845b2fea-ee1a-46a9-b6e0-4ca90c0b84f4" providerId="AD" clId="Web-{84CC30B6-1A6E-5304-17E8-033B870DA879}" dt="2020-03-23T14:05:54.803" v="97"/>
          <ac:spMkLst>
            <pc:docMk/>
            <pc:sldMk cId="1139970922" sldId="266"/>
            <ac:spMk id="4" creationId="{00000000-0000-0000-0000-000000000000}"/>
          </ac:spMkLst>
        </pc:spChg>
        <pc:spChg chg="mod">
          <ac:chgData name="Cathy Bouwer" userId="S::cbouwer@katherines.netacademies.net::845b2fea-ee1a-46a9-b6e0-4ca90c0b84f4" providerId="AD" clId="Web-{84CC30B6-1A6E-5304-17E8-033B870DA879}" dt="2020-03-23T14:05:54.819" v="98"/>
          <ac:spMkLst>
            <pc:docMk/>
            <pc:sldMk cId="1139970922" sldId="266"/>
            <ac:spMk id="5" creationId="{00000000-0000-0000-0000-000000000000}"/>
          </ac:spMkLst>
        </pc:spChg>
        <pc:spChg chg="mod">
          <ac:chgData name="Cathy Bouwer" userId="S::cbouwer@katherines.netacademies.net::845b2fea-ee1a-46a9-b6e0-4ca90c0b84f4" providerId="AD" clId="Web-{84CC30B6-1A6E-5304-17E8-033B870DA879}" dt="2020-03-23T14:05:54.835" v="99"/>
          <ac:spMkLst>
            <pc:docMk/>
            <pc:sldMk cId="1139970922" sldId="266"/>
            <ac:spMk id="6" creationId="{00000000-0000-0000-0000-000000000000}"/>
          </ac:spMkLst>
        </pc:spChg>
        <pc:spChg chg="mod">
          <ac:chgData name="Cathy Bouwer" userId="S::cbouwer@katherines.netacademies.net::845b2fea-ee1a-46a9-b6e0-4ca90c0b84f4" providerId="AD" clId="Web-{84CC30B6-1A6E-5304-17E8-033B870DA879}" dt="2020-03-23T14:05:54.850" v="100"/>
          <ac:spMkLst>
            <pc:docMk/>
            <pc:sldMk cId="1139970922" sldId="266"/>
            <ac:spMk id="7" creationId="{00000000-0000-0000-0000-000000000000}"/>
          </ac:spMkLst>
        </pc:spChg>
        <pc:spChg chg="mod">
          <ac:chgData name="Cathy Bouwer" userId="S::cbouwer@katherines.netacademies.net::845b2fea-ee1a-46a9-b6e0-4ca90c0b84f4" providerId="AD" clId="Web-{84CC30B6-1A6E-5304-17E8-033B870DA879}" dt="2020-03-23T14:05:54.866" v="101"/>
          <ac:spMkLst>
            <pc:docMk/>
            <pc:sldMk cId="1139970922" sldId="266"/>
            <ac:spMk id="8" creationId="{00000000-0000-0000-0000-000000000000}"/>
          </ac:spMkLst>
        </pc:spChg>
        <pc:spChg chg="mod">
          <ac:chgData name="Cathy Bouwer" userId="S::cbouwer@katherines.netacademies.net::845b2fea-ee1a-46a9-b6e0-4ca90c0b84f4" providerId="AD" clId="Web-{84CC30B6-1A6E-5304-17E8-033B870DA879}" dt="2020-03-23T14:05:54.882" v="102"/>
          <ac:spMkLst>
            <pc:docMk/>
            <pc:sldMk cId="1139970922" sldId="266"/>
            <ac:spMk id="9" creationId="{00000000-0000-0000-0000-000000000000}"/>
          </ac:spMkLst>
        </pc:spChg>
        <pc:spChg chg="mod">
          <ac:chgData name="Cathy Bouwer" userId="S::cbouwer@katherines.netacademies.net::845b2fea-ee1a-46a9-b6e0-4ca90c0b84f4" providerId="AD" clId="Web-{84CC30B6-1A6E-5304-17E8-033B870DA879}" dt="2020-03-23T14:05:54.897" v="103"/>
          <ac:spMkLst>
            <pc:docMk/>
            <pc:sldMk cId="1139970922" sldId="266"/>
            <ac:spMk id="10" creationId="{00000000-0000-0000-0000-000000000000}"/>
          </ac:spMkLst>
        </pc:spChg>
        <pc:spChg chg="mod">
          <ac:chgData name="Cathy Bouwer" userId="S::cbouwer@katherines.netacademies.net::845b2fea-ee1a-46a9-b6e0-4ca90c0b84f4" providerId="AD" clId="Web-{84CC30B6-1A6E-5304-17E8-033B870DA879}" dt="2020-03-23T14:05:54.913" v="104"/>
          <ac:spMkLst>
            <pc:docMk/>
            <pc:sldMk cId="1139970922" sldId="266"/>
            <ac:spMk id="12" creationId="{00000000-0000-0000-0000-000000000000}"/>
          </ac:spMkLst>
        </pc:spChg>
        <pc:spChg chg="mod">
          <ac:chgData name="Cathy Bouwer" userId="S::cbouwer@katherines.netacademies.net::845b2fea-ee1a-46a9-b6e0-4ca90c0b84f4" providerId="AD" clId="Web-{84CC30B6-1A6E-5304-17E8-033B870DA879}" dt="2020-03-23T14:05:54.928" v="105"/>
          <ac:spMkLst>
            <pc:docMk/>
            <pc:sldMk cId="1139970922" sldId="266"/>
            <ac:spMk id="13" creationId="{00000000-0000-0000-0000-000000000000}"/>
          </ac:spMkLst>
        </pc:spChg>
        <pc:spChg chg="mod">
          <ac:chgData name="Cathy Bouwer" userId="S::cbouwer@katherines.netacademies.net::845b2fea-ee1a-46a9-b6e0-4ca90c0b84f4" providerId="AD" clId="Web-{84CC30B6-1A6E-5304-17E8-033B870DA879}" dt="2020-03-23T14:05:54.928" v="106"/>
          <ac:spMkLst>
            <pc:docMk/>
            <pc:sldMk cId="1139970922" sldId="266"/>
            <ac:spMk id="14" creationId="{00000000-0000-0000-0000-000000000000}"/>
          </ac:spMkLst>
        </pc:spChg>
      </pc:sldChg>
      <pc:sldChg chg="modSp">
        <pc:chgData name="Cathy Bouwer" userId="S::cbouwer@katherines.netacademies.net::845b2fea-ee1a-46a9-b6e0-4ca90c0b84f4" providerId="AD" clId="Web-{84CC30B6-1A6E-5304-17E8-033B870DA879}" dt="2020-03-23T14:06:06.444" v="118"/>
        <pc:sldMkLst>
          <pc:docMk/>
          <pc:sldMk cId="1498754974" sldId="267"/>
        </pc:sldMkLst>
        <pc:spChg chg="mod">
          <ac:chgData name="Cathy Bouwer" userId="S::cbouwer@katherines.netacademies.net::845b2fea-ee1a-46a9-b6e0-4ca90c0b84f4" providerId="AD" clId="Web-{84CC30B6-1A6E-5304-17E8-033B870DA879}" dt="2020-03-23T14:06:06.319" v="107"/>
          <ac:spMkLst>
            <pc:docMk/>
            <pc:sldMk cId="1498754974" sldId="267"/>
            <ac:spMk id="2" creationId="{00000000-0000-0000-0000-000000000000}"/>
          </ac:spMkLst>
        </pc:spChg>
        <pc:spChg chg="mod">
          <ac:chgData name="Cathy Bouwer" userId="S::cbouwer@katherines.netacademies.net::845b2fea-ee1a-46a9-b6e0-4ca90c0b84f4" providerId="AD" clId="Web-{84CC30B6-1A6E-5304-17E8-033B870DA879}" dt="2020-03-23T14:06:06.319" v="108"/>
          <ac:spMkLst>
            <pc:docMk/>
            <pc:sldMk cId="1498754974" sldId="267"/>
            <ac:spMk id="3" creationId="{00000000-0000-0000-0000-000000000000}"/>
          </ac:spMkLst>
        </pc:spChg>
        <pc:spChg chg="mod">
          <ac:chgData name="Cathy Bouwer" userId="S::cbouwer@katherines.netacademies.net::845b2fea-ee1a-46a9-b6e0-4ca90c0b84f4" providerId="AD" clId="Web-{84CC30B6-1A6E-5304-17E8-033B870DA879}" dt="2020-03-23T14:06:06.338" v="109"/>
          <ac:spMkLst>
            <pc:docMk/>
            <pc:sldMk cId="1498754974" sldId="267"/>
            <ac:spMk id="4" creationId="{00000000-0000-0000-0000-000000000000}"/>
          </ac:spMkLst>
        </pc:spChg>
        <pc:spChg chg="mod">
          <ac:chgData name="Cathy Bouwer" userId="S::cbouwer@katherines.netacademies.net::845b2fea-ee1a-46a9-b6e0-4ca90c0b84f4" providerId="AD" clId="Web-{84CC30B6-1A6E-5304-17E8-033B870DA879}" dt="2020-03-23T14:06:06.350" v="110"/>
          <ac:spMkLst>
            <pc:docMk/>
            <pc:sldMk cId="1498754974" sldId="267"/>
            <ac:spMk id="5" creationId="{00000000-0000-0000-0000-000000000000}"/>
          </ac:spMkLst>
        </pc:spChg>
        <pc:spChg chg="mod">
          <ac:chgData name="Cathy Bouwer" userId="S::cbouwer@katherines.netacademies.net::845b2fea-ee1a-46a9-b6e0-4ca90c0b84f4" providerId="AD" clId="Web-{84CC30B6-1A6E-5304-17E8-033B870DA879}" dt="2020-03-23T14:06:06.350" v="111"/>
          <ac:spMkLst>
            <pc:docMk/>
            <pc:sldMk cId="1498754974" sldId="267"/>
            <ac:spMk id="6" creationId="{00000000-0000-0000-0000-000000000000}"/>
          </ac:spMkLst>
        </pc:spChg>
        <pc:spChg chg="mod">
          <ac:chgData name="Cathy Bouwer" userId="S::cbouwer@katherines.netacademies.net::845b2fea-ee1a-46a9-b6e0-4ca90c0b84f4" providerId="AD" clId="Web-{84CC30B6-1A6E-5304-17E8-033B870DA879}" dt="2020-03-23T14:06:06.366" v="112"/>
          <ac:spMkLst>
            <pc:docMk/>
            <pc:sldMk cId="1498754974" sldId="267"/>
            <ac:spMk id="7" creationId="{00000000-0000-0000-0000-000000000000}"/>
          </ac:spMkLst>
        </pc:spChg>
        <pc:spChg chg="mod">
          <ac:chgData name="Cathy Bouwer" userId="S::cbouwer@katherines.netacademies.net::845b2fea-ee1a-46a9-b6e0-4ca90c0b84f4" providerId="AD" clId="Web-{84CC30B6-1A6E-5304-17E8-033B870DA879}" dt="2020-03-23T14:06:06.382" v="113"/>
          <ac:spMkLst>
            <pc:docMk/>
            <pc:sldMk cId="1498754974" sldId="267"/>
            <ac:spMk id="8" creationId="{00000000-0000-0000-0000-000000000000}"/>
          </ac:spMkLst>
        </pc:spChg>
        <pc:spChg chg="mod">
          <ac:chgData name="Cathy Bouwer" userId="S::cbouwer@katherines.netacademies.net::845b2fea-ee1a-46a9-b6e0-4ca90c0b84f4" providerId="AD" clId="Web-{84CC30B6-1A6E-5304-17E8-033B870DA879}" dt="2020-03-23T14:06:06.382" v="114"/>
          <ac:spMkLst>
            <pc:docMk/>
            <pc:sldMk cId="1498754974" sldId="267"/>
            <ac:spMk id="9" creationId="{00000000-0000-0000-0000-000000000000}"/>
          </ac:spMkLst>
        </pc:spChg>
        <pc:spChg chg="mod">
          <ac:chgData name="Cathy Bouwer" userId="S::cbouwer@katherines.netacademies.net::845b2fea-ee1a-46a9-b6e0-4ca90c0b84f4" providerId="AD" clId="Web-{84CC30B6-1A6E-5304-17E8-033B870DA879}" dt="2020-03-23T14:06:06.397" v="115"/>
          <ac:spMkLst>
            <pc:docMk/>
            <pc:sldMk cId="1498754974" sldId="267"/>
            <ac:spMk id="10" creationId="{00000000-0000-0000-0000-000000000000}"/>
          </ac:spMkLst>
        </pc:spChg>
        <pc:spChg chg="mod">
          <ac:chgData name="Cathy Bouwer" userId="S::cbouwer@katherines.netacademies.net::845b2fea-ee1a-46a9-b6e0-4ca90c0b84f4" providerId="AD" clId="Web-{84CC30B6-1A6E-5304-17E8-033B870DA879}" dt="2020-03-23T14:06:06.413" v="116"/>
          <ac:spMkLst>
            <pc:docMk/>
            <pc:sldMk cId="1498754974" sldId="267"/>
            <ac:spMk id="12" creationId="{00000000-0000-0000-0000-000000000000}"/>
          </ac:spMkLst>
        </pc:spChg>
        <pc:spChg chg="mod">
          <ac:chgData name="Cathy Bouwer" userId="S::cbouwer@katherines.netacademies.net::845b2fea-ee1a-46a9-b6e0-4ca90c0b84f4" providerId="AD" clId="Web-{84CC30B6-1A6E-5304-17E8-033B870DA879}" dt="2020-03-23T14:06:06.428" v="117"/>
          <ac:spMkLst>
            <pc:docMk/>
            <pc:sldMk cId="1498754974" sldId="267"/>
            <ac:spMk id="13" creationId="{00000000-0000-0000-0000-000000000000}"/>
          </ac:spMkLst>
        </pc:spChg>
        <pc:spChg chg="mod">
          <ac:chgData name="Cathy Bouwer" userId="S::cbouwer@katherines.netacademies.net::845b2fea-ee1a-46a9-b6e0-4ca90c0b84f4" providerId="AD" clId="Web-{84CC30B6-1A6E-5304-17E8-033B870DA879}" dt="2020-03-23T14:06:06.444" v="118"/>
          <ac:spMkLst>
            <pc:docMk/>
            <pc:sldMk cId="1498754974" sldId="267"/>
            <ac:spMk id="14" creationId="{00000000-0000-0000-0000-000000000000}"/>
          </ac:spMkLst>
        </pc:spChg>
      </pc:sldChg>
      <pc:sldChg chg="modSp">
        <pc:chgData name="Cathy Bouwer" userId="S::cbouwer@katherines.netacademies.net::845b2fea-ee1a-46a9-b6e0-4ca90c0b84f4" providerId="AD" clId="Web-{84CC30B6-1A6E-5304-17E8-033B870DA879}" dt="2020-03-23T14:06:19.022" v="130"/>
        <pc:sldMkLst>
          <pc:docMk/>
          <pc:sldMk cId="602554202" sldId="268"/>
        </pc:sldMkLst>
        <pc:spChg chg="mod">
          <ac:chgData name="Cathy Bouwer" userId="S::cbouwer@katherines.netacademies.net::845b2fea-ee1a-46a9-b6e0-4ca90c0b84f4" providerId="AD" clId="Web-{84CC30B6-1A6E-5304-17E8-033B870DA879}" dt="2020-03-23T14:06:18.866" v="119"/>
          <ac:spMkLst>
            <pc:docMk/>
            <pc:sldMk cId="602554202" sldId="268"/>
            <ac:spMk id="2" creationId="{00000000-0000-0000-0000-000000000000}"/>
          </ac:spMkLst>
        </pc:spChg>
        <pc:spChg chg="mod">
          <ac:chgData name="Cathy Bouwer" userId="S::cbouwer@katherines.netacademies.net::845b2fea-ee1a-46a9-b6e0-4ca90c0b84f4" providerId="AD" clId="Web-{84CC30B6-1A6E-5304-17E8-033B870DA879}" dt="2020-03-23T14:06:18.866" v="120"/>
          <ac:spMkLst>
            <pc:docMk/>
            <pc:sldMk cId="602554202" sldId="268"/>
            <ac:spMk id="3" creationId="{00000000-0000-0000-0000-000000000000}"/>
          </ac:spMkLst>
        </pc:spChg>
        <pc:spChg chg="mod">
          <ac:chgData name="Cathy Bouwer" userId="S::cbouwer@katherines.netacademies.net::845b2fea-ee1a-46a9-b6e0-4ca90c0b84f4" providerId="AD" clId="Web-{84CC30B6-1A6E-5304-17E8-033B870DA879}" dt="2020-03-23T14:06:18.881" v="121"/>
          <ac:spMkLst>
            <pc:docMk/>
            <pc:sldMk cId="602554202" sldId="268"/>
            <ac:spMk id="4" creationId="{00000000-0000-0000-0000-000000000000}"/>
          </ac:spMkLst>
        </pc:spChg>
        <pc:spChg chg="mod">
          <ac:chgData name="Cathy Bouwer" userId="S::cbouwer@katherines.netacademies.net::845b2fea-ee1a-46a9-b6e0-4ca90c0b84f4" providerId="AD" clId="Web-{84CC30B6-1A6E-5304-17E8-033B870DA879}" dt="2020-03-23T14:06:18.898" v="122"/>
          <ac:spMkLst>
            <pc:docMk/>
            <pc:sldMk cId="602554202" sldId="268"/>
            <ac:spMk id="5" creationId="{00000000-0000-0000-0000-000000000000}"/>
          </ac:spMkLst>
        </pc:spChg>
        <pc:spChg chg="mod">
          <ac:chgData name="Cathy Bouwer" userId="S::cbouwer@katherines.netacademies.net::845b2fea-ee1a-46a9-b6e0-4ca90c0b84f4" providerId="AD" clId="Web-{84CC30B6-1A6E-5304-17E8-033B870DA879}" dt="2020-03-23T14:06:18.898" v="123"/>
          <ac:spMkLst>
            <pc:docMk/>
            <pc:sldMk cId="602554202" sldId="268"/>
            <ac:spMk id="6" creationId="{00000000-0000-0000-0000-000000000000}"/>
          </ac:spMkLst>
        </pc:spChg>
        <pc:spChg chg="mod">
          <ac:chgData name="Cathy Bouwer" userId="S::cbouwer@katherines.netacademies.net::845b2fea-ee1a-46a9-b6e0-4ca90c0b84f4" providerId="AD" clId="Web-{84CC30B6-1A6E-5304-17E8-033B870DA879}" dt="2020-03-23T14:06:18.913" v="124"/>
          <ac:spMkLst>
            <pc:docMk/>
            <pc:sldMk cId="602554202" sldId="268"/>
            <ac:spMk id="7" creationId="{00000000-0000-0000-0000-000000000000}"/>
          </ac:spMkLst>
        </pc:spChg>
        <pc:spChg chg="mod">
          <ac:chgData name="Cathy Bouwer" userId="S::cbouwer@katherines.netacademies.net::845b2fea-ee1a-46a9-b6e0-4ca90c0b84f4" providerId="AD" clId="Web-{84CC30B6-1A6E-5304-17E8-033B870DA879}" dt="2020-03-23T14:06:18.944" v="125"/>
          <ac:spMkLst>
            <pc:docMk/>
            <pc:sldMk cId="602554202" sldId="268"/>
            <ac:spMk id="8" creationId="{00000000-0000-0000-0000-000000000000}"/>
          </ac:spMkLst>
        </pc:spChg>
        <pc:spChg chg="mod">
          <ac:chgData name="Cathy Bouwer" userId="S::cbouwer@katherines.netacademies.net::845b2fea-ee1a-46a9-b6e0-4ca90c0b84f4" providerId="AD" clId="Web-{84CC30B6-1A6E-5304-17E8-033B870DA879}" dt="2020-03-23T14:06:18.975" v="126"/>
          <ac:spMkLst>
            <pc:docMk/>
            <pc:sldMk cId="602554202" sldId="268"/>
            <ac:spMk id="9" creationId="{00000000-0000-0000-0000-000000000000}"/>
          </ac:spMkLst>
        </pc:spChg>
        <pc:spChg chg="mod">
          <ac:chgData name="Cathy Bouwer" userId="S::cbouwer@katherines.netacademies.net::845b2fea-ee1a-46a9-b6e0-4ca90c0b84f4" providerId="AD" clId="Web-{84CC30B6-1A6E-5304-17E8-033B870DA879}" dt="2020-03-23T14:06:18.991" v="127"/>
          <ac:spMkLst>
            <pc:docMk/>
            <pc:sldMk cId="602554202" sldId="268"/>
            <ac:spMk id="10" creationId="{00000000-0000-0000-0000-000000000000}"/>
          </ac:spMkLst>
        </pc:spChg>
        <pc:spChg chg="mod">
          <ac:chgData name="Cathy Bouwer" userId="S::cbouwer@katherines.netacademies.net::845b2fea-ee1a-46a9-b6e0-4ca90c0b84f4" providerId="AD" clId="Web-{84CC30B6-1A6E-5304-17E8-033B870DA879}" dt="2020-03-23T14:06:19.007" v="128"/>
          <ac:spMkLst>
            <pc:docMk/>
            <pc:sldMk cId="602554202" sldId="268"/>
            <ac:spMk id="12" creationId="{00000000-0000-0000-0000-000000000000}"/>
          </ac:spMkLst>
        </pc:spChg>
        <pc:spChg chg="mod">
          <ac:chgData name="Cathy Bouwer" userId="S::cbouwer@katherines.netacademies.net::845b2fea-ee1a-46a9-b6e0-4ca90c0b84f4" providerId="AD" clId="Web-{84CC30B6-1A6E-5304-17E8-033B870DA879}" dt="2020-03-23T14:06:19.022" v="129"/>
          <ac:spMkLst>
            <pc:docMk/>
            <pc:sldMk cId="602554202" sldId="268"/>
            <ac:spMk id="13" creationId="{00000000-0000-0000-0000-000000000000}"/>
          </ac:spMkLst>
        </pc:spChg>
        <pc:spChg chg="mod">
          <ac:chgData name="Cathy Bouwer" userId="S::cbouwer@katherines.netacademies.net::845b2fea-ee1a-46a9-b6e0-4ca90c0b84f4" providerId="AD" clId="Web-{84CC30B6-1A6E-5304-17E8-033B870DA879}" dt="2020-03-23T14:06:19.022" v="130"/>
          <ac:spMkLst>
            <pc:docMk/>
            <pc:sldMk cId="602554202" sldId="268"/>
            <ac:spMk id="14" creationId="{00000000-0000-0000-0000-000000000000}"/>
          </ac:spMkLst>
        </pc:spChg>
      </pc:sldChg>
      <pc:sldChg chg="modSp">
        <pc:chgData name="Cathy Bouwer" userId="S::cbouwer@katherines.netacademies.net::845b2fea-ee1a-46a9-b6e0-4ca90c0b84f4" providerId="AD" clId="Web-{84CC30B6-1A6E-5304-17E8-033B870DA879}" dt="2020-03-23T14:06:30.819" v="142"/>
        <pc:sldMkLst>
          <pc:docMk/>
          <pc:sldMk cId="952844504" sldId="269"/>
        </pc:sldMkLst>
        <pc:spChg chg="mod">
          <ac:chgData name="Cathy Bouwer" userId="S::cbouwer@katherines.netacademies.net::845b2fea-ee1a-46a9-b6e0-4ca90c0b84f4" providerId="AD" clId="Web-{84CC30B6-1A6E-5304-17E8-033B870DA879}" dt="2020-03-23T14:06:30.647" v="131"/>
          <ac:spMkLst>
            <pc:docMk/>
            <pc:sldMk cId="952844504" sldId="269"/>
            <ac:spMk id="3" creationId="{00000000-0000-0000-0000-000000000000}"/>
          </ac:spMkLst>
        </pc:spChg>
        <pc:spChg chg="mod">
          <ac:chgData name="Cathy Bouwer" userId="S::cbouwer@katherines.netacademies.net::845b2fea-ee1a-46a9-b6e0-4ca90c0b84f4" providerId="AD" clId="Web-{84CC30B6-1A6E-5304-17E8-033B870DA879}" dt="2020-03-23T14:06:30.647" v="132"/>
          <ac:spMkLst>
            <pc:docMk/>
            <pc:sldMk cId="952844504" sldId="269"/>
            <ac:spMk id="4" creationId="{00000000-0000-0000-0000-000000000000}"/>
          </ac:spMkLst>
        </pc:spChg>
        <pc:spChg chg="mod">
          <ac:chgData name="Cathy Bouwer" userId="S::cbouwer@katherines.netacademies.net::845b2fea-ee1a-46a9-b6e0-4ca90c0b84f4" providerId="AD" clId="Web-{84CC30B6-1A6E-5304-17E8-033B870DA879}" dt="2020-03-23T14:06:30.694" v="133"/>
          <ac:spMkLst>
            <pc:docMk/>
            <pc:sldMk cId="952844504" sldId="269"/>
            <ac:spMk id="5" creationId="{00000000-0000-0000-0000-000000000000}"/>
          </ac:spMkLst>
        </pc:spChg>
        <pc:spChg chg="mod">
          <ac:chgData name="Cathy Bouwer" userId="S::cbouwer@katherines.netacademies.net::845b2fea-ee1a-46a9-b6e0-4ca90c0b84f4" providerId="AD" clId="Web-{84CC30B6-1A6E-5304-17E8-033B870DA879}" dt="2020-03-23T14:06:30.694" v="134"/>
          <ac:spMkLst>
            <pc:docMk/>
            <pc:sldMk cId="952844504" sldId="269"/>
            <ac:spMk id="6" creationId="{00000000-0000-0000-0000-000000000000}"/>
          </ac:spMkLst>
        </pc:spChg>
        <pc:spChg chg="mod">
          <ac:chgData name="Cathy Bouwer" userId="S::cbouwer@katherines.netacademies.net::845b2fea-ee1a-46a9-b6e0-4ca90c0b84f4" providerId="AD" clId="Web-{84CC30B6-1A6E-5304-17E8-033B870DA879}" dt="2020-03-23T14:06:30.725" v="135"/>
          <ac:spMkLst>
            <pc:docMk/>
            <pc:sldMk cId="952844504" sldId="269"/>
            <ac:spMk id="7" creationId="{00000000-0000-0000-0000-000000000000}"/>
          </ac:spMkLst>
        </pc:spChg>
        <pc:spChg chg="mod">
          <ac:chgData name="Cathy Bouwer" userId="S::cbouwer@katherines.netacademies.net::845b2fea-ee1a-46a9-b6e0-4ca90c0b84f4" providerId="AD" clId="Web-{84CC30B6-1A6E-5304-17E8-033B870DA879}" dt="2020-03-23T14:06:30.725" v="136"/>
          <ac:spMkLst>
            <pc:docMk/>
            <pc:sldMk cId="952844504" sldId="269"/>
            <ac:spMk id="8" creationId="{00000000-0000-0000-0000-000000000000}"/>
          </ac:spMkLst>
        </pc:spChg>
        <pc:spChg chg="mod">
          <ac:chgData name="Cathy Bouwer" userId="S::cbouwer@katherines.netacademies.net::845b2fea-ee1a-46a9-b6e0-4ca90c0b84f4" providerId="AD" clId="Web-{84CC30B6-1A6E-5304-17E8-033B870DA879}" dt="2020-03-23T14:06:30.741" v="137"/>
          <ac:spMkLst>
            <pc:docMk/>
            <pc:sldMk cId="952844504" sldId="269"/>
            <ac:spMk id="9" creationId="{00000000-0000-0000-0000-000000000000}"/>
          </ac:spMkLst>
        </pc:spChg>
        <pc:spChg chg="mod">
          <ac:chgData name="Cathy Bouwer" userId="S::cbouwer@katherines.netacademies.net::845b2fea-ee1a-46a9-b6e0-4ca90c0b84f4" providerId="AD" clId="Web-{84CC30B6-1A6E-5304-17E8-033B870DA879}" dt="2020-03-23T14:06:30.756" v="138"/>
          <ac:spMkLst>
            <pc:docMk/>
            <pc:sldMk cId="952844504" sldId="269"/>
            <ac:spMk id="10" creationId="{00000000-0000-0000-0000-000000000000}"/>
          </ac:spMkLst>
        </pc:spChg>
        <pc:spChg chg="mod">
          <ac:chgData name="Cathy Bouwer" userId="S::cbouwer@katherines.netacademies.net::845b2fea-ee1a-46a9-b6e0-4ca90c0b84f4" providerId="AD" clId="Web-{84CC30B6-1A6E-5304-17E8-033B870DA879}" dt="2020-03-23T14:06:30.772" v="139"/>
          <ac:spMkLst>
            <pc:docMk/>
            <pc:sldMk cId="952844504" sldId="269"/>
            <ac:spMk id="11" creationId="{00000000-0000-0000-0000-000000000000}"/>
          </ac:spMkLst>
        </pc:spChg>
        <pc:spChg chg="mod">
          <ac:chgData name="Cathy Bouwer" userId="S::cbouwer@katherines.netacademies.net::845b2fea-ee1a-46a9-b6e0-4ca90c0b84f4" providerId="AD" clId="Web-{84CC30B6-1A6E-5304-17E8-033B870DA879}" dt="2020-03-23T14:06:30.788" v="140"/>
          <ac:spMkLst>
            <pc:docMk/>
            <pc:sldMk cId="952844504" sldId="269"/>
            <ac:spMk id="14" creationId="{00000000-0000-0000-0000-000000000000}"/>
          </ac:spMkLst>
        </pc:spChg>
        <pc:spChg chg="mod">
          <ac:chgData name="Cathy Bouwer" userId="S::cbouwer@katherines.netacademies.net::845b2fea-ee1a-46a9-b6e0-4ca90c0b84f4" providerId="AD" clId="Web-{84CC30B6-1A6E-5304-17E8-033B870DA879}" dt="2020-03-23T14:06:30.803" v="141"/>
          <ac:spMkLst>
            <pc:docMk/>
            <pc:sldMk cId="952844504" sldId="269"/>
            <ac:spMk id="15" creationId="{00000000-0000-0000-0000-000000000000}"/>
          </ac:spMkLst>
        </pc:spChg>
        <pc:spChg chg="mod">
          <ac:chgData name="Cathy Bouwer" userId="S::cbouwer@katherines.netacademies.net::845b2fea-ee1a-46a9-b6e0-4ca90c0b84f4" providerId="AD" clId="Web-{84CC30B6-1A6E-5304-17E8-033B870DA879}" dt="2020-03-23T14:06:30.819" v="142"/>
          <ac:spMkLst>
            <pc:docMk/>
            <pc:sldMk cId="952844504" sldId="269"/>
            <ac:spMk id="19" creationId="{00000000-0000-0000-0000-000000000000}"/>
          </ac:spMkLst>
        </pc:spChg>
      </pc:sldChg>
    </pc:docChg>
  </pc:docChgLst>
  <pc:docChgLst>
    <pc:chgData name="Cathy Bouwer" userId="845b2fea-ee1a-46a9-b6e0-4ca90c0b84f4" providerId="ADAL" clId="{C2BC0912-3E59-4C09-B687-4880A683B518}"/>
    <pc:docChg chg="addSld modSld">
      <pc:chgData name="Cathy Bouwer" userId="845b2fea-ee1a-46a9-b6e0-4ca90c0b84f4" providerId="ADAL" clId="{C2BC0912-3E59-4C09-B687-4880A683B518}" dt="2020-03-23T14:59:07.008" v="191" actId="208"/>
      <pc:docMkLst>
        <pc:docMk/>
      </pc:docMkLst>
      <pc:sldChg chg="modSp mod">
        <pc:chgData name="Cathy Bouwer" userId="845b2fea-ee1a-46a9-b6e0-4ca90c0b84f4" providerId="ADAL" clId="{C2BC0912-3E59-4C09-B687-4880A683B518}" dt="2020-03-23T14:52:44.377" v="0" actId="14100"/>
        <pc:sldMkLst>
          <pc:docMk/>
          <pc:sldMk cId="1663794843" sldId="262"/>
        </pc:sldMkLst>
        <pc:spChg chg="mod">
          <ac:chgData name="Cathy Bouwer" userId="845b2fea-ee1a-46a9-b6e0-4ca90c0b84f4" providerId="ADAL" clId="{C2BC0912-3E59-4C09-B687-4880A683B518}" dt="2020-03-23T14:52:44.377" v="0" actId="14100"/>
          <ac:spMkLst>
            <pc:docMk/>
            <pc:sldMk cId="1663794843" sldId="262"/>
            <ac:spMk id="8" creationId="{00000000-0000-0000-0000-000000000000}"/>
          </ac:spMkLst>
        </pc:spChg>
      </pc:sldChg>
      <pc:sldChg chg="modSp mod">
        <pc:chgData name="Cathy Bouwer" userId="845b2fea-ee1a-46a9-b6e0-4ca90c0b84f4" providerId="ADAL" clId="{C2BC0912-3E59-4C09-B687-4880A683B518}" dt="2020-03-23T14:52:50.166" v="1" actId="14100"/>
        <pc:sldMkLst>
          <pc:docMk/>
          <pc:sldMk cId="2801227621" sldId="263"/>
        </pc:sldMkLst>
        <pc:spChg chg="mod">
          <ac:chgData name="Cathy Bouwer" userId="845b2fea-ee1a-46a9-b6e0-4ca90c0b84f4" providerId="ADAL" clId="{C2BC0912-3E59-4C09-B687-4880A683B518}" dt="2020-03-23T14:52:50.166" v="1" actId="14100"/>
          <ac:spMkLst>
            <pc:docMk/>
            <pc:sldMk cId="2801227621" sldId="263"/>
            <ac:spMk id="9" creationId="{00000000-0000-0000-0000-000000000000}"/>
          </ac:spMkLst>
        </pc:spChg>
      </pc:sldChg>
      <pc:sldChg chg="modSp mod">
        <pc:chgData name="Cathy Bouwer" userId="845b2fea-ee1a-46a9-b6e0-4ca90c0b84f4" providerId="ADAL" clId="{C2BC0912-3E59-4C09-B687-4880A683B518}" dt="2020-03-23T14:52:54.881" v="2" actId="14100"/>
        <pc:sldMkLst>
          <pc:docMk/>
          <pc:sldMk cId="3518585428" sldId="264"/>
        </pc:sldMkLst>
        <pc:spChg chg="mod">
          <ac:chgData name="Cathy Bouwer" userId="845b2fea-ee1a-46a9-b6e0-4ca90c0b84f4" providerId="ADAL" clId="{C2BC0912-3E59-4C09-B687-4880A683B518}" dt="2020-03-23T14:52:54.881" v="2" actId="14100"/>
          <ac:spMkLst>
            <pc:docMk/>
            <pc:sldMk cId="3518585428" sldId="264"/>
            <ac:spMk id="8" creationId="{00000000-0000-0000-0000-000000000000}"/>
          </ac:spMkLst>
        </pc:spChg>
      </pc:sldChg>
      <pc:sldChg chg="modSp mod">
        <pc:chgData name="Cathy Bouwer" userId="845b2fea-ee1a-46a9-b6e0-4ca90c0b84f4" providerId="ADAL" clId="{C2BC0912-3E59-4C09-B687-4880A683B518}" dt="2020-03-23T14:52:59.719" v="3" actId="14100"/>
        <pc:sldMkLst>
          <pc:docMk/>
          <pc:sldMk cId="1975178190" sldId="265"/>
        </pc:sldMkLst>
        <pc:spChg chg="mod">
          <ac:chgData name="Cathy Bouwer" userId="845b2fea-ee1a-46a9-b6e0-4ca90c0b84f4" providerId="ADAL" clId="{C2BC0912-3E59-4C09-B687-4880A683B518}" dt="2020-03-23T14:52:59.719" v="3" actId="14100"/>
          <ac:spMkLst>
            <pc:docMk/>
            <pc:sldMk cId="1975178190" sldId="265"/>
            <ac:spMk id="8" creationId="{00000000-0000-0000-0000-000000000000}"/>
          </ac:spMkLst>
        </pc:spChg>
      </pc:sldChg>
      <pc:sldChg chg="modSp mod">
        <pc:chgData name="Cathy Bouwer" userId="845b2fea-ee1a-46a9-b6e0-4ca90c0b84f4" providerId="ADAL" clId="{C2BC0912-3E59-4C09-B687-4880A683B518}" dt="2020-03-23T14:53:04.666" v="4" actId="14100"/>
        <pc:sldMkLst>
          <pc:docMk/>
          <pc:sldMk cId="1139970922" sldId="266"/>
        </pc:sldMkLst>
        <pc:spChg chg="mod">
          <ac:chgData name="Cathy Bouwer" userId="845b2fea-ee1a-46a9-b6e0-4ca90c0b84f4" providerId="ADAL" clId="{C2BC0912-3E59-4C09-B687-4880A683B518}" dt="2020-03-23T14:53:04.666" v="4" actId="14100"/>
          <ac:spMkLst>
            <pc:docMk/>
            <pc:sldMk cId="1139970922" sldId="266"/>
            <ac:spMk id="8" creationId="{00000000-0000-0000-0000-000000000000}"/>
          </ac:spMkLst>
        </pc:spChg>
      </pc:sldChg>
      <pc:sldChg chg="modSp mod">
        <pc:chgData name="Cathy Bouwer" userId="845b2fea-ee1a-46a9-b6e0-4ca90c0b84f4" providerId="ADAL" clId="{C2BC0912-3E59-4C09-B687-4880A683B518}" dt="2020-03-23T14:53:12.470" v="5" actId="14100"/>
        <pc:sldMkLst>
          <pc:docMk/>
          <pc:sldMk cId="1498754974" sldId="267"/>
        </pc:sldMkLst>
        <pc:spChg chg="mod">
          <ac:chgData name="Cathy Bouwer" userId="845b2fea-ee1a-46a9-b6e0-4ca90c0b84f4" providerId="ADAL" clId="{C2BC0912-3E59-4C09-B687-4880A683B518}" dt="2020-03-23T14:53:12.470" v="5" actId="14100"/>
          <ac:spMkLst>
            <pc:docMk/>
            <pc:sldMk cId="1498754974" sldId="267"/>
            <ac:spMk id="8" creationId="{00000000-0000-0000-0000-000000000000}"/>
          </ac:spMkLst>
        </pc:spChg>
      </pc:sldChg>
      <pc:sldChg chg="modSp mod">
        <pc:chgData name="Cathy Bouwer" userId="845b2fea-ee1a-46a9-b6e0-4ca90c0b84f4" providerId="ADAL" clId="{C2BC0912-3E59-4C09-B687-4880A683B518}" dt="2020-03-23T14:53:17.306" v="6" actId="14100"/>
        <pc:sldMkLst>
          <pc:docMk/>
          <pc:sldMk cId="602554202" sldId="268"/>
        </pc:sldMkLst>
        <pc:spChg chg="mod">
          <ac:chgData name="Cathy Bouwer" userId="845b2fea-ee1a-46a9-b6e0-4ca90c0b84f4" providerId="ADAL" clId="{C2BC0912-3E59-4C09-B687-4880A683B518}" dt="2020-03-23T14:53:17.306" v="6" actId="14100"/>
          <ac:spMkLst>
            <pc:docMk/>
            <pc:sldMk cId="602554202" sldId="268"/>
            <ac:spMk id="8" creationId="{00000000-0000-0000-0000-000000000000}"/>
          </ac:spMkLst>
        </pc:spChg>
      </pc:sldChg>
      <pc:sldChg chg="addSp modSp add mod">
        <pc:chgData name="Cathy Bouwer" userId="845b2fea-ee1a-46a9-b6e0-4ca90c0b84f4" providerId="ADAL" clId="{C2BC0912-3E59-4C09-B687-4880A683B518}" dt="2020-03-23T14:59:07.008" v="191" actId="208"/>
        <pc:sldMkLst>
          <pc:docMk/>
          <pc:sldMk cId="1787828988" sldId="270"/>
        </pc:sldMkLst>
        <pc:spChg chg="add mod">
          <ac:chgData name="Cathy Bouwer" userId="845b2fea-ee1a-46a9-b6e0-4ca90c0b84f4" providerId="ADAL" clId="{C2BC0912-3E59-4C09-B687-4880A683B518}" dt="2020-03-23T14:59:07.008" v="191" actId="208"/>
          <ac:spMkLst>
            <pc:docMk/>
            <pc:sldMk cId="1787828988" sldId="270"/>
            <ac:spMk id="2" creationId="{E3D5BC71-4524-43DA-BBA9-593EDE6CA133}"/>
          </ac:spMkLst>
        </pc:spChg>
      </pc:sldChg>
    </pc:docChg>
  </pc:docChgLst>
  <pc:docChgLst>
    <pc:chgData name="Head - Katherines" userId="S::head@katherines.netacademies.net::cf0c4595-ca61-4652-a0fa-6dd703382e22" providerId="AD" clId="Web-{05F46026-92CE-FD86-50CE-390F2240C46F}"/>
    <pc:docChg chg="modSld">
      <pc:chgData name="Head - Katherines" userId="S::head@katherines.netacademies.net::cf0c4595-ca61-4652-a0fa-6dd703382e22" providerId="AD" clId="Web-{05F46026-92CE-FD86-50CE-390F2240C46F}" dt="2020-03-21T18:49:56.340" v="5" actId="20577"/>
      <pc:docMkLst>
        <pc:docMk/>
      </pc:docMkLst>
      <pc:sldChg chg="modSp">
        <pc:chgData name="Head - Katherines" userId="S::head@katherines.netacademies.net::cf0c4595-ca61-4652-a0fa-6dd703382e22" providerId="AD" clId="Web-{05F46026-92CE-FD86-50CE-390F2240C46F}" dt="2020-03-21T18:49:56.340" v="4" actId="20577"/>
        <pc:sldMkLst>
          <pc:docMk/>
          <pc:sldMk cId="1456377773" sldId="259"/>
        </pc:sldMkLst>
        <pc:spChg chg="mod">
          <ac:chgData name="Head - Katherines" userId="S::head@katherines.netacademies.net::cf0c4595-ca61-4652-a0fa-6dd703382e22" providerId="AD" clId="Web-{05F46026-92CE-FD86-50CE-390F2240C46F}" dt="2020-03-21T18:49:56.340" v="4" actId="20577"/>
          <ac:spMkLst>
            <pc:docMk/>
            <pc:sldMk cId="1456377773" sldId="259"/>
            <ac:spMk id="5" creationId="{00000000-0000-0000-0000-000000000000}"/>
          </ac:spMkLst>
        </pc:spChg>
      </pc:sldChg>
    </pc:docChg>
  </pc:docChgLst>
  <pc:docChgLst>
    <pc:chgData name="Head - Katherines" userId="S::head@katherines.netacademies.net::cf0c4595-ca61-4652-a0fa-6dd703382e22" providerId="AD" clId="Web-{EC1A540D-49B6-9FF1-6064-016B71685BF2}"/>
    <pc:docChg chg="modSld">
      <pc:chgData name="Head - Katherines" userId="S::head@katherines.netacademies.net::cf0c4595-ca61-4652-a0fa-6dd703382e22" providerId="AD" clId="Web-{EC1A540D-49B6-9FF1-6064-016B71685BF2}" dt="2020-03-21T18:49:15.060" v="188" actId="20577"/>
      <pc:docMkLst>
        <pc:docMk/>
      </pc:docMkLst>
      <pc:sldChg chg="modSp">
        <pc:chgData name="Head - Katherines" userId="S::head@katherines.netacademies.net::cf0c4595-ca61-4652-a0fa-6dd703382e22" providerId="AD" clId="Web-{EC1A540D-49B6-9FF1-6064-016B71685BF2}" dt="2020-03-21T18:49:15.060" v="187" actId="20577"/>
        <pc:sldMkLst>
          <pc:docMk/>
          <pc:sldMk cId="1456377773" sldId="259"/>
        </pc:sldMkLst>
        <pc:spChg chg="mod">
          <ac:chgData name="Head - Katherines" userId="S::head@katherines.netacademies.net::cf0c4595-ca61-4652-a0fa-6dd703382e22" providerId="AD" clId="Web-{EC1A540D-49B6-9FF1-6064-016B71685BF2}" dt="2020-03-21T18:49:15.060" v="187" actId="20577"/>
          <ac:spMkLst>
            <pc:docMk/>
            <pc:sldMk cId="1456377773" sldId="259"/>
            <ac:spMk id="5" creationId="{00000000-0000-0000-0000-000000000000}"/>
          </ac:spMkLst>
        </pc:spChg>
        <pc:picChg chg="mod modCrop">
          <ac:chgData name="Head - Katherines" userId="S::head@katherines.netacademies.net::cf0c4595-ca61-4652-a0fa-6dd703382e22" providerId="AD" clId="Web-{EC1A540D-49B6-9FF1-6064-016B71685BF2}" dt="2020-03-21T18:48:05.982" v="146" actId="1076"/>
          <ac:picMkLst>
            <pc:docMk/>
            <pc:sldMk cId="1456377773" sldId="259"/>
            <ac:picMk id="7" creationId="{0C172A52-105F-4CA5-83D0-81E7ADB45AA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B346FD2-7B3C-4F54-8481-B967E5FB653F}"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817099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B346FD2-7B3C-4F54-8481-B967E5FB653F}"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3107554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B346FD2-7B3C-4F54-8481-B967E5FB653F}"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365821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B346FD2-7B3C-4F54-8481-B967E5FB653F}"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2433711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346FD2-7B3C-4F54-8481-B967E5FB653F}"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2773646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B346FD2-7B3C-4F54-8481-B967E5FB653F}"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1327744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B346FD2-7B3C-4F54-8481-B967E5FB653F}" type="datetimeFigureOut">
              <a:rPr lang="en-GB" smtClean="0"/>
              <a:t>23/03/2020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2099711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B346FD2-7B3C-4F54-8481-B967E5FB653F}" type="datetimeFigureOut">
              <a:rPr lang="en-GB" smtClean="0"/>
              <a:t>23/03/2020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289685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346FD2-7B3C-4F54-8481-B967E5FB653F}" type="datetimeFigureOut">
              <a:rPr lang="en-GB" smtClean="0"/>
              <a:t>23/03/2020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1364712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346FD2-7B3C-4F54-8481-B967E5FB653F}"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404743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346FD2-7B3C-4F54-8481-B967E5FB653F}"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6EFC75-2786-4718-AB5E-0F0EA7D2C549}" type="slidenum">
              <a:rPr lang="en-GB" smtClean="0"/>
              <a:t>‹#›</a:t>
            </a:fld>
            <a:endParaRPr lang="en-GB"/>
          </a:p>
        </p:txBody>
      </p:sp>
    </p:spTree>
    <p:extLst>
      <p:ext uri="{BB962C8B-B14F-4D97-AF65-F5344CB8AC3E}">
        <p14:creationId xmlns:p14="http://schemas.microsoft.com/office/powerpoint/2010/main" val="1693318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346FD2-7B3C-4F54-8481-B967E5FB653F}" type="datetimeFigureOut">
              <a:rPr lang="en-GB" smtClean="0"/>
              <a:t>23/03/2020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EFC75-2786-4718-AB5E-0F0EA7D2C549}" type="slidenum">
              <a:rPr lang="en-GB" smtClean="0"/>
              <a:t>‹#›</a:t>
            </a:fld>
            <a:endParaRPr lang="en-GB"/>
          </a:p>
        </p:txBody>
      </p:sp>
    </p:spTree>
    <p:extLst>
      <p:ext uri="{BB962C8B-B14F-4D97-AF65-F5344CB8AC3E}">
        <p14:creationId xmlns:p14="http://schemas.microsoft.com/office/powerpoint/2010/main" val="2517407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honicsplay.co.uk/"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channel/UCo7fbLgY2oA_cFCIg9GdxtQ?fbclid=IwAR0PjofcaSwFpwvN76zWkNpLfk516-fkdOhQgyD1yHodeXnNDIrt8BuxqtA"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8130" y="154540"/>
            <a:ext cx="11851573" cy="6247864"/>
          </a:xfrm>
          <a:prstGeom prst="rect">
            <a:avLst/>
          </a:prstGeom>
        </p:spPr>
        <p:txBody>
          <a:bodyPr wrap="square" anchor="t">
            <a:spAutoFit/>
          </a:bodyPr>
          <a:lstStyle/>
          <a:p>
            <a:r>
              <a:rPr lang="en-US" sz="1600" b="1" dirty="0">
                <a:latin typeface="Comic Sans MS"/>
              </a:rPr>
              <a:t>Dear Parents,</a:t>
            </a:r>
          </a:p>
          <a:p>
            <a:endParaRPr lang="en-US" sz="1600" b="1" dirty="0">
              <a:latin typeface="Comic Sans MS"/>
            </a:endParaRPr>
          </a:p>
          <a:p>
            <a:r>
              <a:rPr lang="en-US" sz="1600" b="1" dirty="0">
                <a:latin typeface="Comic Sans MS"/>
              </a:rPr>
              <a:t>These are phonics resources to help your child learn to identify the sounds taught in Reception and KS1.  Once you have said the sound together, there is then an opportunity for children to read the sounds in words.  (green words)</a:t>
            </a:r>
          </a:p>
          <a:p>
            <a:endParaRPr lang="en-US" sz="1600" b="1" dirty="0">
              <a:latin typeface="Comic Sans MS"/>
            </a:endParaRPr>
          </a:p>
          <a:p>
            <a:r>
              <a:rPr lang="en-US" sz="1600" b="1" dirty="0">
                <a:latin typeface="Comic Sans MS"/>
              </a:rPr>
              <a:t>Included are also nonsense or alien words.  This </a:t>
            </a:r>
            <a:r>
              <a:rPr lang="en-US" sz="1600" b="1" dirty="0" err="1">
                <a:latin typeface="Comic Sans MS"/>
              </a:rPr>
              <a:t>practise</a:t>
            </a:r>
            <a:r>
              <a:rPr lang="en-US" sz="1600" b="1" dirty="0">
                <a:latin typeface="Comic Sans MS"/>
              </a:rPr>
              <a:t> is mainly for Year 1 and any children who needed to redo the Phonics Screening Check in Year 2.</a:t>
            </a:r>
          </a:p>
          <a:p>
            <a:endParaRPr lang="en-US" sz="1600" b="1" dirty="0">
              <a:latin typeface="Comic Sans MS"/>
            </a:endParaRPr>
          </a:p>
          <a:p>
            <a:r>
              <a:rPr lang="en-US" sz="1600" b="1" dirty="0">
                <a:latin typeface="Comic Sans MS"/>
              </a:rPr>
              <a:t>Once your child is confident identifying the sound, and reading it in the given green and nonsense words, they could then </a:t>
            </a:r>
            <a:r>
              <a:rPr lang="en-US" sz="1600" b="1" dirty="0" err="1">
                <a:latin typeface="Comic Sans MS"/>
              </a:rPr>
              <a:t>practise</a:t>
            </a:r>
            <a:r>
              <a:rPr lang="en-US" sz="1600" b="1" dirty="0">
                <a:latin typeface="Comic Sans MS"/>
              </a:rPr>
              <a:t> spelling 3 words containing the sound.</a:t>
            </a:r>
          </a:p>
          <a:p>
            <a:endParaRPr lang="en-US" sz="1600" b="1" dirty="0">
              <a:latin typeface="Comic Sans MS"/>
            </a:endParaRPr>
          </a:p>
          <a:p>
            <a:endParaRPr lang="en-US" sz="1600" b="1" dirty="0">
              <a:latin typeface="Comic Sans MS"/>
            </a:endParaRPr>
          </a:p>
          <a:p>
            <a:r>
              <a:rPr lang="en-US" sz="1600" b="1" dirty="0">
                <a:latin typeface="Comic Sans MS"/>
              </a:rPr>
              <a:t>A phonics session could include:</a:t>
            </a:r>
          </a:p>
          <a:p>
            <a:endParaRPr lang="en-US" sz="1600" b="1" dirty="0">
              <a:latin typeface="Comic Sans MS"/>
            </a:endParaRPr>
          </a:p>
          <a:p>
            <a:pPr marL="342900" indent="-342900">
              <a:buAutoNum type="arabicPeriod"/>
            </a:pPr>
            <a:r>
              <a:rPr lang="en-US" sz="1600" b="1" dirty="0">
                <a:latin typeface="Comic Sans MS"/>
              </a:rPr>
              <a:t>An adult teaching/ revisiting one sound from this presentation.</a:t>
            </a:r>
          </a:p>
          <a:p>
            <a:pPr marL="342900" indent="-342900">
              <a:buAutoNum type="arabicPeriod"/>
            </a:pPr>
            <a:r>
              <a:rPr lang="en-US" sz="1600" b="1" dirty="0">
                <a:latin typeface="Comic Sans MS"/>
              </a:rPr>
              <a:t>The child </a:t>
            </a:r>
            <a:r>
              <a:rPr lang="en-US" sz="1600" b="1" dirty="0" err="1">
                <a:latin typeface="Comic Sans MS"/>
              </a:rPr>
              <a:t>practising</a:t>
            </a:r>
            <a:r>
              <a:rPr lang="en-US" sz="1600" b="1" dirty="0">
                <a:latin typeface="Comic Sans MS"/>
              </a:rPr>
              <a:t> writing this sound.</a:t>
            </a:r>
          </a:p>
          <a:p>
            <a:pPr marL="342900" indent="-342900">
              <a:buAutoNum type="arabicPeriod"/>
            </a:pPr>
            <a:r>
              <a:rPr lang="en-US" sz="1600" b="1" dirty="0">
                <a:latin typeface="Comic Sans MS"/>
              </a:rPr>
              <a:t>The child reading the green and nonsense words with an adult’s help.</a:t>
            </a:r>
          </a:p>
          <a:p>
            <a:pPr marL="342900" indent="-342900">
              <a:buAutoNum type="arabicPeriod"/>
            </a:pPr>
            <a:r>
              <a:rPr lang="en-US" sz="1600" b="1" dirty="0">
                <a:latin typeface="Comic Sans MS"/>
              </a:rPr>
              <a:t>The child spelling 3 words containing the target sound.</a:t>
            </a:r>
          </a:p>
          <a:p>
            <a:pPr marL="342900" indent="-342900">
              <a:buAutoNum type="arabicPeriod"/>
            </a:pPr>
            <a:r>
              <a:rPr lang="en-US" sz="1600" b="1" dirty="0">
                <a:latin typeface="Comic Sans MS"/>
              </a:rPr>
              <a:t>Reviewing 2 sounds taught previously by reading a few green/nonsense words.</a:t>
            </a:r>
          </a:p>
          <a:p>
            <a:pPr marL="342900" indent="-342900">
              <a:buAutoNum type="arabicPeriod"/>
            </a:pPr>
            <a:endParaRPr lang="en-US" sz="1600" b="1" dirty="0">
              <a:latin typeface="Comic Sans MS"/>
            </a:endParaRPr>
          </a:p>
          <a:p>
            <a:r>
              <a:rPr lang="en-US" sz="1600" b="1" dirty="0">
                <a:latin typeface="Comic Sans MS"/>
                <a:hlinkClick r:id="rId2"/>
              </a:rPr>
              <a:t>www.phonicsplay.co.uk</a:t>
            </a:r>
            <a:r>
              <a:rPr lang="en-US" sz="1600" b="1" dirty="0">
                <a:latin typeface="Comic Sans MS"/>
              </a:rPr>
              <a:t> has a wide selection of fun phonics games for children.</a:t>
            </a:r>
          </a:p>
          <a:p>
            <a:r>
              <a:rPr lang="en-US" sz="1600" b="1" dirty="0">
                <a:latin typeface="Comic Sans MS"/>
              </a:rPr>
              <a:t>It is free on this login </a:t>
            </a:r>
          </a:p>
          <a:p>
            <a:endParaRPr lang="en-US" sz="1600" b="1" dirty="0">
              <a:latin typeface="Comic Sans MS"/>
            </a:endParaRPr>
          </a:p>
          <a:p>
            <a:endParaRPr lang="en-US" sz="1600" b="1" dirty="0">
              <a:solidFill>
                <a:srgbClr val="FF0000"/>
              </a:solidFill>
              <a:latin typeface="Comic Sans MS"/>
            </a:endParaRPr>
          </a:p>
          <a:p>
            <a:r>
              <a:rPr lang="en-US" sz="1600" b="1" dirty="0">
                <a:solidFill>
                  <a:srgbClr val="FF0000"/>
                </a:solidFill>
                <a:latin typeface="Comic Sans MS"/>
              </a:rPr>
              <a:t>Remember only one sound every 1 or 2 days.</a:t>
            </a:r>
          </a:p>
        </p:txBody>
      </p:sp>
      <p:pic>
        <p:nvPicPr>
          <p:cNvPr id="7" name="Picture 6">
            <a:extLst>
              <a:ext uri="{FF2B5EF4-FFF2-40B4-BE49-F238E27FC236}">
                <a16:creationId xmlns:a16="http://schemas.microsoft.com/office/drawing/2014/main" id="{0C172A52-105F-4CA5-83D0-81E7ADB45AA3}"/>
              </a:ext>
            </a:extLst>
          </p:cNvPr>
          <p:cNvPicPr>
            <a:picLocks noChangeAspect="1"/>
          </p:cNvPicPr>
          <p:nvPr/>
        </p:nvPicPr>
        <p:blipFill rotWithShape="1">
          <a:blip r:embed="rId3"/>
          <a:srcRect l="1626" t="24615" r="-813" b="26154"/>
          <a:stretch/>
        </p:blipFill>
        <p:spPr>
          <a:xfrm>
            <a:off x="2716319" y="5471046"/>
            <a:ext cx="4377181" cy="285204"/>
          </a:xfrm>
          <a:prstGeom prst="rect">
            <a:avLst/>
          </a:prstGeom>
        </p:spPr>
      </p:pic>
      <p:pic>
        <p:nvPicPr>
          <p:cNvPr id="6" name="Picture 5"/>
          <p:cNvPicPr>
            <a:picLocks noChangeAspect="1"/>
          </p:cNvPicPr>
          <p:nvPr/>
        </p:nvPicPr>
        <p:blipFill>
          <a:blip r:embed="rId4"/>
          <a:stretch>
            <a:fillRect/>
          </a:stretch>
        </p:blipFill>
        <p:spPr>
          <a:xfrm>
            <a:off x="5593278" y="6015901"/>
            <a:ext cx="6436425" cy="842099"/>
          </a:xfrm>
          <a:prstGeom prst="rect">
            <a:avLst/>
          </a:prstGeom>
        </p:spPr>
      </p:pic>
    </p:spTree>
    <p:extLst>
      <p:ext uri="{BB962C8B-B14F-4D97-AF65-F5344CB8AC3E}">
        <p14:creationId xmlns:p14="http://schemas.microsoft.com/office/powerpoint/2010/main" val="1456377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a:solidFill>
                  <a:schemeClr val="accent5"/>
                </a:solidFill>
                <a:latin typeface="Comic Sans MS"/>
              </a:rPr>
              <a:t>or</a:t>
            </a:r>
            <a:endParaRPr lang="en-GB" sz="6000" b="1" u="sng" dirty="0">
              <a:solidFill>
                <a:schemeClr val="accent5"/>
              </a:solidFill>
              <a:latin typeface="Comic Sans MS"/>
            </a:endParaRPr>
          </a:p>
        </p:txBody>
      </p:sp>
      <p:sp>
        <p:nvSpPr>
          <p:cNvPr id="3" name="TextBox 2"/>
          <p:cNvSpPr txBox="1"/>
          <p:nvPr/>
        </p:nvSpPr>
        <p:spPr>
          <a:xfrm>
            <a:off x="460375" y="1658597"/>
            <a:ext cx="2488277" cy="338554"/>
          </a:xfrm>
          <a:prstGeom prst="rect">
            <a:avLst/>
          </a:prstGeom>
          <a:noFill/>
        </p:spPr>
        <p:txBody>
          <a:bodyPr wrap="square" rtlCol="0">
            <a:spAutoFit/>
          </a:bodyPr>
          <a:lstStyle/>
          <a:p>
            <a:r>
              <a:rPr lang="en-US" sz="1600" b="1" dirty="0">
                <a:solidFill>
                  <a:schemeClr val="accent5"/>
                </a:solidFill>
                <a:latin typeface="Comic Sans MS"/>
              </a:rPr>
              <a:t>shut the door</a:t>
            </a:r>
            <a:endParaRPr lang="en-GB" sz="1600" b="1" dirty="0">
              <a:solidFill>
                <a:schemeClr val="accent5"/>
              </a:solidFill>
              <a:latin typeface="Comic Sans MS"/>
            </a:endParaRPr>
          </a:p>
        </p:txBody>
      </p:sp>
      <p:sp>
        <p:nvSpPr>
          <p:cNvPr id="4" name="Rectangle 3"/>
          <p:cNvSpPr/>
          <p:nvPr/>
        </p:nvSpPr>
        <p:spPr>
          <a:xfrm>
            <a:off x="338395" y="2256986"/>
            <a:ext cx="1696298" cy="1015663"/>
          </a:xfrm>
          <a:prstGeom prst="rect">
            <a:avLst/>
          </a:prstGeom>
          <a:ln w="38100">
            <a:solidFill>
              <a:srgbClr val="92D050"/>
            </a:solidFill>
          </a:ln>
        </p:spPr>
        <p:txBody>
          <a:bodyPr wrap="none">
            <a:spAutoFit/>
          </a:bodyPr>
          <a:lstStyle/>
          <a:p>
            <a:r>
              <a:rPr lang="en-US" sz="6000" b="1" dirty="0">
                <a:latin typeface="Comic Sans MS"/>
              </a:rPr>
              <a:t>sort</a:t>
            </a:r>
            <a:endParaRPr lang="en-GB" sz="6000" b="1" dirty="0">
              <a:latin typeface="Comic Sans MS"/>
            </a:endParaRPr>
          </a:p>
        </p:txBody>
      </p:sp>
      <p:sp>
        <p:nvSpPr>
          <p:cNvPr id="5" name="Rectangle 4"/>
          <p:cNvSpPr/>
          <p:nvPr/>
        </p:nvSpPr>
        <p:spPr>
          <a:xfrm>
            <a:off x="2876729" y="2273189"/>
            <a:ext cx="2140330" cy="1015663"/>
          </a:xfrm>
          <a:prstGeom prst="rect">
            <a:avLst/>
          </a:prstGeom>
          <a:ln w="38100">
            <a:solidFill>
              <a:srgbClr val="92D050"/>
            </a:solidFill>
          </a:ln>
        </p:spPr>
        <p:txBody>
          <a:bodyPr wrap="none">
            <a:spAutoFit/>
          </a:bodyPr>
          <a:lstStyle/>
          <a:p>
            <a:r>
              <a:rPr lang="en-US" sz="6000" b="1" dirty="0">
                <a:latin typeface="Comic Sans MS"/>
              </a:rPr>
              <a:t>short</a:t>
            </a:r>
            <a:endParaRPr lang="en-GB" sz="6000" b="1" dirty="0">
              <a:latin typeface="Comic Sans MS"/>
            </a:endParaRPr>
          </a:p>
        </p:txBody>
      </p:sp>
      <p:sp>
        <p:nvSpPr>
          <p:cNvPr id="6" name="Rectangle 5"/>
          <p:cNvSpPr/>
          <p:nvPr/>
        </p:nvSpPr>
        <p:spPr>
          <a:xfrm>
            <a:off x="338395" y="3720347"/>
            <a:ext cx="2207656" cy="1015663"/>
          </a:xfrm>
          <a:prstGeom prst="rect">
            <a:avLst/>
          </a:prstGeom>
          <a:ln w="38100">
            <a:solidFill>
              <a:srgbClr val="92D050"/>
            </a:solidFill>
          </a:ln>
        </p:spPr>
        <p:txBody>
          <a:bodyPr wrap="none">
            <a:spAutoFit/>
          </a:bodyPr>
          <a:lstStyle/>
          <a:p>
            <a:r>
              <a:rPr lang="en-US" sz="6000" b="1" dirty="0">
                <a:latin typeface="Comic Sans MS"/>
              </a:rPr>
              <a:t>horse</a:t>
            </a:r>
            <a:endParaRPr lang="en-GB" sz="6000" b="1" dirty="0">
              <a:latin typeface="Comic Sans MS"/>
            </a:endParaRPr>
          </a:p>
        </p:txBody>
      </p:sp>
      <p:sp>
        <p:nvSpPr>
          <p:cNvPr id="7" name="Rectangle 6"/>
          <p:cNvSpPr/>
          <p:nvPr/>
        </p:nvSpPr>
        <p:spPr>
          <a:xfrm>
            <a:off x="3553335" y="3720347"/>
            <a:ext cx="2161169" cy="1015663"/>
          </a:xfrm>
          <a:prstGeom prst="rect">
            <a:avLst/>
          </a:prstGeom>
          <a:ln w="38100">
            <a:solidFill>
              <a:srgbClr val="92D050"/>
            </a:solidFill>
          </a:ln>
        </p:spPr>
        <p:txBody>
          <a:bodyPr wrap="none">
            <a:spAutoFit/>
          </a:bodyPr>
          <a:lstStyle/>
          <a:p>
            <a:r>
              <a:rPr lang="en-US" sz="6000" b="1" dirty="0">
                <a:latin typeface="Comic Sans MS"/>
              </a:rPr>
              <a:t>torch</a:t>
            </a:r>
            <a:endParaRPr lang="en-GB" sz="6000" b="1" dirty="0">
              <a:latin typeface="Comic Sans MS"/>
            </a:endParaRPr>
          </a:p>
        </p:txBody>
      </p:sp>
      <p:sp>
        <p:nvSpPr>
          <p:cNvPr id="8" name="Rectangle 7"/>
          <p:cNvSpPr/>
          <p:nvPr/>
        </p:nvSpPr>
        <p:spPr>
          <a:xfrm>
            <a:off x="6583929" y="3720347"/>
            <a:ext cx="2098651" cy="1015663"/>
          </a:xfrm>
          <a:prstGeom prst="rect">
            <a:avLst/>
          </a:prstGeom>
          <a:ln w="38100">
            <a:solidFill>
              <a:srgbClr val="92D050"/>
            </a:solidFill>
          </a:ln>
        </p:spPr>
        <p:txBody>
          <a:bodyPr wrap="square">
            <a:spAutoFit/>
          </a:bodyPr>
          <a:lstStyle/>
          <a:p>
            <a:r>
              <a:rPr lang="en-US" sz="6000" b="1" dirty="0">
                <a:latin typeface="Comic Sans MS"/>
              </a:rPr>
              <a:t>sport</a:t>
            </a:r>
            <a:endParaRPr lang="en-GB" sz="6000" b="1" dirty="0">
              <a:latin typeface="Comic Sans MS"/>
            </a:endParaRPr>
          </a:p>
        </p:txBody>
      </p:sp>
      <p:sp>
        <p:nvSpPr>
          <p:cNvPr id="9" name="Rectangle 8"/>
          <p:cNvSpPr/>
          <p:nvPr/>
        </p:nvSpPr>
        <p:spPr>
          <a:xfrm>
            <a:off x="5978081" y="2256985"/>
            <a:ext cx="1765227" cy="1015663"/>
          </a:xfrm>
          <a:prstGeom prst="rect">
            <a:avLst/>
          </a:prstGeom>
          <a:ln w="38100">
            <a:solidFill>
              <a:srgbClr val="92D050"/>
            </a:solidFill>
          </a:ln>
        </p:spPr>
        <p:txBody>
          <a:bodyPr wrap="none">
            <a:spAutoFit/>
          </a:bodyPr>
          <a:lstStyle/>
          <a:p>
            <a:r>
              <a:rPr lang="en-US" sz="6000" b="1" dirty="0">
                <a:latin typeface="Comic Sans MS"/>
              </a:rPr>
              <a:t>fork</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8540824" y="2256985"/>
            <a:ext cx="2098651" cy="1015663"/>
          </a:xfrm>
          <a:prstGeom prst="rect">
            <a:avLst/>
          </a:prstGeom>
          <a:ln w="38100">
            <a:solidFill>
              <a:srgbClr val="92D050"/>
            </a:solidFill>
          </a:ln>
        </p:spPr>
        <p:txBody>
          <a:bodyPr wrap="none">
            <a:spAutoFit/>
          </a:bodyPr>
          <a:lstStyle/>
          <a:p>
            <a:r>
              <a:rPr lang="en-US" sz="6000" b="1" dirty="0">
                <a:latin typeface="Comic Sans MS"/>
              </a:rPr>
              <a:t>snort</a:t>
            </a:r>
            <a:endParaRPr lang="en-GB" sz="6000" b="1" dirty="0">
              <a:latin typeface="Comic Sans MS"/>
            </a:endParaRPr>
          </a:p>
        </p:txBody>
      </p:sp>
      <p:sp>
        <p:nvSpPr>
          <p:cNvPr id="13" name="Rectangle 12"/>
          <p:cNvSpPr/>
          <p:nvPr/>
        </p:nvSpPr>
        <p:spPr>
          <a:xfrm>
            <a:off x="1919029" y="5503679"/>
            <a:ext cx="1983235" cy="1015663"/>
          </a:xfrm>
          <a:prstGeom prst="rect">
            <a:avLst/>
          </a:prstGeom>
          <a:ln w="38100">
            <a:solidFill>
              <a:srgbClr val="B482DA"/>
            </a:solidFill>
          </a:ln>
        </p:spPr>
        <p:txBody>
          <a:bodyPr wrap="none">
            <a:spAutoFit/>
          </a:bodyPr>
          <a:lstStyle/>
          <a:p>
            <a:r>
              <a:rPr lang="en-US" sz="6000" b="1" dirty="0" err="1">
                <a:latin typeface="Comic Sans MS"/>
              </a:rPr>
              <a:t>plorn</a:t>
            </a:r>
            <a:endParaRPr lang="en-GB" sz="6000" b="1" dirty="0">
              <a:latin typeface="Comic Sans MS"/>
            </a:endParaRPr>
          </a:p>
        </p:txBody>
      </p:sp>
      <p:sp>
        <p:nvSpPr>
          <p:cNvPr id="14" name="Rectangle 13"/>
          <p:cNvSpPr/>
          <p:nvPr/>
        </p:nvSpPr>
        <p:spPr>
          <a:xfrm>
            <a:off x="5200767" y="5503678"/>
            <a:ext cx="2180405" cy="1015663"/>
          </a:xfrm>
          <a:prstGeom prst="rect">
            <a:avLst/>
          </a:prstGeom>
          <a:ln w="38100">
            <a:solidFill>
              <a:srgbClr val="B482DA"/>
            </a:solidFill>
          </a:ln>
        </p:spPr>
        <p:txBody>
          <a:bodyPr wrap="none">
            <a:spAutoFit/>
          </a:bodyPr>
          <a:lstStyle/>
          <a:p>
            <a:r>
              <a:rPr lang="en-US" sz="6000" b="1" dirty="0" err="1">
                <a:latin typeface="Comic Sans MS"/>
              </a:rPr>
              <a:t>norsh</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665162" y="109368"/>
            <a:ext cx="1590675" cy="1600200"/>
          </a:xfrm>
          <a:prstGeom prst="rect">
            <a:avLst/>
          </a:prstGeom>
        </p:spPr>
      </p:pic>
    </p:spTree>
    <p:extLst>
      <p:ext uri="{BB962C8B-B14F-4D97-AF65-F5344CB8AC3E}">
        <p14:creationId xmlns:p14="http://schemas.microsoft.com/office/powerpoint/2010/main" val="1975178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a:solidFill>
                  <a:schemeClr val="accent5"/>
                </a:solidFill>
                <a:latin typeface="Comic Sans MS"/>
              </a:rPr>
              <a:t>air</a:t>
            </a:r>
            <a:endParaRPr lang="en-GB" sz="6000" b="1" u="sng" dirty="0">
              <a:solidFill>
                <a:schemeClr val="accent5"/>
              </a:solidFill>
              <a:latin typeface="Comic Sans MS"/>
            </a:endParaRPr>
          </a:p>
        </p:txBody>
      </p:sp>
      <p:sp>
        <p:nvSpPr>
          <p:cNvPr id="3" name="TextBox 2"/>
          <p:cNvSpPr txBox="1"/>
          <p:nvPr/>
        </p:nvSpPr>
        <p:spPr>
          <a:xfrm>
            <a:off x="460375" y="1658597"/>
            <a:ext cx="2488277" cy="338554"/>
          </a:xfrm>
          <a:prstGeom prst="rect">
            <a:avLst/>
          </a:prstGeom>
          <a:noFill/>
        </p:spPr>
        <p:txBody>
          <a:bodyPr wrap="square" rtlCol="0">
            <a:spAutoFit/>
          </a:bodyPr>
          <a:lstStyle/>
          <a:p>
            <a:r>
              <a:rPr lang="en-US" sz="1600" b="1" dirty="0">
                <a:solidFill>
                  <a:schemeClr val="accent5"/>
                </a:solidFill>
                <a:latin typeface="Comic Sans MS"/>
              </a:rPr>
              <a:t>that’s not fair</a:t>
            </a:r>
            <a:endParaRPr lang="en-GB" sz="1600" b="1" dirty="0">
              <a:solidFill>
                <a:schemeClr val="accent5"/>
              </a:solidFill>
              <a:latin typeface="Comic Sans MS"/>
            </a:endParaRPr>
          </a:p>
        </p:txBody>
      </p:sp>
      <p:sp>
        <p:nvSpPr>
          <p:cNvPr id="4" name="Rectangle 3"/>
          <p:cNvSpPr/>
          <p:nvPr/>
        </p:nvSpPr>
        <p:spPr>
          <a:xfrm>
            <a:off x="338395" y="2256986"/>
            <a:ext cx="1590500" cy="1015663"/>
          </a:xfrm>
          <a:prstGeom prst="rect">
            <a:avLst/>
          </a:prstGeom>
          <a:ln w="38100">
            <a:solidFill>
              <a:srgbClr val="92D050"/>
            </a:solidFill>
          </a:ln>
        </p:spPr>
        <p:txBody>
          <a:bodyPr wrap="none">
            <a:spAutoFit/>
          </a:bodyPr>
          <a:lstStyle/>
          <a:p>
            <a:r>
              <a:rPr lang="en-US" sz="6000" b="1" dirty="0">
                <a:latin typeface="Comic Sans MS"/>
              </a:rPr>
              <a:t>fair</a:t>
            </a:r>
            <a:endParaRPr lang="en-GB" sz="6000" b="1" dirty="0">
              <a:latin typeface="Comic Sans MS"/>
            </a:endParaRPr>
          </a:p>
        </p:txBody>
      </p:sp>
      <p:sp>
        <p:nvSpPr>
          <p:cNvPr id="5" name="Rectangle 4"/>
          <p:cNvSpPr/>
          <p:nvPr/>
        </p:nvSpPr>
        <p:spPr>
          <a:xfrm>
            <a:off x="2763695" y="2256984"/>
            <a:ext cx="1643399" cy="1015663"/>
          </a:xfrm>
          <a:prstGeom prst="rect">
            <a:avLst/>
          </a:prstGeom>
          <a:ln w="38100">
            <a:solidFill>
              <a:srgbClr val="92D050"/>
            </a:solidFill>
          </a:ln>
        </p:spPr>
        <p:txBody>
          <a:bodyPr wrap="none">
            <a:spAutoFit/>
          </a:bodyPr>
          <a:lstStyle/>
          <a:p>
            <a:r>
              <a:rPr lang="en-US" sz="6000" b="1" dirty="0">
                <a:latin typeface="Comic Sans MS"/>
              </a:rPr>
              <a:t>hair</a:t>
            </a:r>
            <a:endParaRPr lang="en-GB" sz="6000" b="1" dirty="0">
              <a:latin typeface="Comic Sans MS"/>
            </a:endParaRPr>
          </a:p>
        </p:txBody>
      </p:sp>
      <p:sp>
        <p:nvSpPr>
          <p:cNvPr id="6" name="Rectangle 5"/>
          <p:cNvSpPr/>
          <p:nvPr/>
        </p:nvSpPr>
        <p:spPr>
          <a:xfrm>
            <a:off x="338395" y="3720347"/>
            <a:ext cx="1199367" cy="1015663"/>
          </a:xfrm>
          <a:prstGeom prst="rect">
            <a:avLst/>
          </a:prstGeom>
          <a:ln w="38100">
            <a:solidFill>
              <a:srgbClr val="92D050"/>
            </a:solidFill>
          </a:ln>
        </p:spPr>
        <p:txBody>
          <a:bodyPr wrap="none">
            <a:spAutoFit/>
          </a:bodyPr>
          <a:lstStyle/>
          <a:p>
            <a:r>
              <a:rPr lang="en-US" sz="6000" b="1" dirty="0">
                <a:latin typeface="Comic Sans MS"/>
              </a:rPr>
              <a:t>air</a:t>
            </a:r>
            <a:endParaRPr lang="en-GB" sz="6000" b="1" dirty="0">
              <a:latin typeface="Comic Sans MS"/>
            </a:endParaRPr>
          </a:p>
        </p:txBody>
      </p:sp>
      <p:sp>
        <p:nvSpPr>
          <p:cNvPr id="7" name="Rectangle 6"/>
          <p:cNvSpPr/>
          <p:nvPr/>
        </p:nvSpPr>
        <p:spPr>
          <a:xfrm>
            <a:off x="2318734" y="3749842"/>
            <a:ext cx="2068195" cy="1015663"/>
          </a:xfrm>
          <a:prstGeom prst="rect">
            <a:avLst/>
          </a:prstGeom>
          <a:ln w="38100">
            <a:solidFill>
              <a:srgbClr val="92D050"/>
            </a:solidFill>
          </a:ln>
        </p:spPr>
        <p:txBody>
          <a:bodyPr wrap="none">
            <a:spAutoFit/>
          </a:bodyPr>
          <a:lstStyle/>
          <a:p>
            <a:r>
              <a:rPr lang="en-US" sz="6000" b="1" dirty="0">
                <a:latin typeface="Comic Sans MS"/>
              </a:rPr>
              <a:t>hairy</a:t>
            </a:r>
            <a:endParaRPr lang="en-GB" sz="6000" b="1" dirty="0">
              <a:latin typeface="Comic Sans MS"/>
            </a:endParaRPr>
          </a:p>
        </p:txBody>
      </p:sp>
      <p:sp>
        <p:nvSpPr>
          <p:cNvPr id="8" name="Rectangle 7"/>
          <p:cNvSpPr/>
          <p:nvPr/>
        </p:nvSpPr>
        <p:spPr>
          <a:xfrm>
            <a:off x="5389115" y="3749843"/>
            <a:ext cx="2068195" cy="1015663"/>
          </a:xfrm>
          <a:prstGeom prst="rect">
            <a:avLst/>
          </a:prstGeom>
          <a:ln w="38100">
            <a:solidFill>
              <a:srgbClr val="92D050"/>
            </a:solidFill>
          </a:ln>
        </p:spPr>
        <p:txBody>
          <a:bodyPr wrap="square">
            <a:spAutoFit/>
          </a:bodyPr>
          <a:lstStyle/>
          <a:p>
            <a:r>
              <a:rPr lang="en-US" sz="6000" b="1" dirty="0">
                <a:latin typeface="Comic Sans MS"/>
              </a:rPr>
              <a:t>fairy</a:t>
            </a:r>
            <a:endParaRPr lang="en-GB" sz="6000" b="1" dirty="0">
              <a:latin typeface="Comic Sans MS"/>
            </a:endParaRPr>
          </a:p>
        </p:txBody>
      </p:sp>
      <p:sp>
        <p:nvSpPr>
          <p:cNvPr id="9" name="Rectangle 8"/>
          <p:cNvSpPr/>
          <p:nvPr/>
        </p:nvSpPr>
        <p:spPr>
          <a:xfrm>
            <a:off x="5269145" y="2256983"/>
            <a:ext cx="1936749" cy="1015663"/>
          </a:xfrm>
          <a:prstGeom prst="rect">
            <a:avLst/>
          </a:prstGeom>
          <a:ln w="38100">
            <a:solidFill>
              <a:srgbClr val="92D050"/>
            </a:solidFill>
          </a:ln>
        </p:spPr>
        <p:txBody>
          <a:bodyPr wrap="none">
            <a:spAutoFit/>
          </a:bodyPr>
          <a:lstStyle/>
          <a:p>
            <a:r>
              <a:rPr lang="en-US" sz="6000" b="1" dirty="0">
                <a:latin typeface="Comic Sans MS"/>
              </a:rPr>
              <a:t>stair</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8146492" y="2246103"/>
            <a:ext cx="2039341" cy="1015663"/>
          </a:xfrm>
          <a:prstGeom prst="rect">
            <a:avLst/>
          </a:prstGeom>
          <a:ln w="38100">
            <a:solidFill>
              <a:srgbClr val="92D050"/>
            </a:solidFill>
          </a:ln>
        </p:spPr>
        <p:txBody>
          <a:bodyPr wrap="none">
            <a:spAutoFit/>
          </a:bodyPr>
          <a:lstStyle/>
          <a:p>
            <a:r>
              <a:rPr lang="en-US" sz="6000" b="1" dirty="0">
                <a:latin typeface="Comic Sans MS"/>
              </a:rPr>
              <a:t>chair</a:t>
            </a:r>
            <a:endParaRPr lang="en-GB" sz="6000" b="1" dirty="0">
              <a:latin typeface="Comic Sans MS"/>
            </a:endParaRPr>
          </a:p>
        </p:txBody>
      </p:sp>
      <p:sp>
        <p:nvSpPr>
          <p:cNvPr id="13" name="Rectangle 12"/>
          <p:cNvSpPr/>
          <p:nvPr/>
        </p:nvSpPr>
        <p:spPr>
          <a:xfrm>
            <a:off x="1919029" y="5503679"/>
            <a:ext cx="1614545" cy="1015663"/>
          </a:xfrm>
          <a:prstGeom prst="rect">
            <a:avLst/>
          </a:prstGeom>
          <a:ln w="38100">
            <a:solidFill>
              <a:srgbClr val="B482DA"/>
            </a:solidFill>
          </a:ln>
        </p:spPr>
        <p:txBody>
          <a:bodyPr wrap="none">
            <a:spAutoFit/>
          </a:bodyPr>
          <a:lstStyle/>
          <a:p>
            <a:r>
              <a:rPr lang="en-US" sz="6000" b="1" dirty="0" err="1">
                <a:latin typeface="Comic Sans MS"/>
              </a:rPr>
              <a:t>kair</a:t>
            </a:r>
            <a:endParaRPr lang="en-GB" sz="6000" b="1" dirty="0">
              <a:latin typeface="Comic Sans MS"/>
            </a:endParaRPr>
          </a:p>
        </p:txBody>
      </p:sp>
      <p:sp>
        <p:nvSpPr>
          <p:cNvPr id="14" name="Rectangle 13"/>
          <p:cNvSpPr/>
          <p:nvPr/>
        </p:nvSpPr>
        <p:spPr>
          <a:xfrm>
            <a:off x="4397663" y="5502533"/>
            <a:ext cx="1572866" cy="1015663"/>
          </a:xfrm>
          <a:prstGeom prst="rect">
            <a:avLst/>
          </a:prstGeom>
          <a:ln w="38100">
            <a:solidFill>
              <a:srgbClr val="B482DA"/>
            </a:solidFill>
          </a:ln>
        </p:spPr>
        <p:txBody>
          <a:bodyPr wrap="none">
            <a:spAutoFit/>
          </a:bodyPr>
          <a:lstStyle/>
          <a:p>
            <a:r>
              <a:rPr lang="en-US" sz="6000" b="1" dirty="0" err="1">
                <a:latin typeface="Comic Sans MS"/>
              </a:rPr>
              <a:t>vair</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606857" y="48872"/>
            <a:ext cx="1600200" cy="1609725"/>
          </a:xfrm>
          <a:prstGeom prst="rect">
            <a:avLst/>
          </a:prstGeom>
        </p:spPr>
      </p:pic>
    </p:spTree>
    <p:extLst>
      <p:ext uri="{BB962C8B-B14F-4D97-AF65-F5344CB8AC3E}">
        <p14:creationId xmlns:p14="http://schemas.microsoft.com/office/powerpoint/2010/main" val="1139970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ir</a:t>
            </a:r>
            <a:endParaRPr lang="en-GB" sz="6000" b="1" u="sng" dirty="0">
              <a:solidFill>
                <a:schemeClr val="accent5"/>
              </a:solidFill>
              <a:latin typeface="Comic Sans MS"/>
            </a:endParaRPr>
          </a:p>
        </p:txBody>
      </p:sp>
      <p:sp>
        <p:nvSpPr>
          <p:cNvPr id="3" name="TextBox 2"/>
          <p:cNvSpPr txBox="1"/>
          <p:nvPr/>
        </p:nvSpPr>
        <p:spPr>
          <a:xfrm>
            <a:off x="460375" y="1658597"/>
            <a:ext cx="2488277" cy="338554"/>
          </a:xfrm>
          <a:prstGeom prst="rect">
            <a:avLst/>
          </a:prstGeom>
          <a:noFill/>
        </p:spPr>
        <p:txBody>
          <a:bodyPr wrap="square" rtlCol="0">
            <a:spAutoFit/>
          </a:bodyPr>
          <a:lstStyle/>
          <a:p>
            <a:r>
              <a:rPr lang="en-US" sz="1600" b="1" dirty="0">
                <a:solidFill>
                  <a:schemeClr val="accent5"/>
                </a:solidFill>
                <a:latin typeface="Comic Sans MS"/>
              </a:rPr>
              <a:t>whirl and twirl</a:t>
            </a:r>
            <a:endParaRPr lang="en-GB" sz="1600" b="1" dirty="0">
              <a:solidFill>
                <a:schemeClr val="accent5"/>
              </a:solidFill>
              <a:latin typeface="Comic Sans MS"/>
            </a:endParaRPr>
          </a:p>
        </p:txBody>
      </p:sp>
      <p:sp>
        <p:nvSpPr>
          <p:cNvPr id="4" name="Rectangle 3"/>
          <p:cNvSpPr/>
          <p:nvPr/>
        </p:nvSpPr>
        <p:spPr>
          <a:xfrm>
            <a:off x="338395" y="2256986"/>
            <a:ext cx="1390124" cy="1015663"/>
          </a:xfrm>
          <a:prstGeom prst="rect">
            <a:avLst/>
          </a:prstGeom>
          <a:ln w="38100">
            <a:solidFill>
              <a:srgbClr val="92D050"/>
            </a:solidFill>
          </a:ln>
        </p:spPr>
        <p:txBody>
          <a:bodyPr wrap="none">
            <a:spAutoFit/>
          </a:bodyPr>
          <a:lstStyle/>
          <a:p>
            <a:r>
              <a:rPr lang="en-US" sz="6000" b="1" dirty="0">
                <a:latin typeface="Comic Sans MS"/>
              </a:rPr>
              <a:t>girl</a:t>
            </a:r>
            <a:endParaRPr lang="en-GB" sz="6000" b="1" dirty="0">
              <a:latin typeface="Comic Sans MS"/>
            </a:endParaRPr>
          </a:p>
        </p:txBody>
      </p:sp>
      <p:sp>
        <p:nvSpPr>
          <p:cNvPr id="5" name="Rectangle 4"/>
          <p:cNvSpPr/>
          <p:nvPr/>
        </p:nvSpPr>
        <p:spPr>
          <a:xfrm>
            <a:off x="2631032" y="2256983"/>
            <a:ext cx="1680268" cy="1015663"/>
          </a:xfrm>
          <a:prstGeom prst="rect">
            <a:avLst/>
          </a:prstGeom>
          <a:ln w="38100">
            <a:solidFill>
              <a:srgbClr val="92D050"/>
            </a:solidFill>
          </a:ln>
        </p:spPr>
        <p:txBody>
          <a:bodyPr wrap="none">
            <a:spAutoFit/>
          </a:bodyPr>
          <a:lstStyle/>
          <a:p>
            <a:r>
              <a:rPr lang="en-US" sz="6000" b="1" dirty="0">
                <a:latin typeface="Comic Sans MS"/>
              </a:rPr>
              <a:t>bird</a:t>
            </a:r>
            <a:endParaRPr lang="en-GB" sz="6000" b="1" dirty="0">
              <a:latin typeface="Comic Sans MS"/>
            </a:endParaRPr>
          </a:p>
        </p:txBody>
      </p:sp>
      <p:sp>
        <p:nvSpPr>
          <p:cNvPr id="6" name="Rectangle 5"/>
          <p:cNvSpPr/>
          <p:nvPr/>
        </p:nvSpPr>
        <p:spPr>
          <a:xfrm>
            <a:off x="338395" y="3720347"/>
            <a:ext cx="1869423" cy="1015663"/>
          </a:xfrm>
          <a:prstGeom prst="rect">
            <a:avLst/>
          </a:prstGeom>
          <a:ln w="38100">
            <a:solidFill>
              <a:srgbClr val="92D050"/>
            </a:solidFill>
          </a:ln>
        </p:spPr>
        <p:txBody>
          <a:bodyPr wrap="none">
            <a:spAutoFit/>
          </a:bodyPr>
          <a:lstStyle/>
          <a:p>
            <a:r>
              <a:rPr lang="en-US" sz="6000" b="1" dirty="0">
                <a:latin typeface="Comic Sans MS"/>
              </a:rPr>
              <a:t>twirl</a:t>
            </a:r>
            <a:endParaRPr lang="en-GB" sz="6000" b="1" dirty="0">
              <a:latin typeface="Comic Sans MS"/>
            </a:endParaRPr>
          </a:p>
        </p:txBody>
      </p:sp>
      <p:sp>
        <p:nvSpPr>
          <p:cNvPr id="7" name="Rectangle 6"/>
          <p:cNvSpPr/>
          <p:nvPr/>
        </p:nvSpPr>
        <p:spPr>
          <a:xfrm>
            <a:off x="3308030" y="3720344"/>
            <a:ext cx="1585690" cy="1015663"/>
          </a:xfrm>
          <a:prstGeom prst="rect">
            <a:avLst/>
          </a:prstGeom>
          <a:ln w="38100">
            <a:solidFill>
              <a:srgbClr val="92D050"/>
            </a:solidFill>
          </a:ln>
        </p:spPr>
        <p:txBody>
          <a:bodyPr wrap="none">
            <a:spAutoFit/>
          </a:bodyPr>
          <a:lstStyle/>
          <a:p>
            <a:r>
              <a:rPr lang="en-US" sz="6000" b="1" dirty="0">
                <a:latin typeface="Comic Sans MS"/>
              </a:rPr>
              <a:t>dirt</a:t>
            </a:r>
            <a:endParaRPr lang="en-GB" sz="6000" b="1" dirty="0">
              <a:latin typeface="Comic Sans MS"/>
            </a:endParaRPr>
          </a:p>
        </p:txBody>
      </p:sp>
      <p:sp>
        <p:nvSpPr>
          <p:cNvPr id="8" name="Rectangle 7"/>
          <p:cNvSpPr/>
          <p:nvPr/>
        </p:nvSpPr>
        <p:spPr>
          <a:xfrm>
            <a:off x="5655701" y="3716587"/>
            <a:ext cx="3210004" cy="1015663"/>
          </a:xfrm>
          <a:prstGeom prst="rect">
            <a:avLst/>
          </a:prstGeom>
          <a:ln w="38100">
            <a:solidFill>
              <a:srgbClr val="92D050"/>
            </a:solidFill>
          </a:ln>
        </p:spPr>
        <p:txBody>
          <a:bodyPr wrap="square">
            <a:spAutoFit/>
          </a:bodyPr>
          <a:lstStyle/>
          <a:p>
            <a:r>
              <a:rPr lang="en-US" sz="6000" b="1" dirty="0">
                <a:latin typeface="Comic Sans MS"/>
              </a:rPr>
              <a:t>thirteen</a:t>
            </a:r>
            <a:endParaRPr lang="en-GB" sz="6000" b="1" dirty="0">
              <a:latin typeface="Comic Sans MS"/>
            </a:endParaRPr>
          </a:p>
        </p:txBody>
      </p:sp>
      <p:sp>
        <p:nvSpPr>
          <p:cNvPr id="9" name="Rectangle 8"/>
          <p:cNvSpPr/>
          <p:nvPr/>
        </p:nvSpPr>
        <p:spPr>
          <a:xfrm>
            <a:off x="5146485" y="2256983"/>
            <a:ext cx="2029723" cy="1015663"/>
          </a:xfrm>
          <a:prstGeom prst="rect">
            <a:avLst/>
          </a:prstGeom>
          <a:ln w="38100">
            <a:solidFill>
              <a:srgbClr val="92D050"/>
            </a:solidFill>
          </a:ln>
        </p:spPr>
        <p:txBody>
          <a:bodyPr wrap="none">
            <a:spAutoFit/>
          </a:bodyPr>
          <a:lstStyle/>
          <a:p>
            <a:r>
              <a:rPr lang="en-US" sz="6000" b="1" dirty="0">
                <a:latin typeface="Comic Sans MS"/>
              </a:rPr>
              <a:t>third</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8025821" y="2246102"/>
            <a:ext cx="1951175" cy="1015663"/>
          </a:xfrm>
          <a:prstGeom prst="rect">
            <a:avLst/>
          </a:prstGeom>
          <a:ln w="38100">
            <a:solidFill>
              <a:srgbClr val="92D050"/>
            </a:solidFill>
          </a:ln>
        </p:spPr>
        <p:txBody>
          <a:bodyPr wrap="none">
            <a:spAutoFit/>
          </a:bodyPr>
          <a:lstStyle/>
          <a:p>
            <a:r>
              <a:rPr lang="en-US" sz="6000" b="1" dirty="0">
                <a:latin typeface="Comic Sans MS"/>
              </a:rPr>
              <a:t>whirl</a:t>
            </a:r>
            <a:endParaRPr lang="en-GB" sz="6000" b="1" dirty="0">
              <a:latin typeface="Comic Sans MS"/>
            </a:endParaRPr>
          </a:p>
        </p:txBody>
      </p:sp>
      <p:sp>
        <p:nvSpPr>
          <p:cNvPr id="13" name="Rectangle 12"/>
          <p:cNvSpPr/>
          <p:nvPr/>
        </p:nvSpPr>
        <p:spPr>
          <a:xfrm>
            <a:off x="1919029" y="5503679"/>
            <a:ext cx="2034531" cy="1015663"/>
          </a:xfrm>
          <a:prstGeom prst="rect">
            <a:avLst/>
          </a:prstGeom>
          <a:ln w="38100">
            <a:solidFill>
              <a:srgbClr val="B482DA"/>
            </a:solidFill>
          </a:ln>
        </p:spPr>
        <p:txBody>
          <a:bodyPr wrap="none">
            <a:spAutoFit/>
          </a:bodyPr>
          <a:lstStyle/>
          <a:p>
            <a:r>
              <a:rPr lang="en-US" sz="6000" b="1" dirty="0" err="1">
                <a:latin typeface="Comic Sans MS"/>
              </a:rPr>
              <a:t>wirst</a:t>
            </a:r>
            <a:endParaRPr lang="en-GB" sz="6000" b="1" dirty="0">
              <a:latin typeface="Comic Sans MS"/>
            </a:endParaRPr>
          </a:p>
        </p:txBody>
      </p:sp>
      <p:sp>
        <p:nvSpPr>
          <p:cNvPr id="14" name="Rectangle 13"/>
          <p:cNvSpPr/>
          <p:nvPr/>
        </p:nvSpPr>
        <p:spPr>
          <a:xfrm>
            <a:off x="5110999" y="5503678"/>
            <a:ext cx="2154757" cy="1015663"/>
          </a:xfrm>
          <a:prstGeom prst="rect">
            <a:avLst/>
          </a:prstGeom>
          <a:ln w="38100">
            <a:solidFill>
              <a:srgbClr val="B482DA"/>
            </a:solidFill>
          </a:ln>
        </p:spPr>
        <p:txBody>
          <a:bodyPr wrap="none">
            <a:spAutoFit/>
          </a:bodyPr>
          <a:lstStyle/>
          <a:p>
            <a:r>
              <a:rPr lang="en-US" sz="6000" b="1" dirty="0" err="1">
                <a:latin typeface="Comic Sans MS"/>
              </a:rPr>
              <a:t>clirns</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660400" y="77447"/>
            <a:ext cx="1600200" cy="1581150"/>
          </a:xfrm>
          <a:prstGeom prst="rect">
            <a:avLst/>
          </a:prstGeom>
        </p:spPr>
      </p:pic>
    </p:spTree>
    <p:extLst>
      <p:ext uri="{BB962C8B-B14F-4D97-AF65-F5344CB8AC3E}">
        <p14:creationId xmlns:p14="http://schemas.microsoft.com/office/powerpoint/2010/main" val="1498754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8263" y="232754"/>
            <a:ext cx="172904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ou</a:t>
            </a:r>
            <a:endParaRPr lang="en-GB" sz="6000" b="1" u="sng" dirty="0">
              <a:solidFill>
                <a:schemeClr val="accent5"/>
              </a:solidFill>
              <a:latin typeface="Comic Sans MS"/>
            </a:endParaRPr>
          </a:p>
        </p:txBody>
      </p:sp>
      <p:sp>
        <p:nvSpPr>
          <p:cNvPr id="3" name="TextBox 2"/>
          <p:cNvSpPr txBox="1"/>
          <p:nvPr/>
        </p:nvSpPr>
        <p:spPr>
          <a:xfrm>
            <a:off x="673009" y="1640011"/>
            <a:ext cx="1878264" cy="338554"/>
          </a:xfrm>
          <a:prstGeom prst="rect">
            <a:avLst/>
          </a:prstGeom>
          <a:noFill/>
        </p:spPr>
        <p:txBody>
          <a:bodyPr wrap="square" rtlCol="0">
            <a:spAutoFit/>
          </a:bodyPr>
          <a:lstStyle/>
          <a:p>
            <a:r>
              <a:rPr lang="en-US" sz="1600" b="1" dirty="0">
                <a:solidFill>
                  <a:schemeClr val="accent5"/>
                </a:solidFill>
                <a:latin typeface="Comic Sans MS"/>
              </a:rPr>
              <a:t>shout it out</a:t>
            </a:r>
            <a:endParaRPr lang="en-GB" sz="1600" b="1" dirty="0">
              <a:solidFill>
                <a:schemeClr val="accent5"/>
              </a:solidFill>
              <a:latin typeface="Comic Sans MS"/>
            </a:endParaRPr>
          </a:p>
        </p:txBody>
      </p:sp>
      <p:sp>
        <p:nvSpPr>
          <p:cNvPr id="4" name="Rectangle 3"/>
          <p:cNvSpPr/>
          <p:nvPr/>
        </p:nvSpPr>
        <p:spPr>
          <a:xfrm>
            <a:off x="338395" y="2256986"/>
            <a:ext cx="1351652" cy="1015663"/>
          </a:xfrm>
          <a:prstGeom prst="rect">
            <a:avLst/>
          </a:prstGeom>
          <a:ln w="38100">
            <a:solidFill>
              <a:srgbClr val="92D050"/>
            </a:solidFill>
          </a:ln>
        </p:spPr>
        <p:txBody>
          <a:bodyPr wrap="none">
            <a:spAutoFit/>
          </a:bodyPr>
          <a:lstStyle/>
          <a:p>
            <a:r>
              <a:rPr lang="en-US" sz="6000" b="1" dirty="0">
                <a:latin typeface="Comic Sans MS"/>
              </a:rPr>
              <a:t>out</a:t>
            </a:r>
            <a:endParaRPr lang="en-GB" sz="6000" b="1" dirty="0">
              <a:latin typeface="Comic Sans MS"/>
            </a:endParaRPr>
          </a:p>
        </p:txBody>
      </p:sp>
      <p:sp>
        <p:nvSpPr>
          <p:cNvPr id="5" name="Rectangle 4"/>
          <p:cNvSpPr/>
          <p:nvPr/>
        </p:nvSpPr>
        <p:spPr>
          <a:xfrm>
            <a:off x="2443480" y="2256982"/>
            <a:ext cx="2170787" cy="1015663"/>
          </a:xfrm>
          <a:prstGeom prst="rect">
            <a:avLst/>
          </a:prstGeom>
          <a:ln w="38100">
            <a:solidFill>
              <a:srgbClr val="92D050"/>
            </a:solidFill>
          </a:ln>
        </p:spPr>
        <p:txBody>
          <a:bodyPr wrap="none">
            <a:spAutoFit/>
          </a:bodyPr>
          <a:lstStyle/>
          <a:p>
            <a:r>
              <a:rPr lang="en-US" sz="6000" b="1" dirty="0">
                <a:latin typeface="Comic Sans MS"/>
              </a:rPr>
              <a:t>shout</a:t>
            </a:r>
            <a:endParaRPr lang="en-GB" sz="6000" b="1" dirty="0">
              <a:latin typeface="Comic Sans MS"/>
            </a:endParaRPr>
          </a:p>
        </p:txBody>
      </p:sp>
      <p:sp>
        <p:nvSpPr>
          <p:cNvPr id="6" name="Rectangle 5"/>
          <p:cNvSpPr/>
          <p:nvPr/>
        </p:nvSpPr>
        <p:spPr>
          <a:xfrm>
            <a:off x="338395" y="3720347"/>
            <a:ext cx="2214068" cy="1015663"/>
          </a:xfrm>
          <a:prstGeom prst="rect">
            <a:avLst/>
          </a:prstGeom>
          <a:ln w="38100">
            <a:solidFill>
              <a:srgbClr val="92D050"/>
            </a:solidFill>
          </a:ln>
        </p:spPr>
        <p:txBody>
          <a:bodyPr wrap="none">
            <a:spAutoFit/>
          </a:bodyPr>
          <a:lstStyle/>
          <a:p>
            <a:r>
              <a:rPr lang="en-US" sz="6000" b="1" dirty="0">
                <a:latin typeface="Comic Sans MS"/>
              </a:rPr>
              <a:t>round</a:t>
            </a:r>
            <a:endParaRPr lang="en-GB" sz="6000" b="1" dirty="0">
              <a:latin typeface="Comic Sans MS"/>
            </a:endParaRPr>
          </a:p>
        </p:txBody>
      </p:sp>
      <p:sp>
        <p:nvSpPr>
          <p:cNvPr id="7" name="Rectangle 6"/>
          <p:cNvSpPr/>
          <p:nvPr/>
        </p:nvSpPr>
        <p:spPr>
          <a:xfrm>
            <a:off x="3625656" y="3716589"/>
            <a:ext cx="2234907" cy="1015663"/>
          </a:xfrm>
          <a:prstGeom prst="rect">
            <a:avLst/>
          </a:prstGeom>
          <a:ln w="38100">
            <a:solidFill>
              <a:srgbClr val="92D050"/>
            </a:solidFill>
          </a:ln>
        </p:spPr>
        <p:txBody>
          <a:bodyPr wrap="none">
            <a:spAutoFit/>
          </a:bodyPr>
          <a:lstStyle/>
          <a:p>
            <a:r>
              <a:rPr lang="en-US" sz="6000" b="1" dirty="0">
                <a:latin typeface="Comic Sans MS"/>
              </a:rPr>
              <a:t>found</a:t>
            </a:r>
            <a:endParaRPr lang="en-GB" sz="6000" b="1" dirty="0">
              <a:latin typeface="Comic Sans MS"/>
            </a:endParaRPr>
          </a:p>
        </p:txBody>
      </p:sp>
      <p:sp>
        <p:nvSpPr>
          <p:cNvPr id="8" name="Rectangle 7"/>
          <p:cNvSpPr/>
          <p:nvPr/>
        </p:nvSpPr>
        <p:spPr>
          <a:xfrm>
            <a:off x="6983450" y="3716589"/>
            <a:ext cx="2393604" cy="1015663"/>
          </a:xfrm>
          <a:prstGeom prst="rect">
            <a:avLst/>
          </a:prstGeom>
          <a:ln w="38100">
            <a:solidFill>
              <a:srgbClr val="92D050"/>
            </a:solidFill>
          </a:ln>
        </p:spPr>
        <p:txBody>
          <a:bodyPr wrap="square">
            <a:spAutoFit/>
          </a:bodyPr>
          <a:lstStyle/>
          <a:p>
            <a:r>
              <a:rPr lang="en-US" sz="6000" b="1" dirty="0">
                <a:latin typeface="Comic Sans MS"/>
              </a:rPr>
              <a:t>mouse</a:t>
            </a:r>
            <a:endParaRPr lang="en-GB" sz="6000" b="1" dirty="0">
              <a:latin typeface="Comic Sans MS"/>
            </a:endParaRPr>
          </a:p>
        </p:txBody>
      </p:sp>
      <p:sp>
        <p:nvSpPr>
          <p:cNvPr id="9" name="Rectangle 8"/>
          <p:cNvSpPr/>
          <p:nvPr/>
        </p:nvSpPr>
        <p:spPr>
          <a:xfrm>
            <a:off x="5670667" y="2256982"/>
            <a:ext cx="1651414" cy="1015663"/>
          </a:xfrm>
          <a:prstGeom prst="rect">
            <a:avLst/>
          </a:prstGeom>
          <a:ln w="38100">
            <a:solidFill>
              <a:srgbClr val="92D050"/>
            </a:solidFill>
          </a:ln>
        </p:spPr>
        <p:txBody>
          <a:bodyPr wrap="none">
            <a:spAutoFit/>
          </a:bodyPr>
          <a:lstStyle/>
          <a:p>
            <a:r>
              <a:rPr lang="en-US" sz="6000" b="1" dirty="0">
                <a:latin typeface="Comic Sans MS"/>
              </a:rPr>
              <a:t>loud</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8344818" y="2256981"/>
            <a:ext cx="2393604" cy="1015663"/>
          </a:xfrm>
          <a:prstGeom prst="rect">
            <a:avLst/>
          </a:prstGeom>
          <a:ln w="38100">
            <a:solidFill>
              <a:srgbClr val="92D050"/>
            </a:solidFill>
          </a:ln>
        </p:spPr>
        <p:txBody>
          <a:bodyPr wrap="none">
            <a:spAutoFit/>
          </a:bodyPr>
          <a:lstStyle/>
          <a:p>
            <a:r>
              <a:rPr lang="en-US" sz="6000" b="1" dirty="0">
                <a:latin typeface="Comic Sans MS"/>
              </a:rPr>
              <a:t>mouth</a:t>
            </a:r>
            <a:endParaRPr lang="en-GB" sz="6000" b="1" dirty="0">
              <a:latin typeface="Comic Sans MS"/>
            </a:endParaRPr>
          </a:p>
        </p:txBody>
      </p:sp>
      <p:sp>
        <p:nvSpPr>
          <p:cNvPr id="13" name="Rectangle 12"/>
          <p:cNvSpPr/>
          <p:nvPr/>
        </p:nvSpPr>
        <p:spPr>
          <a:xfrm>
            <a:off x="4447310" y="5449329"/>
            <a:ext cx="2060179" cy="1015663"/>
          </a:xfrm>
          <a:prstGeom prst="rect">
            <a:avLst/>
          </a:prstGeom>
          <a:ln w="38100">
            <a:solidFill>
              <a:srgbClr val="B482DA"/>
            </a:solidFill>
          </a:ln>
        </p:spPr>
        <p:txBody>
          <a:bodyPr wrap="none">
            <a:spAutoFit/>
          </a:bodyPr>
          <a:lstStyle/>
          <a:p>
            <a:r>
              <a:rPr lang="en-US" sz="6000" b="1" dirty="0" err="1">
                <a:latin typeface="Comic Sans MS"/>
              </a:rPr>
              <a:t>gloud</a:t>
            </a:r>
            <a:endParaRPr lang="en-GB" sz="6000" b="1" dirty="0">
              <a:latin typeface="Comic Sans MS"/>
            </a:endParaRPr>
          </a:p>
        </p:txBody>
      </p:sp>
      <p:sp>
        <p:nvSpPr>
          <p:cNvPr id="14" name="Rectangle 13"/>
          <p:cNvSpPr/>
          <p:nvPr/>
        </p:nvSpPr>
        <p:spPr>
          <a:xfrm>
            <a:off x="1721514" y="5449329"/>
            <a:ext cx="1795684" cy="1015663"/>
          </a:xfrm>
          <a:prstGeom prst="rect">
            <a:avLst/>
          </a:prstGeom>
          <a:ln w="38100">
            <a:solidFill>
              <a:srgbClr val="B482DA"/>
            </a:solidFill>
          </a:ln>
        </p:spPr>
        <p:txBody>
          <a:bodyPr wrap="none">
            <a:spAutoFit/>
          </a:bodyPr>
          <a:lstStyle/>
          <a:p>
            <a:r>
              <a:rPr lang="en-US" sz="6000" b="1" dirty="0" err="1">
                <a:latin typeface="Comic Sans MS"/>
              </a:rPr>
              <a:t>outh</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719389" y="58397"/>
            <a:ext cx="1619250" cy="1600200"/>
          </a:xfrm>
          <a:prstGeom prst="rect">
            <a:avLst/>
          </a:prstGeom>
        </p:spPr>
      </p:pic>
    </p:spTree>
    <p:extLst>
      <p:ext uri="{BB962C8B-B14F-4D97-AF65-F5344CB8AC3E}">
        <p14:creationId xmlns:p14="http://schemas.microsoft.com/office/powerpoint/2010/main" val="602554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18263" y="232754"/>
            <a:ext cx="1729047" cy="1015663"/>
          </a:xfrm>
          <a:prstGeom prst="rect">
            <a:avLst/>
          </a:prstGeom>
          <a:noFill/>
          <a:ln w="38100">
            <a:solidFill>
              <a:srgbClr val="00B0F0"/>
            </a:solidFill>
          </a:ln>
        </p:spPr>
        <p:txBody>
          <a:bodyPr wrap="square" rtlCol="0">
            <a:spAutoFit/>
          </a:bodyPr>
          <a:lstStyle/>
          <a:p>
            <a:pPr algn="ctr"/>
            <a:r>
              <a:rPr lang="en-US" sz="6000" b="1" u="sng" dirty="0">
                <a:solidFill>
                  <a:schemeClr val="accent5"/>
                </a:solidFill>
                <a:latin typeface="Comic Sans MS"/>
              </a:rPr>
              <a:t>oy</a:t>
            </a:r>
            <a:endParaRPr lang="en-GB" sz="6000" b="1" u="sng" dirty="0">
              <a:solidFill>
                <a:schemeClr val="accent5"/>
              </a:solidFill>
              <a:latin typeface="Comic Sans MS"/>
            </a:endParaRPr>
          </a:p>
        </p:txBody>
      </p:sp>
      <p:sp>
        <p:nvSpPr>
          <p:cNvPr id="4" name="TextBox 3"/>
          <p:cNvSpPr txBox="1"/>
          <p:nvPr/>
        </p:nvSpPr>
        <p:spPr>
          <a:xfrm>
            <a:off x="476539" y="1694577"/>
            <a:ext cx="2045254" cy="338554"/>
          </a:xfrm>
          <a:prstGeom prst="rect">
            <a:avLst/>
          </a:prstGeom>
          <a:noFill/>
        </p:spPr>
        <p:txBody>
          <a:bodyPr wrap="square" rtlCol="0">
            <a:spAutoFit/>
          </a:bodyPr>
          <a:lstStyle/>
          <a:p>
            <a:r>
              <a:rPr lang="en-US" sz="1600" b="1" dirty="0">
                <a:solidFill>
                  <a:schemeClr val="accent5"/>
                </a:solidFill>
                <a:latin typeface="Comic Sans MS"/>
              </a:rPr>
              <a:t>toy for a boy</a:t>
            </a:r>
            <a:endParaRPr lang="en-GB" sz="1600" b="1" dirty="0">
              <a:solidFill>
                <a:schemeClr val="accent5"/>
              </a:solidFill>
              <a:latin typeface="Comic Sans MS"/>
            </a:endParaRPr>
          </a:p>
        </p:txBody>
      </p:sp>
      <p:sp>
        <p:nvSpPr>
          <p:cNvPr id="5" name="Rectangle 4"/>
          <p:cNvSpPr/>
          <p:nvPr/>
        </p:nvSpPr>
        <p:spPr>
          <a:xfrm>
            <a:off x="338395" y="2256986"/>
            <a:ext cx="1375698" cy="1015663"/>
          </a:xfrm>
          <a:prstGeom prst="rect">
            <a:avLst/>
          </a:prstGeom>
          <a:ln w="38100">
            <a:solidFill>
              <a:srgbClr val="92D050"/>
            </a:solidFill>
          </a:ln>
        </p:spPr>
        <p:txBody>
          <a:bodyPr wrap="none">
            <a:spAutoFit/>
          </a:bodyPr>
          <a:lstStyle/>
          <a:p>
            <a:r>
              <a:rPr lang="en-US" sz="6000" b="1" dirty="0">
                <a:latin typeface="Comic Sans MS"/>
              </a:rPr>
              <a:t>toy</a:t>
            </a:r>
            <a:endParaRPr lang="en-GB" sz="6000" b="1" dirty="0">
              <a:latin typeface="Comic Sans MS"/>
            </a:endParaRPr>
          </a:p>
        </p:txBody>
      </p:sp>
      <p:sp>
        <p:nvSpPr>
          <p:cNvPr id="6" name="Rectangle 5"/>
          <p:cNvSpPr/>
          <p:nvPr/>
        </p:nvSpPr>
        <p:spPr>
          <a:xfrm>
            <a:off x="2443480" y="2256982"/>
            <a:ext cx="1470274" cy="1015663"/>
          </a:xfrm>
          <a:prstGeom prst="rect">
            <a:avLst/>
          </a:prstGeom>
          <a:ln w="38100">
            <a:solidFill>
              <a:srgbClr val="92D050"/>
            </a:solidFill>
          </a:ln>
        </p:spPr>
        <p:txBody>
          <a:bodyPr wrap="none">
            <a:spAutoFit/>
          </a:bodyPr>
          <a:lstStyle/>
          <a:p>
            <a:r>
              <a:rPr lang="en-US" sz="6000" b="1" dirty="0">
                <a:latin typeface="Comic Sans MS"/>
              </a:rPr>
              <a:t>boy</a:t>
            </a:r>
            <a:endParaRPr lang="en-GB" sz="6000" b="1" dirty="0">
              <a:latin typeface="Comic Sans MS"/>
            </a:endParaRPr>
          </a:p>
        </p:txBody>
      </p:sp>
      <p:sp>
        <p:nvSpPr>
          <p:cNvPr id="7" name="Rectangle 6"/>
          <p:cNvSpPr/>
          <p:nvPr/>
        </p:nvSpPr>
        <p:spPr>
          <a:xfrm>
            <a:off x="3199648" y="3752608"/>
            <a:ext cx="2021707" cy="1015663"/>
          </a:xfrm>
          <a:prstGeom prst="rect">
            <a:avLst/>
          </a:prstGeom>
          <a:ln w="38100">
            <a:solidFill>
              <a:srgbClr val="92D050"/>
            </a:solidFill>
          </a:ln>
        </p:spPr>
        <p:txBody>
          <a:bodyPr wrap="none">
            <a:spAutoFit/>
          </a:bodyPr>
          <a:lstStyle/>
          <a:p>
            <a:r>
              <a:rPr lang="en-US" sz="6000" b="1" dirty="0">
                <a:latin typeface="Comic Sans MS"/>
              </a:rPr>
              <a:t>royal</a:t>
            </a:r>
            <a:endParaRPr lang="en-GB" sz="6000" b="1" dirty="0">
              <a:latin typeface="Comic Sans MS"/>
            </a:endParaRPr>
          </a:p>
        </p:txBody>
      </p:sp>
      <p:sp>
        <p:nvSpPr>
          <p:cNvPr id="8" name="Rectangle 7"/>
          <p:cNvSpPr/>
          <p:nvPr/>
        </p:nvSpPr>
        <p:spPr>
          <a:xfrm>
            <a:off x="6837996" y="2256980"/>
            <a:ext cx="1750800" cy="1015663"/>
          </a:xfrm>
          <a:prstGeom prst="rect">
            <a:avLst/>
          </a:prstGeom>
          <a:ln w="38100">
            <a:solidFill>
              <a:srgbClr val="92D050"/>
            </a:solidFill>
          </a:ln>
        </p:spPr>
        <p:txBody>
          <a:bodyPr wrap="none">
            <a:spAutoFit/>
          </a:bodyPr>
          <a:lstStyle/>
          <a:p>
            <a:r>
              <a:rPr lang="en-US" sz="6000" b="1" dirty="0">
                <a:latin typeface="Comic Sans MS"/>
              </a:rPr>
              <a:t>toys</a:t>
            </a:r>
            <a:endParaRPr lang="en-GB" sz="6000" b="1" dirty="0">
              <a:latin typeface="Comic Sans MS"/>
            </a:endParaRPr>
          </a:p>
        </p:txBody>
      </p:sp>
      <p:sp>
        <p:nvSpPr>
          <p:cNvPr id="9" name="Rectangle 8"/>
          <p:cNvSpPr/>
          <p:nvPr/>
        </p:nvSpPr>
        <p:spPr>
          <a:xfrm>
            <a:off x="338395" y="3752608"/>
            <a:ext cx="2459809" cy="1015663"/>
          </a:xfrm>
          <a:prstGeom prst="rect">
            <a:avLst/>
          </a:prstGeom>
          <a:ln w="38100">
            <a:solidFill>
              <a:srgbClr val="92D050"/>
            </a:solidFill>
          </a:ln>
        </p:spPr>
        <p:txBody>
          <a:bodyPr wrap="square">
            <a:spAutoFit/>
          </a:bodyPr>
          <a:lstStyle/>
          <a:p>
            <a:r>
              <a:rPr lang="en-US" sz="6000" b="1" dirty="0">
                <a:latin typeface="Comic Sans MS"/>
              </a:rPr>
              <a:t>boys</a:t>
            </a:r>
            <a:endParaRPr lang="en-GB" sz="6000" b="1" dirty="0">
              <a:latin typeface="Comic Sans MS"/>
            </a:endParaRPr>
          </a:p>
        </p:txBody>
      </p:sp>
      <p:sp>
        <p:nvSpPr>
          <p:cNvPr id="10" name="Rectangle 9"/>
          <p:cNvSpPr/>
          <p:nvPr/>
        </p:nvSpPr>
        <p:spPr>
          <a:xfrm>
            <a:off x="4747338" y="2256980"/>
            <a:ext cx="1324402" cy="1015663"/>
          </a:xfrm>
          <a:prstGeom prst="rect">
            <a:avLst/>
          </a:prstGeom>
          <a:ln w="38100">
            <a:solidFill>
              <a:srgbClr val="92D050"/>
            </a:solidFill>
          </a:ln>
        </p:spPr>
        <p:txBody>
          <a:bodyPr wrap="none">
            <a:spAutoFit/>
          </a:bodyPr>
          <a:lstStyle/>
          <a:p>
            <a:r>
              <a:rPr lang="en-US" sz="6000" b="1" dirty="0">
                <a:latin typeface="Comic Sans MS"/>
              </a:rPr>
              <a:t>joy</a:t>
            </a:r>
            <a:endParaRPr lang="en-GB" sz="6000" b="1" dirty="0">
              <a:latin typeface="Comic Sans MS"/>
            </a:endParaRPr>
          </a:p>
        </p:txBody>
      </p:sp>
      <p:sp>
        <p:nvSpPr>
          <p:cNvPr id="11"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2" name="Picture 11"/>
          <p:cNvPicPr>
            <a:picLocks noChangeAspect="1"/>
          </p:cNvPicPr>
          <p:nvPr/>
        </p:nvPicPr>
        <p:blipFill>
          <a:blip r:embed="rId2"/>
          <a:stretch>
            <a:fillRect/>
          </a:stretch>
        </p:blipFill>
        <p:spPr>
          <a:xfrm>
            <a:off x="155575" y="5450984"/>
            <a:ext cx="1304925" cy="1209675"/>
          </a:xfrm>
          <a:prstGeom prst="rect">
            <a:avLst/>
          </a:prstGeom>
        </p:spPr>
      </p:pic>
      <p:sp>
        <p:nvSpPr>
          <p:cNvPr id="14" name="Rectangle 13"/>
          <p:cNvSpPr/>
          <p:nvPr/>
        </p:nvSpPr>
        <p:spPr>
          <a:xfrm>
            <a:off x="3948547" y="5453822"/>
            <a:ext cx="1840568" cy="1015663"/>
          </a:xfrm>
          <a:prstGeom prst="rect">
            <a:avLst/>
          </a:prstGeom>
          <a:ln w="38100">
            <a:solidFill>
              <a:srgbClr val="B482DA"/>
            </a:solidFill>
          </a:ln>
        </p:spPr>
        <p:txBody>
          <a:bodyPr wrap="none">
            <a:spAutoFit/>
          </a:bodyPr>
          <a:lstStyle/>
          <a:p>
            <a:r>
              <a:rPr lang="en-US" sz="6000" b="1" dirty="0" err="1">
                <a:latin typeface="Comic Sans MS"/>
              </a:rPr>
              <a:t>broy</a:t>
            </a:r>
            <a:endParaRPr lang="en-GB" sz="6000" b="1" dirty="0">
              <a:latin typeface="Comic Sans MS"/>
            </a:endParaRPr>
          </a:p>
        </p:txBody>
      </p:sp>
      <p:sp>
        <p:nvSpPr>
          <p:cNvPr id="15" name="Rectangle 14"/>
          <p:cNvSpPr/>
          <p:nvPr/>
        </p:nvSpPr>
        <p:spPr>
          <a:xfrm>
            <a:off x="1721514" y="5449329"/>
            <a:ext cx="1428596" cy="1015663"/>
          </a:xfrm>
          <a:prstGeom prst="rect">
            <a:avLst/>
          </a:prstGeom>
          <a:ln w="38100">
            <a:solidFill>
              <a:srgbClr val="B482DA"/>
            </a:solidFill>
          </a:ln>
        </p:spPr>
        <p:txBody>
          <a:bodyPr wrap="none">
            <a:spAutoFit/>
          </a:bodyPr>
          <a:lstStyle/>
          <a:p>
            <a:r>
              <a:rPr lang="en-US" sz="6000" b="1" dirty="0" err="1">
                <a:latin typeface="Comic Sans MS"/>
              </a:rPr>
              <a:t>oyk</a:t>
            </a:r>
            <a:endParaRPr lang="en-GB" sz="6000" b="1" dirty="0">
              <a:latin typeface="Comic Sans MS"/>
            </a:endParaRPr>
          </a:p>
        </p:txBody>
      </p:sp>
      <p:pic>
        <p:nvPicPr>
          <p:cNvPr id="17" name="Picture 16"/>
          <p:cNvPicPr>
            <a:picLocks noChangeAspect="1"/>
          </p:cNvPicPr>
          <p:nvPr/>
        </p:nvPicPr>
        <p:blipFill>
          <a:blip r:embed="rId3"/>
          <a:stretch>
            <a:fillRect/>
          </a:stretch>
        </p:blipFill>
        <p:spPr>
          <a:xfrm>
            <a:off x="673009" y="129699"/>
            <a:ext cx="1600200" cy="1590675"/>
          </a:xfrm>
          <a:prstGeom prst="rect">
            <a:avLst/>
          </a:prstGeom>
        </p:spPr>
      </p:pic>
      <p:sp>
        <p:nvSpPr>
          <p:cNvPr id="19" name="Rectangle 18"/>
          <p:cNvSpPr/>
          <p:nvPr/>
        </p:nvSpPr>
        <p:spPr>
          <a:xfrm>
            <a:off x="6268810" y="3752607"/>
            <a:ext cx="3002745" cy="1015663"/>
          </a:xfrm>
          <a:prstGeom prst="rect">
            <a:avLst/>
          </a:prstGeom>
          <a:ln w="38100">
            <a:solidFill>
              <a:srgbClr val="92D050"/>
            </a:solidFill>
          </a:ln>
        </p:spPr>
        <p:txBody>
          <a:bodyPr wrap="none">
            <a:spAutoFit/>
          </a:bodyPr>
          <a:lstStyle/>
          <a:p>
            <a:r>
              <a:rPr lang="en-US" sz="6000" b="1" dirty="0">
                <a:latin typeface="Comic Sans MS"/>
              </a:rPr>
              <a:t>destroy</a:t>
            </a:r>
            <a:endParaRPr lang="en-GB" sz="6000" b="1" dirty="0">
              <a:latin typeface="Comic Sans MS"/>
            </a:endParaRPr>
          </a:p>
        </p:txBody>
      </p:sp>
    </p:spTree>
    <p:extLst>
      <p:ext uri="{BB962C8B-B14F-4D97-AF65-F5344CB8AC3E}">
        <p14:creationId xmlns:p14="http://schemas.microsoft.com/office/powerpoint/2010/main" val="95284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D5BC71-4524-43DA-BBA9-593EDE6CA133}"/>
              </a:ext>
            </a:extLst>
          </p:cNvPr>
          <p:cNvSpPr/>
          <p:nvPr/>
        </p:nvSpPr>
        <p:spPr>
          <a:xfrm>
            <a:off x="384313" y="412260"/>
            <a:ext cx="10654748" cy="3416320"/>
          </a:xfrm>
          <a:prstGeom prst="rect">
            <a:avLst/>
          </a:prstGeom>
          <a:ln>
            <a:solidFill>
              <a:schemeClr val="accent1"/>
            </a:solidFill>
          </a:ln>
        </p:spPr>
        <p:txBody>
          <a:bodyPr wrap="square">
            <a:spAutoFit/>
          </a:bodyPr>
          <a:lstStyle/>
          <a:p>
            <a:r>
              <a:rPr lang="en-US" b="1" u="sng" dirty="0">
                <a:latin typeface="Comic Sans MS"/>
              </a:rPr>
              <a:t>Online Phonics Sessions</a:t>
            </a:r>
          </a:p>
          <a:p>
            <a:endParaRPr lang="en-US" b="1" dirty="0">
              <a:latin typeface="Comic Sans MS"/>
            </a:endParaRPr>
          </a:p>
          <a:p>
            <a:r>
              <a:rPr lang="en-US" b="1" dirty="0">
                <a:latin typeface="Comic Sans MS"/>
              </a:rPr>
              <a:t>Read Write Inc phonics is posting daily sound lessons for set 1, set 2 and set 3 sounds.</a:t>
            </a:r>
          </a:p>
          <a:p>
            <a:endParaRPr lang="en-US" b="1" dirty="0">
              <a:latin typeface="Comic Sans MS"/>
            </a:endParaRPr>
          </a:p>
          <a:p>
            <a:r>
              <a:rPr lang="en-GB" dirty="0">
                <a:latin typeface="Comic Sans MS" panose="030F0702030302020204" pitchFamily="66" charset="0"/>
              </a:rPr>
              <a:t>Set 1 Speed Sounds at 9.30 am and again at 12.30 pm</a:t>
            </a:r>
            <a:br>
              <a:rPr lang="en-GB" dirty="0">
                <a:latin typeface="Comic Sans MS" panose="030F0702030302020204" pitchFamily="66" charset="0"/>
              </a:rPr>
            </a:br>
            <a:r>
              <a:rPr lang="en-GB" dirty="0">
                <a:latin typeface="Comic Sans MS" panose="030F0702030302020204" pitchFamily="66" charset="0"/>
              </a:rPr>
              <a:t>Set 2 Speed Sounds at 10.00 am and again at 1.00 pm</a:t>
            </a:r>
            <a:br>
              <a:rPr lang="en-GB" dirty="0">
                <a:latin typeface="Comic Sans MS" panose="030F0702030302020204" pitchFamily="66" charset="0"/>
              </a:rPr>
            </a:br>
            <a:r>
              <a:rPr lang="en-GB" dirty="0">
                <a:latin typeface="Comic Sans MS" panose="030F0702030302020204" pitchFamily="66" charset="0"/>
              </a:rPr>
              <a:t>Set 3 Speed Sounds at 10.30 am and again at 1.30 pm</a:t>
            </a:r>
          </a:p>
          <a:p>
            <a:endParaRPr lang="en-GB" dirty="0">
              <a:latin typeface="Comic Sans MS" panose="030F0702030302020204" pitchFamily="66" charset="0"/>
            </a:endParaRPr>
          </a:p>
          <a:p>
            <a:r>
              <a:rPr lang="en-GB" dirty="0">
                <a:latin typeface="Comic Sans MS" panose="030F0702030302020204" pitchFamily="66" charset="0"/>
              </a:rPr>
              <a:t>Note: films are streamed live and won’t be available at other times.</a:t>
            </a:r>
            <a:br>
              <a:rPr lang="en-GB" dirty="0">
                <a:latin typeface="Comic Sans MS" panose="030F0702030302020204" pitchFamily="66" charset="0"/>
              </a:rPr>
            </a:br>
            <a:endParaRPr lang="en-GB" dirty="0">
              <a:latin typeface="Comic Sans MS" panose="030F0702030302020204" pitchFamily="66" charset="0"/>
            </a:endParaRPr>
          </a:p>
          <a:p>
            <a:r>
              <a:rPr lang="en-GB" dirty="0">
                <a:latin typeface="Comic Sans MS" panose="030F0702030302020204" pitchFamily="66" charset="0"/>
                <a:hlinkClick r:id="rId2"/>
              </a:rPr>
              <a:t>https://www.youtube.com/channel/UCo7fbLgY2oA_cFCIg9GdxtQ</a:t>
            </a:r>
            <a:endParaRPr lang="en-GB" dirty="0">
              <a:latin typeface="Comic Sans MS" panose="030F0702030302020204" pitchFamily="66" charset="0"/>
            </a:endParaRPr>
          </a:p>
          <a:p>
            <a:endParaRPr lang="en-GB" dirty="0"/>
          </a:p>
        </p:txBody>
      </p:sp>
    </p:spTree>
    <p:extLst>
      <p:ext uri="{BB962C8B-B14F-4D97-AF65-F5344CB8AC3E}">
        <p14:creationId xmlns:p14="http://schemas.microsoft.com/office/powerpoint/2010/main" val="1787828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76946" y="216129"/>
            <a:ext cx="1330037" cy="1015663"/>
          </a:xfrm>
          <a:prstGeom prst="rect">
            <a:avLst/>
          </a:prstGeom>
          <a:noFill/>
          <a:ln w="38100">
            <a:solidFill>
              <a:srgbClr val="00B0F0"/>
            </a:solidFill>
          </a:ln>
        </p:spPr>
        <p:txBody>
          <a:bodyPr wrap="square" rtlCol="0">
            <a:spAutoFit/>
          </a:bodyPr>
          <a:lstStyle/>
          <a:p>
            <a:pPr algn="ctr"/>
            <a:r>
              <a:rPr lang="en-US" sz="6000" b="1" u="sng" dirty="0">
                <a:solidFill>
                  <a:schemeClr val="accent5"/>
                </a:solidFill>
                <a:latin typeface="Comic Sans MS"/>
              </a:rPr>
              <a:t>ay</a:t>
            </a:r>
            <a:endParaRPr lang="en-GB" sz="6000" b="1" u="sng" dirty="0">
              <a:solidFill>
                <a:schemeClr val="accent5"/>
              </a:solidFill>
              <a:latin typeface="Comic Sans MS"/>
            </a:endParaRPr>
          </a:p>
        </p:txBody>
      </p:sp>
      <p:sp>
        <p:nvSpPr>
          <p:cNvPr id="4" name="TextBox 3"/>
          <p:cNvSpPr txBox="1"/>
          <p:nvPr/>
        </p:nvSpPr>
        <p:spPr>
          <a:xfrm>
            <a:off x="252154" y="1665315"/>
            <a:ext cx="5342312" cy="369332"/>
          </a:xfrm>
          <a:prstGeom prst="rect">
            <a:avLst/>
          </a:prstGeom>
          <a:noFill/>
        </p:spPr>
        <p:txBody>
          <a:bodyPr wrap="square" rtlCol="0">
            <a:spAutoFit/>
          </a:bodyPr>
          <a:lstStyle/>
          <a:p>
            <a:r>
              <a:rPr lang="en-US" b="1" dirty="0">
                <a:solidFill>
                  <a:schemeClr val="accent5"/>
                </a:solidFill>
                <a:latin typeface="Comic Sans MS"/>
              </a:rPr>
              <a:t>May I play?</a:t>
            </a:r>
            <a:endParaRPr lang="en-GB" b="1" dirty="0">
              <a:solidFill>
                <a:schemeClr val="accent5"/>
              </a:solidFill>
              <a:latin typeface="Comic Sans MS"/>
            </a:endParaRPr>
          </a:p>
        </p:txBody>
      </p:sp>
      <p:sp>
        <p:nvSpPr>
          <p:cNvPr id="5" name="Rectangle 4"/>
          <p:cNvSpPr/>
          <p:nvPr/>
        </p:nvSpPr>
        <p:spPr>
          <a:xfrm>
            <a:off x="338395" y="2256986"/>
            <a:ext cx="1563248" cy="1015663"/>
          </a:xfrm>
          <a:prstGeom prst="rect">
            <a:avLst/>
          </a:prstGeom>
          <a:ln w="38100">
            <a:solidFill>
              <a:srgbClr val="92D050"/>
            </a:solidFill>
          </a:ln>
        </p:spPr>
        <p:txBody>
          <a:bodyPr wrap="none">
            <a:spAutoFit/>
          </a:bodyPr>
          <a:lstStyle/>
          <a:p>
            <a:r>
              <a:rPr lang="en-US" sz="6000" b="1" dirty="0">
                <a:latin typeface="Comic Sans MS"/>
              </a:rPr>
              <a:t>way</a:t>
            </a:r>
            <a:endParaRPr lang="en-GB" sz="6000" b="1" dirty="0">
              <a:latin typeface="Comic Sans MS"/>
            </a:endParaRPr>
          </a:p>
        </p:txBody>
      </p:sp>
      <p:sp>
        <p:nvSpPr>
          <p:cNvPr id="6" name="Rectangle 5"/>
          <p:cNvSpPr/>
          <p:nvPr/>
        </p:nvSpPr>
        <p:spPr>
          <a:xfrm>
            <a:off x="2950881" y="2256983"/>
            <a:ext cx="1412566" cy="1015663"/>
          </a:xfrm>
          <a:prstGeom prst="rect">
            <a:avLst/>
          </a:prstGeom>
          <a:ln w="38100">
            <a:solidFill>
              <a:srgbClr val="92D050"/>
            </a:solidFill>
          </a:ln>
        </p:spPr>
        <p:txBody>
          <a:bodyPr wrap="none">
            <a:spAutoFit/>
          </a:bodyPr>
          <a:lstStyle/>
          <a:p>
            <a:r>
              <a:rPr lang="en-US" sz="6000" b="1" dirty="0">
                <a:latin typeface="Comic Sans MS"/>
              </a:rPr>
              <a:t>say</a:t>
            </a:r>
            <a:endParaRPr lang="en-GB" sz="6000" b="1" dirty="0">
              <a:latin typeface="Comic Sans MS"/>
            </a:endParaRPr>
          </a:p>
        </p:txBody>
      </p:sp>
      <p:sp>
        <p:nvSpPr>
          <p:cNvPr id="7" name="Rectangle 6"/>
          <p:cNvSpPr/>
          <p:nvPr/>
        </p:nvSpPr>
        <p:spPr>
          <a:xfrm>
            <a:off x="5292462" y="2245668"/>
            <a:ext cx="1635384" cy="1015663"/>
          </a:xfrm>
          <a:prstGeom prst="rect">
            <a:avLst/>
          </a:prstGeom>
          <a:ln w="38100">
            <a:solidFill>
              <a:srgbClr val="92D050"/>
            </a:solidFill>
          </a:ln>
        </p:spPr>
        <p:txBody>
          <a:bodyPr wrap="none">
            <a:spAutoFit/>
          </a:bodyPr>
          <a:lstStyle/>
          <a:p>
            <a:r>
              <a:rPr lang="en-US" sz="6000" b="1" dirty="0">
                <a:latin typeface="Comic Sans MS"/>
              </a:rPr>
              <a:t>may</a:t>
            </a:r>
            <a:endParaRPr lang="en-GB" sz="6000" b="1" dirty="0">
              <a:latin typeface="Comic Sans MS"/>
            </a:endParaRPr>
          </a:p>
        </p:txBody>
      </p:sp>
      <p:sp>
        <p:nvSpPr>
          <p:cNvPr id="8" name="Rectangle 7"/>
          <p:cNvSpPr/>
          <p:nvPr/>
        </p:nvSpPr>
        <p:spPr>
          <a:xfrm>
            <a:off x="7829610" y="2256983"/>
            <a:ext cx="1489510" cy="1015663"/>
          </a:xfrm>
          <a:prstGeom prst="rect">
            <a:avLst/>
          </a:prstGeom>
          <a:ln w="38100">
            <a:solidFill>
              <a:srgbClr val="92D050"/>
            </a:solidFill>
          </a:ln>
        </p:spPr>
        <p:txBody>
          <a:bodyPr wrap="none">
            <a:spAutoFit/>
          </a:bodyPr>
          <a:lstStyle/>
          <a:p>
            <a:r>
              <a:rPr lang="en-US" sz="6000" b="1" dirty="0">
                <a:latin typeface="Comic Sans MS"/>
              </a:rPr>
              <a:t>day</a:t>
            </a:r>
            <a:endParaRPr lang="en-GB" sz="6000" b="1" dirty="0">
              <a:latin typeface="Comic Sans MS"/>
            </a:endParaRPr>
          </a:p>
        </p:txBody>
      </p:sp>
      <p:sp>
        <p:nvSpPr>
          <p:cNvPr id="9" name="Rectangle 8"/>
          <p:cNvSpPr/>
          <p:nvPr/>
        </p:nvSpPr>
        <p:spPr>
          <a:xfrm>
            <a:off x="338396" y="3681233"/>
            <a:ext cx="2238550" cy="1015663"/>
          </a:xfrm>
          <a:prstGeom prst="rect">
            <a:avLst/>
          </a:prstGeom>
          <a:ln w="38100">
            <a:solidFill>
              <a:srgbClr val="92D050"/>
            </a:solidFill>
          </a:ln>
        </p:spPr>
        <p:txBody>
          <a:bodyPr wrap="square">
            <a:spAutoFit/>
          </a:bodyPr>
          <a:lstStyle/>
          <a:p>
            <a:r>
              <a:rPr lang="en-US" sz="6000" b="1" dirty="0">
                <a:latin typeface="Comic Sans MS"/>
              </a:rPr>
              <a:t>play</a:t>
            </a:r>
            <a:endParaRPr lang="en-GB" sz="6000" b="1" dirty="0">
              <a:latin typeface="Comic Sans MS"/>
            </a:endParaRPr>
          </a:p>
        </p:txBody>
      </p:sp>
      <p:sp>
        <p:nvSpPr>
          <p:cNvPr id="10" name="Rectangle 9"/>
          <p:cNvSpPr/>
          <p:nvPr/>
        </p:nvSpPr>
        <p:spPr>
          <a:xfrm>
            <a:off x="3031649" y="3681232"/>
            <a:ext cx="2194832" cy="1015663"/>
          </a:xfrm>
          <a:prstGeom prst="rect">
            <a:avLst/>
          </a:prstGeom>
          <a:ln w="38100">
            <a:solidFill>
              <a:srgbClr val="92D050"/>
            </a:solidFill>
          </a:ln>
        </p:spPr>
        <p:txBody>
          <a:bodyPr wrap="none">
            <a:spAutoFit/>
          </a:bodyPr>
          <a:lstStyle/>
          <a:p>
            <a:r>
              <a:rPr lang="en-US" sz="6000" b="1" dirty="0">
                <a:latin typeface="Comic Sans MS"/>
              </a:rPr>
              <a:t>spray</a:t>
            </a:r>
            <a:endParaRPr lang="en-GB" sz="6000" b="1" dirty="0">
              <a:latin typeface="Comic Sans MS"/>
            </a:endParaRPr>
          </a:p>
        </p:txBody>
      </p:sp>
      <p:pic>
        <p:nvPicPr>
          <p:cNvPr id="11" name="Picture 10"/>
          <p:cNvPicPr>
            <a:picLocks noChangeAspect="1"/>
          </p:cNvPicPr>
          <p:nvPr/>
        </p:nvPicPr>
        <p:blipFill>
          <a:blip r:embed="rId2"/>
          <a:stretch>
            <a:fillRect/>
          </a:stretch>
        </p:blipFill>
        <p:spPr>
          <a:xfrm>
            <a:off x="252154" y="46065"/>
            <a:ext cx="1666875" cy="1619250"/>
          </a:xfrm>
          <a:prstGeom prst="rect">
            <a:avLst/>
          </a:prstGeom>
        </p:spPr>
      </p:pic>
      <p:pic>
        <p:nvPicPr>
          <p:cNvPr id="13" name="Picture 12"/>
          <p:cNvPicPr>
            <a:picLocks noChangeAspect="1"/>
          </p:cNvPicPr>
          <p:nvPr/>
        </p:nvPicPr>
        <p:blipFill>
          <a:blip r:embed="rId3"/>
          <a:stretch>
            <a:fillRect/>
          </a:stretch>
        </p:blipFill>
        <p:spPr>
          <a:xfrm>
            <a:off x="252154" y="5309667"/>
            <a:ext cx="1304925" cy="1209675"/>
          </a:xfrm>
          <a:prstGeom prst="rect">
            <a:avLst/>
          </a:prstGeom>
        </p:spPr>
      </p:pic>
      <p:sp>
        <p:nvSpPr>
          <p:cNvPr id="14" name="Rectangle 13"/>
          <p:cNvSpPr/>
          <p:nvPr/>
        </p:nvSpPr>
        <p:spPr>
          <a:xfrm>
            <a:off x="1919029" y="5503679"/>
            <a:ext cx="1704313" cy="1015663"/>
          </a:xfrm>
          <a:prstGeom prst="rect">
            <a:avLst/>
          </a:prstGeom>
          <a:ln w="38100">
            <a:solidFill>
              <a:srgbClr val="B482DA"/>
            </a:solidFill>
          </a:ln>
        </p:spPr>
        <p:txBody>
          <a:bodyPr wrap="none">
            <a:spAutoFit/>
          </a:bodyPr>
          <a:lstStyle/>
          <a:p>
            <a:r>
              <a:rPr lang="en-US" sz="6000" b="1" dirty="0" err="1">
                <a:latin typeface="Comic Sans MS"/>
              </a:rPr>
              <a:t>blay</a:t>
            </a:r>
            <a:endParaRPr lang="en-GB" sz="6000" b="1" dirty="0">
              <a:latin typeface="Comic Sans MS"/>
            </a:endParaRPr>
          </a:p>
        </p:txBody>
      </p:sp>
      <p:sp>
        <p:nvSpPr>
          <p:cNvPr id="15" name="Rectangle 14"/>
          <p:cNvSpPr/>
          <p:nvPr/>
        </p:nvSpPr>
        <p:spPr>
          <a:xfrm>
            <a:off x="4786640" y="5503679"/>
            <a:ext cx="1859805" cy="1015663"/>
          </a:xfrm>
          <a:prstGeom prst="rect">
            <a:avLst/>
          </a:prstGeom>
          <a:ln w="38100">
            <a:solidFill>
              <a:srgbClr val="B482DA"/>
            </a:solidFill>
          </a:ln>
        </p:spPr>
        <p:txBody>
          <a:bodyPr wrap="none">
            <a:spAutoFit/>
          </a:bodyPr>
          <a:lstStyle/>
          <a:p>
            <a:r>
              <a:rPr lang="en-US" sz="6000" b="1" dirty="0">
                <a:latin typeface="Comic Sans MS"/>
              </a:rPr>
              <a:t>dray</a:t>
            </a:r>
            <a:endParaRPr lang="en-GB" sz="6000" b="1" dirty="0">
              <a:latin typeface="Comic Sans MS"/>
            </a:endParaRPr>
          </a:p>
        </p:txBody>
      </p:sp>
      <p:sp>
        <p:nvSpPr>
          <p:cNvPr id="16" name="Rectangle 15"/>
          <p:cNvSpPr/>
          <p:nvPr/>
        </p:nvSpPr>
        <p:spPr>
          <a:xfrm>
            <a:off x="6304752" y="3681231"/>
            <a:ext cx="2610010" cy="1015663"/>
          </a:xfrm>
          <a:prstGeom prst="rect">
            <a:avLst/>
          </a:prstGeom>
          <a:ln w="38100">
            <a:solidFill>
              <a:srgbClr val="92D050"/>
            </a:solidFill>
          </a:ln>
        </p:spPr>
        <p:txBody>
          <a:bodyPr wrap="none">
            <a:spAutoFit/>
          </a:bodyPr>
          <a:lstStyle/>
          <a:p>
            <a:r>
              <a:rPr lang="en-US" sz="6000" b="1" dirty="0">
                <a:latin typeface="Comic Sans MS"/>
              </a:rPr>
              <a:t>crayon</a:t>
            </a:r>
            <a:endParaRPr lang="en-GB" sz="6000" b="1" dirty="0">
              <a:latin typeface="Comic Sans MS"/>
            </a:endParaRPr>
          </a:p>
        </p:txBody>
      </p:sp>
    </p:spTree>
    <p:extLst>
      <p:ext uri="{BB962C8B-B14F-4D97-AF65-F5344CB8AC3E}">
        <p14:creationId xmlns:p14="http://schemas.microsoft.com/office/powerpoint/2010/main" val="672186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76946" y="216129"/>
            <a:ext cx="133003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ee</a:t>
            </a:r>
            <a:endParaRPr lang="en-GB" sz="6000" b="1" u="sng" dirty="0">
              <a:solidFill>
                <a:schemeClr val="accent5"/>
              </a:solidFill>
              <a:latin typeface="Comic Sans MS"/>
            </a:endParaRPr>
          </a:p>
        </p:txBody>
      </p:sp>
      <p:sp>
        <p:nvSpPr>
          <p:cNvPr id="4" name="TextBox 3"/>
          <p:cNvSpPr txBox="1"/>
          <p:nvPr/>
        </p:nvSpPr>
        <p:spPr>
          <a:xfrm>
            <a:off x="338051" y="1638797"/>
            <a:ext cx="5342312" cy="369332"/>
          </a:xfrm>
          <a:prstGeom prst="rect">
            <a:avLst/>
          </a:prstGeom>
          <a:noFill/>
        </p:spPr>
        <p:txBody>
          <a:bodyPr wrap="square" rtlCol="0">
            <a:spAutoFit/>
          </a:bodyPr>
          <a:lstStyle/>
          <a:p>
            <a:r>
              <a:rPr lang="en-US" b="1" dirty="0">
                <a:solidFill>
                  <a:schemeClr val="accent5"/>
                </a:solidFill>
                <a:latin typeface="Comic Sans MS"/>
              </a:rPr>
              <a:t>What can you see?</a:t>
            </a:r>
            <a:endParaRPr lang="en-GB" b="1" dirty="0">
              <a:solidFill>
                <a:schemeClr val="accent5"/>
              </a:solidFill>
              <a:latin typeface="Comic Sans MS"/>
            </a:endParaRPr>
          </a:p>
        </p:txBody>
      </p:sp>
      <p:sp>
        <p:nvSpPr>
          <p:cNvPr id="5" name="Rectangle 4"/>
          <p:cNvSpPr/>
          <p:nvPr/>
        </p:nvSpPr>
        <p:spPr>
          <a:xfrm>
            <a:off x="338395" y="2256986"/>
            <a:ext cx="1418978" cy="1015663"/>
          </a:xfrm>
          <a:prstGeom prst="rect">
            <a:avLst/>
          </a:prstGeom>
          <a:ln w="38100">
            <a:solidFill>
              <a:srgbClr val="92D050"/>
            </a:solidFill>
          </a:ln>
        </p:spPr>
        <p:txBody>
          <a:bodyPr wrap="none">
            <a:spAutoFit/>
          </a:bodyPr>
          <a:lstStyle/>
          <a:p>
            <a:r>
              <a:rPr lang="en-US" sz="6000" b="1" dirty="0">
                <a:latin typeface="Comic Sans MS"/>
              </a:rPr>
              <a:t>see</a:t>
            </a:r>
            <a:endParaRPr lang="en-GB" sz="6000" b="1" dirty="0">
              <a:latin typeface="Comic Sans MS"/>
            </a:endParaRPr>
          </a:p>
        </p:txBody>
      </p:sp>
      <p:sp>
        <p:nvSpPr>
          <p:cNvPr id="6" name="Rectangle 5"/>
          <p:cNvSpPr/>
          <p:nvPr/>
        </p:nvSpPr>
        <p:spPr>
          <a:xfrm>
            <a:off x="2649267" y="2256985"/>
            <a:ext cx="2220480" cy="1015663"/>
          </a:xfrm>
          <a:prstGeom prst="rect">
            <a:avLst/>
          </a:prstGeom>
          <a:ln w="38100">
            <a:solidFill>
              <a:srgbClr val="92D050"/>
            </a:solidFill>
          </a:ln>
        </p:spPr>
        <p:txBody>
          <a:bodyPr wrap="none">
            <a:spAutoFit/>
          </a:bodyPr>
          <a:lstStyle/>
          <a:p>
            <a:r>
              <a:rPr lang="en-US" sz="6000" b="1" dirty="0">
                <a:latin typeface="Comic Sans MS"/>
              </a:rPr>
              <a:t>three</a:t>
            </a:r>
            <a:endParaRPr lang="en-GB" sz="6000" b="1" dirty="0">
              <a:latin typeface="Comic Sans MS"/>
            </a:endParaRPr>
          </a:p>
        </p:txBody>
      </p:sp>
      <p:sp>
        <p:nvSpPr>
          <p:cNvPr id="7" name="Rectangle 6"/>
          <p:cNvSpPr/>
          <p:nvPr/>
        </p:nvSpPr>
        <p:spPr>
          <a:xfrm>
            <a:off x="5750419" y="2237793"/>
            <a:ext cx="1903085" cy="1015663"/>
          </a:xfrm>
          <a:prstGeom prst="rect">
            <a:avLst/>
          </a:prstGeom>
          <a:ln w="38100">
            <a:solidFill>
              <a:srgbClr val="92D050"/>
            </a:solidFill>
          </a:ln>
        </p:spPr>
        <p:txBody>
          <a:bodyPr wrap="none">
            <a:spAutoFit/>
          </a:bodyPr>
          <a:lstStyle/>
          <a:p>
            <a:r>
              <a:rPr lang="en-US" sz="6000" b="1" dirty="0">
                <a:latin typeface="Comic Sans MS"/>
              </a:rPr>
              <a:t>been</a:t>
            </a:r>
            <a:endParaRPr lang="en-GB" sz="6000" b="1" dirty="0">
              <a:latin typeface="Comic Sans MS"/>
            </a:endParaRPr>
          </a:p>
        </p:txBody>
      </p:sp>
      <p:sp>
        <p:nvSpPr>
          <p:cNvPr id="8" name="Rectangle 7"/>
          <p:cNvSpPr/>
          <p:nvPr/>
        </p:nvSpPr>
        <p:spPr>
          <a:xfrm>
            <a:off x="3208918" y="3722657"/>
            <a:ext cx="2040943" cy="1015663"/>
          </a:xfrm>
          <a:prstGeom prst="rect">
            <a:avLst/>
          </a:prstGeom>
          <a:ln w="38100">
            <a:solidFill>
              <a:srgbClr val="92D050"/>
            </a:solidFill>
          </a:ln>
        </p:spPr>
        <p:txBody>
          <a:bodyPr wrap="none">
            <a:spAutoFit/>
          </a:bodyPr>
          <a:lstStyle/>
          <a:p>
            <a:r>
              <a:rPr lang="en-US" sz="6000" b="1" dirty="0">
                <a:latin typeface="Comic Sans MS"/>
              </a:rPr>
              <a:t>sleep</a:t>
            </a:r>
            <a:endParaRPr lang="en-GB" sz="6000" b="1" dirty="0">
              <a:latin typeface="Comic Sans MS"/>
            </a:endParaRPr>
          </a:p>
        </p:txBody>
      </p:sp>
      <p:sp>
        <p:nvSpPr>
          <p:cNvPr id="9" name="Rectangle 8"/>
          <p:cNvSpPr/>
          <p:nvPr/>
        </p:nvSpPr>
        <p:spPr>
          <a:xfrm>
            <a:off x="8636769" y="2237792"/>
            <a:ext cx="2670811" cy="1015663"/>
          </a:xfrm>
          <a:prstGeom prst="rect">
            <a:avLst/>
          </a:prstGeom>
          <a:ln w="38100">
            <a:solidFill>
              <a:srgbClr val="92D050"/>
            </a:solidFill>
          </a:ln>
        </p:spPr>
        <p:txBody>
          <a:bodyPr wrap="square">
            <a:spAutoFit/>
          </a:bodyPr>
          <a:lstStyle/>
          <a:p>
            <a:r>
              <a:rPr lang="en-US" sz="6000" b="1" dirty="0">
                <a:latin typeface="Comic Sans MS"/>
              </a:rPr>
              <a:t>green</a:t>
            </a:r>
            <a:endParaRPr lang="en-GB" sz="6000" b="1" dirty="0">
              <a:latin typeface="Comic Sans MS"/>
            </a:endParaRPr>
          </a:p>
        </p:txBody>
      </p:sp>
      <p:sp>
        <p:nvSpPr>
          <p:cNvPr id="10" name="Rectangle 9"/>
          <p:cNvSpPr/>
          <p:nvPr/>
        </p:nvSpPr>
        <p:spPr>
          <a:xfrm>
            <a:off x="290743" y="3722657"/>
            <a:ext cx="1821332" cy="1015663"/>
          </a:xfrm>
          <a:prstGeom prst="rect">
            <a:avLst/>
          </a:prstGeom>
          <a:ln w="38100">
            <a:solidFill>
              <a:srgbClr val="92D050"/>
            </a:solidFill>
          </a:ln>
        </p:spPr>
        <p:txBody>
          <a:bodyPr wrap="none">
            <a:spAutoFit/>
          </a:bodyPr>
          <a:lstStyle/>
          <a:p>
            <a:r>
              <a:rPr lang="en-US" sz="6000" b="1" dirty="0">
                <a:latin typeface="Comic Sans MS"/>
              </a:rPr>
              <a:t>seen</a:t>
            </a:r>
            <a:endParaRPr lang="en-GB" sz="6000" b="1" dirty="0">
              <a:latin typeface="Comic Sans MS"/>
            </a:endParaRPr>
          </a:p>
        </p:txBody>
      </p:sp>
      <p:pic>
        <p:nvPicPr>
          <p:cNvPr id="12" name="Picture 11"/>
          <p:cNvPicPr>
            <a:picLocks noChangeAspect="1"/>
          </p:cNvPicPr>
          <p:nvPr/>
        </p:nvPicPr>
        <p:blipFill>
          <a:blip r:embed="rId2"/>
          <a:stretch>
            <a:fillRect/>
          </a:stretch>
        </p:blipFill>
        <p:spPr>
          <a:xfrm>
            <a:off x="252154" y="55590"/>
            <a:ext cx="1590675" cy="1609725"/>
          </a:xfrm>
          <a:prstGeom prst="rect">
            <a:avLst/>
          </a:prstGeom>
        </p:spPr>
      </p:pic>
      <p:sp>
        <p:nvSpPr>
          <p:cNvPr id="13"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4" name="Picture 13"/>
          <p:cNvPicPr>
            <a:picLocks noChangeAspect="1"/>
          </p:cNvPicPr>
          <p:nvPr/>
        </p:nvPicPr>
        <p:blipFill>
          <a:blip r:embed="rId3"/>
          <a:stretch>
            <a:fillRect/>
          </a:stretch>
        </p:blipFill>
        <p:spPr>
          <a:xfrm>
            <a:off x="155575" y="5450984"/>
            <a:ext cx="1304925" cy="1209675"/>
          </a:xfrm>
          <a:prstGeom prst="rect">
            <a:avLst/>
          </a:prstGeom>
        </p:spPr>
      </p:pic>
      <p:sp>
        <p:nvSpPr>
          <p:cNvPr id="15" name="Rectangle 14"/>
          <p:cNvSpPr/>
          <p:nvPr/>
        </p:nvSpPr>
        <p:spPr>
          <a:xfrm>
            <a:off x="6510210" y="3722656"/>
            <a:ext cx="3268844" cy="1015663"/>
          </a:xfrm>
          <a:prstGeom prst="rect">
            <a:avLst/>
          </a:prstGeom>
          <a:ln w="38100">
            <a:solidFill>
              <a:srgbClr val="92D050"/>
            </a:solidFill>
          </a:ln>
        </p:spPr>
        <p:txBody>
          <a:bodyPr wrap="none">
            <a:spAutoFit/>
          </a:bodyPr>
          <a:lstStyle/>
          <a:p>
            <a:r>
              <a:rPr lang="en-US" sz="6000" b="1" dirty="0">
                <a:latin typeface="Comic Sans MS"/>
              </a:rPr>
              <a:t>weekend</a:t>
            </a:r>
            <a:endParaRPr lang="en-GB" sz="6000" b="1" dirty="0">
              <a:latin typeface="Comic Sans MS"/>
            </a:endParaRPr>
          </a:p>
        </p:txBody>
      </p:sp>
      <p:sp>
        <p:nvSpPr>
          <p:cNvPr id="16" name="Rectangle 15"/>
          <p:cNvSpPr/>
          <p:nvPr/>
        </p:nvSpPr>
        <p:spPr>
          <a:xfrm>
            <a:off x="1919029" y="5503679"/>
            <a:ext cx="1834156" cy="1015663"/>
          </a:xfrm>
          <a:prstGeom prst="rect">
            <a:avLst/>
          </a:prstGeom>
          <a:ln w="38100">
            <a:solidFill>
              <a:srgbClr val="B482DA"/>
            </a:solidFill>
          </a:ln>
        </p:spPr>
        <p:txBody>
          <a:bodyPr wrap="none">
            <a:spAutoFit/>
          </a:bodyPr>
          <a:lstStyle/>
          <a:p>
            <a:r>
              <a:rPr lang="en-US" sz="6000" b="1" dirty="0" err="1">
                <a:latin typeface="Comic Sans MS"/>
              </a:rPr>
              <a:t>skee</a:t>
            </a:r>
            <a:endParaRPr lang="en-GB" sz="6000" b="1" dirty="0">
              <a:latin typeface="Comic Sans MS"/>
            </a:endParaRPr>
          </a:p>
        </p:txBody>
      </p:sp>
      <p:sp>
        <p:nvSpPr>
          <p:cNvPr id="17" name="Rectangle 16"/>
          <p:cNvSpPr/>
          <p:nvPr/>
        </p:nvSpPr>
        <p:spPr>
          <a:xfrm>
            <a:off x="4677048" y="5503679"/>
            <a:ext cx="2233304" cy="1015663"/>
          </a:xfrm>
          <a:prstGeom prst="rect">
            <a:avLst/>
          </a:prstGeom>
          <a:ln w="38100">
            <a:solidFill>
              <a:srgbClr val="B482DA"/>
            </a:solidFill>
          </a:ln>
        </p:spPr>
        <p:txBody>
          <a:bodyPr wrap="none">
            <a:spAutoFit/>
          </a:bodyPr>
          <a:lstStyle/>
          <a:p>
            <a:r>
              <a:rPr lang="en-US" sz="6000" b="1" dirty="0" err="1">
                <a:latin typeface="Comic Sans MS"/>
              </a:rPr>
              <a:t>breet</a:t>
            </a:r>
            <a:endParaRPr lang="en-GB" sz="6000" b="1" dirty="0">
              <a:latin typeface="Comic Sans MS"/>
            </a:endParaRPr>
          </a:p>
        </p:txBody>
      </p:sp>
    </p:spTree>
    <p:extLst>
      <p:ext uri="{BB962C8B-B14F-4D97-AF65-F5344CB8AC3E}">
        <p14:creationId xmlns:p14="http://schemas.microsoft.com/office/powerpoint/2010/main" val="2829250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igh</a:t>
            </a:r>
            <a:endParaRPr lang="en-GB" sz="6000" b="1" u="sng" dirty="0">
              <a:solidFill>
                <a:schemeClr val="accent5"/>
              </a:solidFill>
              <a:latin typeface="Comic Sans MS"/>
            </a:endParaRPr>
          </a:p>
        </p:txBody>
      </p:sp>
      <p:sp>
        <p:nvSpPr>
          <p:cNvPr id="3" name="TextBox 2"/>
          <p:cNvSpPr txBox="1"/>
          <p:nvPr/>
        </p:nvSpPr>
        <p:spPr>
          <a:xfrm>
            <a:off x="338051" y="1694796"/>
            <a:ext cx="1366058" cy="369332"/>
          </a:xfrm>
          <a:prstGeom prst="rect">
            <a:avLst/>
          </a:prstGeom>
          <a:noFill/>
        </p:spPr>
        <p:txBody>
          <a:bodyPr wrap="square" rtlCol="0">
            <a:spAutoFit/>
          </a:bodyPr>
          <a:lstStyle/>
          <a:p>
            <a:r>
              <a:rPr lang="en-US" b="1" dirty="0">
                <a:solidFill>
                  <a:schemeClr val="accent5"/>
                </a:solidFill>
                <a:latin typeface="Comic Sans MS"/>
              </a:rPr>
              <a:t>fly high</a:t>
            </a:r>
            <a:endParaRPr lang="en-GB" b="1" dirty="0">
              <a:solidFill>
                <a:schemeClr val="accent5"/>
              </a:solidFill>
              <a:latin typeface="Comic Sans MS"/>
            </a:endParaRPr>
          </a:p>
        </p:txBody>
      </p:sp>
      <p:sp>
        <p:nvSpPr>
          <p:cNvPr id="4" name="Rectangle 3"/>
          <p:cNvSpPr/>
          <p:nvPr/>
        </p:nvSpPr>
        <p:spPr>
          <a:xfrm>
            <a:off x="338395" y="2256986"/>
            <a:ext cx="1697901" cy="1015663"/>
          </a:xfrm>
          <a:prstGeom prst="rect">
            <a:avLst/>
          </a:prstGeom>
          <a:ln w="38100">
            <a:solidFill>
              <a:srgbClr val="00B050"/>
            </a:solidFill>
          </a:ln>
        </p:spPr>
        <p:txBody>
          <a:bodyPr wrap="none">
            <a:spAutoFit/>
          </a:bodyPr>
          <a:lstStyle/>
          <a:p>
            <a:r>
              <a:rPr lang="en-US" sz="6000" b="1" dirty="0">
                <a:latin typeface="Comic Sans MS"/>
              </a:rPr>
              <a:t>high</a:t>
            </a:r>
            <a:endParaRPr lang="en-GB" sz="6000" b="1" dirty="0">
              <a:latin typeface="Comic Sans MS"/>
            </a:endParaRPr>
          </a:p>
        </p:txBody>
      </p:sp>
      <p:sp>
        <p:nvSpPr>
          <p:cNvPr id="5" name="Rectangle 4"/>
          <p:cNvSpPr/>
          <p:nvPr/>
        </p:nvSpPr>
        <p:spPr>
          <a:xfrm>
            <a:off x="2998584" y="2260163"/>
            <a:ext cx="2018501" cy="1015663"/>
          </a:xfrm>
          <a:prstGeom prst="rect">
            <a:avLst/>
          </a:prstGeom>
          <a:ln w="38100">
            <a:solidFill>
              <a:srgbClr val="00B050"/>
            </a:solidFill>
          </a:ln>
        </p:spPr>
        <p:txBody>
          <a:bodyPr wrap="none">
            <a:spAutoFit/>
          </a:bodyPr>
          <a:lstStyle/>
          <a:p>
            <a:r>
              <a:rPr lang="en-US" sz="6000" b="1" dirty="0">
                <a:latin typeface="Comic Sans MS"/>
              </a:rPr>
              <a:t>night</a:t>
            </a:r>
            <a:endParaRPr lang="en-GB" sz="6000" b="1" dirty="0">
              <a:latin typeface="Comic Sans MS"/>
            </a:endParaRPr>
          </a:p>
        </p:txBody>
      </p:sp>
      <p:sp>
        <p:nvSpPr>
          <p:cNvPr id="6" name="Rectangle 5"/>
          <p:cNvSpPr/>
          <p:nvPr/>
        </p:nvSpPr>
        <p:spPr>
          <a:xfrm>
            <a:off x="6034846" y="2256984"/>
            <a:ext cx="1826141" cy="1015663"/>
          </a:xfrm>
          <a:prstGeom prst="rect">
            <a:avLst/>
          </a:prstGeom>
          <a:ln w="38100">
            <a:solidFill>
              <a:srgbClr val="92D050"/>
            </a:solidFill>
          </a:ln>
        </p:spPr>
        <p:txBody>
          <a:bodyPr wrap="none">
            <a:spAutoFit/>
          </a:bodyPr>
          <a:lstStyle/>
          <a:p>
            <a:r>
              <a:rPr lang="en-US" sz="6000" b="1" dirty="0">
                <a:latin typeface="Comic Sans MS"/>
              </a:rPr>
              <a:t>light</a:t>
            </a:r>
            <a:endParaRPr lang="en-GB" sz="6000" b="1" dirty="0">
              <a:latin typeface="Comic Sans MS"/>
            </a:endParaRPr>
          </a:p>
        </p:txBody>
      </p:sp>
      <p:sp>
        <p:nvSpPr>
          <p:cNvPr id="7" name="Rectangle 6"/>
          <p:cNvSpPr/>
          <p:nvPr/>
        </p:nvSpPr>
        <p:spPr>
          <a:xfrm>
            <a:off x="6961564" y="3722656"/>
            <a:ext cx="3256020" cy="1015663"/>
          </a:xfrm>
          <a:prstGeom prst="rect">
            <a:avLst/>
          </a:prstGeom>
          <a:ln w="38100">
            <a:solidFill>
              <a:srgbClr val="92D050"/>
            </a:solidFill>
          </a:ln>
        </p:spPr>
        <p:txBody>
          <a:bodyPr wrap="none">
            <a:spAutoFit/>
          </a:bodyPr>
          <a:lstStyle/>
          <a:p>
            <a:r>
              <a:rPr lang="en-US" sz="6000" b="1" dirty="0">
                <a:latin typeface="Comic Sans MS"/>
              </a:rPr>
              <a:t>lightning</a:t>
            </a:r>
            <a:endParaRPr lang="en-GB" sz="6000" b="1" dirty="0">
              <a:latin typeface="Comic Sans MS"/>
            </a:endParaRPr>
          </a:p>
        </p:txBody>
      </p:sp>
      <p:sp>
        <p:nvSpPr>
          <p:cNvPr id="8" name="Rectangle 7"/>
          <p:cNvSpPr/>
          <p:nvPr/>
        </p:nvSpPr>
        <p:spPr>
          <a:xfrm>
            <a:off x="8883558" y="2256983"/>
            <a:ext cx="2942860" cy="1015663"/>
          </a:xfrm>
          <a:prstGeom prst="rect">
            <a:avLst/>
          </a:prstGeom>
          <a:ln w="38100">
            <a:solidFill>
              <a:srgbClr val="92D050"/>
            </a:solidFill>
          </a:ln>
        </p:spPr>
        <p:txBody>
          <a:bodyPr wrap="square">
            <a:spAutoFit/>
          </a:bodyPr>
          <a:lstStyle/>
          <a:p>
            <a:r>
              <a:rPr lang="en-US" sz="6000" b="1" dirty="0">
                <a:latin typeface="Comic Sans MS"/>
              </a:rPr>
              <a:t>fright</a:t>
            </a:r>
            <a:endParaRPr lang="en-GB" sz="6000" b="1" dirty="0">
              <a:latin typeface="Comic Sans MS"/>
            </a:endParaRPr>
          </a:p>
        </p:txBody>
      </p:sp>
      <p:sp>
        <p:nvSpPr>
          <p:cNvPr id="9" name="Rectangle 8"/>
          <p:cNvSpPr/>
          <p:nvPr/>
        </p:nvSpPr>
        <p:spPr>
          <a:xfrm>
            <a:off x="290743" y="3722657"/>
            <a:ext cx="2443298" cy="1015663"/>
          </a:xfrm>
          <a:prstGeom prst="rect">
            <a:avLst/>
          </a:prstGeom>
          <a:ln w="38100">
            <a:solidFill>
              <a:srgbClr val="92D050"/>
            </a:solidFill>
          </a:ln>
        </p:spPr>
        <p:txBody>
          <a:bodyPr wrap="none">
            <a:spAutoFit/>
          </a:bodyPr>
          <a:lstStyle/>
          <a:p>
            <a:r>
              <a:rPr lang="en-US" sz="6000" b="1" dirty="0">
                <a:latin typeface="Comic Sans MS"/>
              </a:rPr>
              <a:t>bright</a:t>
            </a:r>
            <a:endParaRPr lang="en-GB" sz="6000" b="1" dirty="0">
              <a:latin typeface="Comic Sans MS"/>
            </a:endParaRPr>
          </a:p>
        </p:txBody>
      </p:sp>
      <p:sp>
        <p:nvSpPr>
          <p:cNvPr id="11"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2" name="Picture 11"/>
          <p:cNvPicPr>
            <a:picLocks noChangeAspect="1"/>
          </p:cNvPicPr>
          <p:nvPr/>
        </p:nvPicPr>
        <p:blipFill>
          <a:blip r:embed="rId2"/>
          <a:stretch>
            <a:fillRect/>
          </a:stretch>
        </p:blipFill>
        <p:spPr>
          <a:xfrm>
            <a:off x="155575" y="5450984"/>
            <a:ext cx="1304925" cy="1209675"/>
          </a:xfrm>
          <a:prstGeom prst="rect">
            <a:avLst/>
          </a:prstGeom>
        </p:spPr>
      </p:pic>
      <p:sp>
        <p:nvSpPr>
          <p:cNvPr id="13" name="Rectangle 12"/>
          <p:cNvSpPr/>
          <p:nvPr/>
        </p:nvSpPr>
        <p:spPr>
          <a:xfrm>
            <a:off x="3741570" y="3722656"/>
            <a:ext cx="2214068" cy="1015663"/>
          </a:xfrm>
          <a:prstGeom prst="rect">
            <a:avLst/>
          </a:prstGeom>
          <a:ln w="38100">
            <a:solidFill>
              <a:srgbClr val="92D050"/>
            </a:solidFill>
          </a:ln>
        </p:spPr>
        <p:txBody>
          <a:bodyPr wrap="none">
            <a:spAutoFit/>
          </a:bodyPr>
          <a:lstStyle/>
          <a:p>
            <a:r>
              <a:rPr lang="en-US" sz="6000" b="1" dirty="0">
                <a:latin typeface="Comic Sans MS"/>
              </a:rPr>
              <a:t>might</a:t>
            </a:r>
            <a:endParaRPr lang="en-GB" sz="6000" b="1" dirty="0">
              <a:latin typeface="Comic Sans MS"/>
            </a:endParaRPr>
          </a:p>
        </p:txBody>
      </p:sp>
      <p:sp>
        <p:nvSpPr>
          <p:cNvPr id="14" name="Rectangle 13"/>
          <p:cNvSpPr/>
          <p:nvPr/>
        </p:nvSpPr>
        <p:spPr>
          <a:xfrm>
            <a:off x="1919029" y="5503679"/>
            <a:ext cx="1669047" cy="1015663"/>
          </a:xfrm>
          <a:prstGeom prst="rect">
            <a:avLst/>
          </a:prstGeom>
          <a:ln w="38100">
            <a:solidFill>
              <a:srgbClr val="B482DA"/>
            </a:solidFill>
          </a:ln>
        </p:spPr>
        <p:txBody>
          <a:bodyPr wrap="none">
            <a:spAutoFit/>
          </a:bodyPr>
          <a:lstStyle/>
          <a:p>
            <a:r>
              <a:rPr lang="en-US" sz="6000" b="1" dirty="0" err="1">
                <a:latin typeface="Comic Sans MS"/>
              </a:rPr>
              <a:t>kigh</a:t>
            </a:r>
            <a:endParaRPr lang="en-GB" sz="6000" b="1" dirty="0">
              <a:latin typeface="Comic Sans MS"/>
            </a:endParaRPr>
          </a:p>
        </p:txBody>
      </p:sp>
      <p:sp>
        <p:nvSpPr>
          <p:cNvPr id="15" name="Rectangle 14"/>
          <p:cNvSpPr/>
          <p:nvPr/>
        </p:nvSpPr>
        <p:spPr>
          <a:xfrm>
            <a:off x="4677048" y="5503679"/>
            <a:ext cx="1986441" cy="1015663"/>
          </a:xfrm>
          <a:prstGeom prst="rect">
            <a:avLst/>
          </a:prstGeom>
          <a:ln w="38100">
            <a:solidFill>
              <a:srgbClr val="B482DA"/>
            </a:solidFill>
          </a:ln>
        </p:spPr>
        <p:txBody>
          <a:bodyPr wrap="none">
            <a:spAutoFit/>
          </a:bodyPr>
          <a:lstStyle/>
          <a:p>
            <a:r>
              <a:rPr lang="en-US" sz="6000" b="1" dirty="0" err="1">
                <a:latin typeface="Comic Sans MS"/>
              </a:rPr>
              <a:t>trigh</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220980" y="85071"/>
            <a:ext cx="1600200" cy="1609725"/>
          </a:xfrm>
          <a:prstGeom prst="rect">
            <a:avLst/>
          </a:prstGeom>
        </p:spPr>
      </p:pic>
    </p:spTree>
    <p:extLst>
      <p:ext uri="{BB962C8B-B14F-4D97-AF65-F5344CB8AC3E}">
        <p14:creationId xmlns:p14="http://schemas.microsoft.com/office/powerpoint/2010/main" val="3416673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a:solidFill>
                  <a:schemeClr val="accent5"/>
                </a:solidFill>
                <a:latin typeface="Comic Sans MS"/>
              </a:rPr>
              <a:t>ow</a:t>
            </a:r>
            <a:endParaRPr lang="en-GB" sz="6000" b="1" u="sng" dirty="0">
              <a:solidFill>
                <a:schemeClr val="accent5"/>
              </a:solidFill>
              <a:latin typeface="Comic Sans MS"/>
            </a:endParaRPr>
          </a:p>
        </p:txBody>
      </p:sp>
      <p:sp>
        <p:nvSpPr>
          <p:cNvPr id="3" name="TextBox 2"/>
          <p:cNvSpPr txBox="1"/>
          <p:nvPr/>
        </p:nvSpPr>
        <p:spPr>
          <a:xfrm>
            <a:off x="155575" y="1658597"/>
            <a:ext cx="2488277" cy="338554"/>
          </a:xfrm>
          <a:prstGeom prst="rect">
            <a:avLst/>
          </a:prstGeom>
          <a:noFill/>
        </p:spPr>
        <p:txBody>
          <a:bodyPr wrap="square" rtlCol="0">
            <a:spAutoFit/>
          </a:bodyPr>
          <a:lstStyle/>
          <a:p>
            <a:r>
              <a:rPr lang="en-US" sz="1600" b="1" dirty="0">
                <a:solidFill>
                  <a:schemeClr val="accent5"/>
                </a:solidFill>
                <a:latin typeface="Comic Sans MS"/>
              </a:rPr>
              <a:t>blow the snow</a:t>
            </a:r>
            <a:endParaRPr lang="en-GB" sz="1600" b="1" dirty="0">
              <a:solidFill>
                <a:schemeClr val="accent5"/>
              </a:solidFill>
              <a:latin typeface="Comic Sans MS"/>
            </a:endParaRPr>
          </a:p>
        </p:txBody>
      </p:sp>
      <p:sp>
        <p:nvSpPr>
          <p:cNvPr id="4" name="Rectangle 3"/>
          <p:cNvSpPr/>
          <p:nvPr/>
        </p:nvSpPr>
        <p:spPr>
          <a:xfrm>
            <a:off x="338395" y="2256986"/>
            <a:ext cx="1781257" cy="1015663"/>
          </a:xfrm>
          <a:prstGeom prst="rect">
            <a:avLst/>
          </a:prstGeom>
          <a:ln w="38100">
            <a:solidFill>
              <a:srgbClr val="92D050"/>
            </a:solidFill>
          </a:ln>
        </p:spPr>
        <p:txBody>
          <a:bodyPr wrap="none">
            <a:spAutoFit/>
          </a:bodyPr>
          <a:lstStyle/>
          <a:p>
            <a:r>
              <a:rPr lang="en-US" sz="6000" b="1" dirty="0">
                <a:latin typeface="Comic Sans MS"/>
              </a:rPr>
              <a:t>blow</a:t>
            </a:r>
            <a:endParaRPr lang="en-GB" sz="6000" b="1" dirty="0">
              <a:latin typeface="Comic Sans MS"/>
            </a:endParaRPr>
          </a:p>
        </p:txBody>
      </p:sp>
      <p:sp>
        <p:nvSpPr>
          <p:cNvPr id="5" name="Rectangle 4"/>
          <p:cNvSpPr/>
          <p:nvPr/>
        </p:nvSpPr>
        <p:spPr>
          <a:xfrm>
            <a:off x="3316949" y="2256983"/>
            <a:ext cx="1891865" cy="1015663"/>
          </a:xfrm>
          <a:prstGeom prst="rect">
            <a:avLst/>
          </a:prstGeom>
          <a:ln w="38100">
            <a:solidFill>
              <a:srgbClr val="92D050"/>
            </a:solidFill>
          </a:ln>
        </p:spPr>
        <p:txBody>
          <a:bodyPr wrap="none">
            <a:spAutoFit/>
          </a:bodyPr>
          <a:lstStyle/>
          <a:p>
            <a:r>
              <a:rPr lang="en-US" sz="6000" b="1" dirty="0">
                <a:latin typeface="Comic Sans MS"/>
              </a:rPr>
              <a:t>snow</a:t>
            </a:r>
            <a:endParaRPr lang="en-GB" sz="6000" b="1" dirty="0">
              <a:latin typeface="Comic Sans MS"/>
            </a:endParaRPr>
          </a:p>
        </p:txBody>
      </p:sp>
      <p:sp>
        <p:nvSpPr>
          <p:cNvPr id="6" name="Rectangle 5"/>
          <p:cNvSpPr/>
          <p:nvPr/>
        </p:nvSpPr>
        <p:spPr>
          <a:xfrm>
            <a:off x="6468628" y="2256982"/>
            <a:ext cx="1324402" cy="1015663"/>
          </a:xfrm>
          <a:prstGeom prst="rect">
            <a:avLst/>
          </a:prstGeom>
          <a:ln w="38100">
            <a:solidFill>
              <a:srgbClr val="92D050"/>
            </a:solidFill>
          </a:ln>
        </p:spPr>
        <p:txBody>
          <a:bodyPr wrap="none">
            <a:spAutoFit/>
          </a:bodyPr>
          <a:lstStyle/>
          <a:p>
            <a:r>
              <a:rPr lang="en-US" sz="6000" b="1" dirty="0">
                <a:latin typeface="Comic Sans MS"/>
              </a:rPr>
              <a:t>low</a:t>
            </a:r>
            <a:endParaRPr lang="en-GB" sz="6000" b="1" dirty="0">
              <a:latin typeface="Comic Sans MS"/>
            </a:endParaRPr>
          </a:p>
        </p:txBody>
      </p:sp>
      <p:sp>
        <p:nvSpPr>
          <p:cNvPr id="7" name="Rectangle 6"/>
          <p:cNvSpPr/>
          <p:nvPr/>
        </p:nvSpPr>
        <p:spPr>
          <a:xfrm>
            <a:off x="6349305" y="3714407"/>
            <a:ext cx="2295821" cy="1015663"/>
          </a:xfrm>
          <a:prstGeom prst="rect">
            <a:avLst/>
          </a:prstGeom>
          <a:ln w="38100">
            <a:solidFill>
              <a:srgbClr val="92D050"/>
            </a:solidFill>
          </a:ln>
        </p:spPr>
        <p:txBody>
          <a:bodyPr wrap="none">
            <a:spAutoFit/>
          </a:bodyPr>
          <a:lstStyle/>
          <a:p>
            <a:r>
              <a:rPr lang="en-US" sz="6000" b="1" dirty="0">
                <a:latin typeface="Comic Sans MS"/>
              </a:rPr>
              <a:t>grown</a:t>
            </a:r>
            <a:endParaRPr lang="en-GB" sz="6000" b="1" dirty="0">
              <a:latin typeface="Comic Sans MS"/>
            </a:endParaRPr>
          </a:p>
        </p:txBody>
      </p:sp>
      <p:sp>
        <p:nvSpPr>
          <p:cNvPr id="8" name="Rectangle 7"/>
          <p:cNvSpPr/>
          <p:nvPr/>
        </p:nvSpPr>
        <p:spPr>
          <a:xfrm>
            <a:off x="8883559" y="2256983"/>
            <a:ext cx="2712696" cy="1015663"/>
          </a:xfrm>
          <a:prstGeom prst="rect">
            <a:avLst/>
          </a:prstGeom>
          <a:ln w="38100">
            <a:solidFill>
              <a:srgbClr val="92D050"/>
            </a:solidFill>
          </a:ln>
        </p:spPr>
        <p:txBody>
          <a:bodyPr wrap="square">
            <a:spAutoFit/>
          </a:bodyPr>
          <a:lstStyle/>
          <a:p>
            <a:r>
              <a:rPr lang="en-US" sz="6000" b="1" dirty="0">
                <a:latin typeface="Comic Sans MS"/>
              </a:rPr>
              <a:t>show</a:t>
            </a:r>
            <a:endParaRPr lang="en-GB" sz="6000" b="1" dirty="0">
              <a:latin typeface="Comic Sans MS"/>
            </a:endParaRPr>
          </a:p>
        </p:txBody>
      </p:sp>
      <p:sp>
        <p:nvSpPr>
          <p:cNvPr id="9" name="Rectangle 8"/>
          <p:cNvSpPr/>
          <p:nvPr/>
        </p:nvSpPr>
        <p:spPr>
          <a:xfrm>
            <a:off x="290743" y="3722657"/>
            <a:ext cx="1931939" cy="1015663"/>
          </a:xfrm>
          <a:prstGeom prst="rect">
            <a:avLst/>
          </a:prstGeom>
          <a:ln w="38100">
            <a:solidFill>
              <a:srgbClr val="92D050"/>
            </a:solidFill>
          </a:ln>
        </p:spPr>
        <p:txBody>
          <a:bodyPr wrap="none">
            <a:spAutoFit/>
          </a:bodyPr>
          <a:lstStyle/>
          <a:p>
            <a:r>
              <a:rPr lang="en-US" sz="6000" b="1" dirty="0">
                <a:latin typeface="Comic Sans MS"/>
              </a:rPr>
              <a:t>know</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3372121" y="3722655"/>
            <a:ext cx="1699504" cy="1015663"/>
          </a:xfrm>
          <a:prstGeom prst="rect">
            <a:avLst/>
          </a:prstGeom>
          <a:ln w="38100">
            <a:solidFill>
              <a:srgbClr val="92D050"/>
            </a:solidFill>
          </a:ln>
        </p:spPr>
        <p:txBody>
          <a:bodyPr wrap="none">
            <a:spAutoFit/>
          </a:bodyPr>
          <a:lstStyle/>
          <a:p>
            <a:r>
              <a:rPr lang="en-US" sz="6000" b="1" dirty="0">
                <a:latin typeface="Comic Sans MS"/>
              </a:rPr>
              <a:t>slow</a:t>
            </a:r>
            <a:endParaRPr lang="en-GB" sz="6000" b="1" dirty="0">
              <a:latin typeface="Comic Sans MS"/>
            </a:endParaRPr>
          </a:p>
        </p:txBody>
      </p:sp>
      <p:sp>
        <p:nvSpPr>
          <p:cNvPr id="13" name="Rectangle 12"/>
          <p:cNvSpPr/>
          <p:nvPr/>
        </p:nvSpPr>
        <p:spPr>
          <a:xfrm>
            <a:off x="1919029" y="5503679"/>
            <a:ext cx="1901483" cy="1015663"/>
          </a:xfrm>
          <a:prstGeom prst="rect">
            <a:avLst/>
          </a:prstGeom>
          <a:ln w="38100">
            <a:solidFill>
              <a:srgbClr val="B482DA"/>
            </a:solidFill>
          </a:ln>
        </p:spPr>
        <p:txBody>
          <a:bodyPr wrap="none">
            <a:spAutoFit/>
          </a:bodyPr>
          <a:lstStyle/>
          <a:p>
            <a:r>
              <a:rPr lang="en-US" sz="6000" b="1" dirty="0" err="1">
                <a:latin typeface="Comic Sans MS"/>
              </a:rPr>
              <a:t>spow</a:t>
            </a:r>
            <a:endParaRPr lang="en-GB" sz="6000" b="1" dirty="0">
              <a:latin typeface="Comic Sans MS"/>
            </a:endParaRPr>
          </a:p>
        </p:txBody>
      </p:sp>
      <p:sp>
        <p:nvSpPr>
          <p:cNvPr id="14" name="Rectangle 13"/>
          <p:cNvSpPr/>
          <p:nvPr/>
        </p:nvSpPr>
        <p:spPr>
          <a:xfrm>
            <a:off x="5117411" y="5547989"/>
            <a:ext cx="1935145" cy="1015663"/>
          </a:xfrm>
          <a:prstGeom prst="rect">
            <a:avLst/>
          </a:prstGeom>
          <a:ln w="38100">
            <a:solidFill>
              <a:srgbClr val="B482DA"/>
            </a:solidFill>
          </a:ln>
        </p:spPr>
        <p:txBody>
          <a:bodyPr wrap="none">
            <a:spAutoFit/>
          </a:bodyPr>
          <a:lstStyle/>
          <a:p>
            <a:r>
              <a:rPr lang="en-US" sz="6000" b="1" dirty="0" err="1">
                <a:latin typeface="Comic Sans MS"/>
              </a:rPr>
              <a:t>gowp</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290743" y="105500"/>
            <a:ext cx="1590675" cy="1581150"/>
          </a:xfrm>
          <a:prstGeom prst="rect">
            <a:avLst/>
          </a:prstGeom>
        </p:spPr>
      </p:pic>
    </p:spTree>
    <p:extLst>
      <p:ext uri="{BB962C8B-B14F-4D97-AF65-F5344CB8AC3E}">
        <p14:creationId xmlns:p14="http://schemas.microsoft.com/office/powerpoint/2010/main" val="1637406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oo</a:t>
            </a:r>
            <a:endParaRPr lang="en-GB" sz="6000" b="1" u="sng" dirty="0">
              <a:solidFill>
                <a:schemeClr val="accent5"/>
              </a:solidFill>
              <a:latin typeface="Comic Sans MS"/>
            </a:endParaRPr>
          </a:p>
        </p:txBody>
      </p:sp>
      <p:sp>
        <p:nvSpPr>
          <p:cNvPr id="3" name="TextBox 2"/>
          <p:cNvSpPr txBox="1"/>
          <p:nvPr/>
        </p:nvSpPr>
        <p:spPr>
          <a:xfrm>
            <a:off x="307975" y="1660904"/>
            <a:ext cx="2488277" cy="338554"/>
          </a:xfrm>
          <a:prstGeom prst="rect">
            <a:avLst/>
          </a:prstGeom>
          <a:noFill/>
        </p:spPr>
        <p:txBody>
          <a:bodyPr wrap="square" rtlCol="0">
            <a:spAutoFit/>
          </a:bodyPr>
          <a:lstStyle/>
          <a:p>
            <a:r>
              <a:rPr lang="en-US" sz="1600" b="1" dirty="0">
                <a:solidFill>
                  <a:schemeClr val="accent5"/>
                </a:solidFill>
                <a:latin typeface="Comic Sans MS"/>
              </a:rPr>
              <a:t>poo at the zoo</a:t>
            </a:r>
            <a:endParaRPr lang="en-GB" sz="1600" b="1" dirty="0">
              <a:solidFill>
                <a:schemeClr val="accent5"/>
              </a:solidFill>
              <a:latin typeface="Comic Sans MS"/>
            </a:endParaRPr>
          </a:p>
        </p:txBody>
      </p:sp>
      <p:sp>
        <p:nvSpPr>
          <p:cNvPr id="4" name="Rectangle 3"/>
          <p:cNvSpPr/>
          <p:nvPr/>
        </p:nvSpPr>
        <p:spPr>
          <a:xfrm>
            <a:off x="338395" y="2256986"/>
            <a:ext cx="1354858" cy="1015663"/>
          </a:xfrm>
          <a:prstGeom prst="rect">
            <a:avLst/>
          </a:prstGeom>
          <a:ln w="38100">
            <a:solidFill>
              <a:srgbClr val="92D050"/>
            </a:solidFill>
          </a:ln>
        </p:spPr>
        <p:txBody>
          <a:bodyPr wrap="none">
            <a:spAutoFit/>
          </a:bodyPr>
          <a:lstStyle/>
          <a:p>
            <a:r>
              <a:rPr lang="en-US" sz="6000" b="1" dirty="0">
                <a:latin typeface="Comic Sans MS"/>
              </a:rPr>
              <a:t>too</a:t>
            </a:r>
            <a:endParaRPr lang="en-GB" sz="6000" b="1" dirty="0">
              <a:latin typeface="Comic Sans MS"/>
            </a:endParaRPr>
          </a:p>
        </p:txBody>
      </p:sp>
      <p:sp>
        <p:nvSpPr>
          <p:cNvPr id="5" name="Rectangle 4"/>
          <p:cNvSpPr/>
          <p:nvPr/>
        </p:nvSpPr>
        <p:spPr>
          <a:xfrm>
            <a:off x="2500656" y="2262725"/>
            <a:ext cx="1406154" cy="1015663"/>
          </a:xfrm>
          <a:prstGeom prst="rect">
            <a:avLst/>
          </a:prstGeom>
          <a:ln w="38100">
            <a:solidFill>
              <a:srgbClr val="92D050"/>
            </a:solidFill>
          </a:ln>
        </p:spPr>
        <p:txBody>
          <a:bodyPr wrap="none">
            <a:spAutoFit/>
          </a:bodyPr>
          <a:lstStyle/>
          <a:p>
            <a:r>
              <a:rPr lang="en-US" sz="6000" b="1" dirty="0">
                <a:latin typeface="Comic Sans MS"/>
              </a:rPr>
              <a:t>zoo</a:t>
            </a:r>
            <a:endParaRPr lang="en-GB" sz="6000" b="1" dirty="0">
              <a:latin typeface="Comic Sans MS"/>
            </a:endParaRPr>
          </a:p>
        </p:txBody>
      </p:sp>
      <p:sp>
        <p:nvSpPr>
          <p:cNvPr id="6" name="Rectangle 5"/>
          <p:cNvSpPr/>
          <p:nvPr/>
        </p:nvSpPr>
        <p:spPr>
          <a:xfrm>
            <a:off x="4787951" y="2256983"/>
            <a:ext cx="1835759" cy="1015663"/>
          </a:xfrm>
          <a:prstGeom prst="rect">
            <a:avLst/>
          </a:prstGeom>
          <a:ln w="38100">
            <a:solidFill>
              <a:srgbClr val="92D050"/>
            </a:solidFill>
          </a:ln>
        </p:spPr>
        <p:txBody>
          <a:bodyPr wrap="none">
            <a:spAutoFit/>
          </a:bodyPr>
          <a:lstStyle/>
          <a:p>
            <a:r>
              <a:rPr lang="en-US" sz="6000" b="1" dirty="0">
                <a:latin typeface="Comic Sans MS"/>
              </a:rPr>
              <a:t>food</a:t>
            </a:r>
            <a:endParaRPr lang="en-GB" sz="6000" b="1" dirty="0">
              <a:latin typeface="Comic Sans MS"/>
            </a:endParaRPr>
          </a:p>
        </p:txBody>
      </p:sp>
      <p:sp>
        <p:nvSpPr>
          <p:cNvPr id="7" name="Rectangle 6"/>
          <p:cNvSpPr/>
          <p:nvPr/>
        </p:nvSpPr>
        <p:spPr>
          <a:xfrm>
            <a:off x="6967298" y="3722655"/>
            <a:ext cx="2549096" cy="1015663"/>
          </a:xfrm>
          <a:prstGeom prst="rect">
            <a:avLst/>
          </a:prstGeom>
          <a:ln w="38100">
            <a:solidFill>
              <a:srgbClr val="92D050"/>
            </a:solidFill>
          </a:ln>
        </p:spPr>
        <p:txBody>
          <a:bodyPr wrap="none">
            <a:spAutoFit/>
          </a:bodyPr>
          <a:lstStyle/>
          <a:p>
            <a:r>
              <a:rPr lang="en-US" sz="6000" b="1" dirty="0">
                <a:latin typeface="Comic Sans MS"/>
              </a:rPr>
              <a:t>shoots</a:t>
            </a:r>
            <a:endParaRPr lang="en-GB" sz="6000" b="1" dirty="0">
              <a:latin typeface="Comic Sans MS"/>
            </a:endParaRPr>
          </a:p>
        </p:txBody>
      </p:sp>
      <p:sp>
        <p:nvSpPr>
          <p:cNvPr id="8" name="Rectangle 7"/>
          <p:cNvSpPr/>
          <p:nvPr/>
        </p:nvSpPr>
        <p:spPr>
          <a:xfrm>
            <a:off x="7628283" y="2254414"/>
            <a:ext cx="1661491" cy="1015663"/>
          </a:xfrm>
          <a:prstGeom prst="rect">
            <a:avLst/>
          </a:prstGeom>
          <a:ln w="38100">
            <a:solidFill>
              <a:srgbClr val="92D050"/>
            </a:solidFill>
          </a:ln>
        </p:spPr>
        <p:txBody>
          <a:bodyPr wrap="square">
            <a:spAutoFit/>
          </a:bodyPr>
          <a:lstStyle/>
          <a:p>
            <a:r>
              <a:rPr lang="en-US" sz="6000" b="1" dirty="0">
                <a:latin typeface="Comic Sans MS"/>
              </a:rPr>
              <a:t>pool</a:t>
            </a:r>
            <a:endParaRPr lang="en-GB" sz="6000" b="1" dirty="0">
              <a:latin typeface="Comic Sans MS"/>
            </a:endParaRPr>
          </a:p>
        </p:txBody>
      </p:sp>
      <p:sp>
        <p:nvSpPr>
          <p:cNvPr id="9" name="Rectangle 8"/>
          <p:cNvSpPr/>
          <p:nvPr/>
        </p:nvSpPr>
        <p:spPr>
          <a:xfrm>
            <a:off x="290743" y="3722657"/>
            <a:ext cx="1992853" cy="1015663"/>
          </a:xfrm>
          <a:prstGeom prst="rect">
            <a:avLst/>
          </a:prstGeom>
          <a:ln w="38100">
            <a:solidFill>
              <a:srgbClr val="92D050"/>
            </a:solidFill>
          </a:ln>
        </p:spPr>
        <p:txBody>
          <a:bodyPr wrap="none">
            <a:spAutoFit/>
          </a:bodyPr>
          <a:lstStyle/>
          <a:p>
            <a:r>
              <a:rPr lang="en-US" sz="6000" b="1" dirty="0">
                <a:latin typeface="Comic Sans MS"/>
              </a:rPr>
              <a:t>moon</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3441469" y="3722655"/>
            <a:ext cx="2182008" cy="1015663"/>
          </a:xfrm>
          <a:prstGeom prst="rect">
            <a:avLst/>
          </a:prstGeom>
          <a:ln w="38100">
            <a:solidFill>
              <a:srgbClr val="92D050"/>
            </a:solidFill>
          </a:ln>
        </p:spPr>
        <p:txBody>
          <a:bodyPr wrap="none">
            <a:spAutoFit/>
          </a:bodyPr>
          <a:lstStyle/>
          <a:p>
            <a:r>
              <a:rPr lang="en-US" sz="6000" b="1" dirty="0">
                <a:latin typeface="Comic Sans MS"/>
              </a:rPr>
              <a:t>spoon</a:t>
            </a:r>
            <a:endParaRPr lang="en-GB" sz="6000" b="1" dirty="0">
              <a:latin typeface="Comic Sans MS"/>
            </a:endParaRPr>
          </a:p>
        </p:txBody>
      </p:sp>
      <p:sp>
        <p:nvSpPr>
          <p:cNvPr id="13" name="Rectangle 12"/>
          <p:cNvSpPr/>
          <p:nvPr/>
        </p:nvSpPr>
        <p:spPr>
          <a:xfrm>
            <a:off x="1919029" y="5503679"/>
            <a:ext cx="1725152" cy="1015663"/>
          </a:xfrm>
          <a:prstGeom prst="rect">
            <a:avLst/>
          </a:prstGeom>
          <a:ln w="38100">
            <a:solidFill>
              <a:srgbClr val="B482DA"/>
            </a:solidFill>
          </a:ln>
        </p:spPr>
        <p:txBody>
          <a:bodyPr wrap="none">
            <a:spAutoFit/>
          </a:bodyPr>
          <a:lstStyle/>
          <a:p>
            <a:r>
              <a:rPr lang="en-US" sz="6000" b="1" dirty="0" err="1">
                <a:latin typeface="Comic Sans MS"/>
              </a:rPr>
              <a:t>troo</a:t>
            </a:r>
            <a:endParaRPr lang="en-GB" sz="6000" b="1" dirty="0">
              <a:latin typeface="Comic Sans MS"/>
            </a:endParaRPr>
          </a:p>
        </p:txBody>
      </p:sp>
      <p:sp>
        <p:nvSpPr>
          <p:cNvPr id="14" name="Rectangle 13"/>
          <p:cNvSpPr/>
          <p:nvPr/>
        </p:nvSpPr>
        <p:spPr>
          <a:xfrm>
            <a:off x="4561169" y="5503678"/>
            <a:ext cx="2593980" cy="1015663"/>
          </a:xfrm>
          <a:prstGeom prst="rect">
            <a:avLst/>
          </a:prstGeom>
          <a:ln w="38100">
            <a:solidFill>
              <a:srgbClr val="B482DA"/>
            </a:solidFill>
          </a:ln>
        </p:spPr>
        <p:txBody>
          <a:bodyPr wrap="none">
            <a:spAutoFit/>
          </a:bodyPr>
          <a:lstStyle/>
          <a:p>
            <a:r>
              <a:rPr lang="en-US" sz="6000" b="1" dirty="0" err="1">
                <a:latin typeface="Comic Sans MS"/>
              </a:rPr>
              <a:t>shroop</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338395" y="86972"/>
            <a:ext cx="1581150" cy="1571625"/>
          </a:xfrm>
          <a:prstGeom prst="rect">
            <a:avLst/>
          </a:prstGeom>
        </p:spPr>
      </p:pic>
    </p:spTree>
    <p:extLst>
      <p:ext uri="{BB962C8B-B14F-4D97-AF65-F5344CB8AC3E}">
        <p14:creationId xmlns:p14="http://schemas.microsoft.com/office/powerpoint/2010/main" val="1663794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oo</a:t>
            </a:r>
            <a:endParaRPr lang="en-GB" sz="6000" b="1" u="sng" dirty="0">
              <a:solidFill>
                <a:schemeClr val="accent5"/>
              </a:solidFill>
              <a:latin typeface="Comic Sans MS"/>
            </a:endParaRPr>
          </a:p>
        </p:txBody>
      </p:sp>
      <p:sp>
        <p:nvSpPr>
          <p:cNvPr id="4" name="TextBox 3"/>
          <p:cNvSpPr txBox="1"/>
          <p:nvPr/>
        </p:nvSpPr>
        <p:spPr>
          <a:xfrm>
            <a:off x="307975" y="1660904"/>
            <a:ext cx="2488277" cy="338554"/>
          </a:xfrm>
          <a:prstGeom prst="rect">
            <a:avLst/>
          </a:prstGeom>
          <a:noFill/>
        </p:spPr>
        <p:txBody>
          <a:bodyPr wrap="square" rtlCol="0">
            <a:spAutoFit/>
          </a:bodyPr>
          <a:lstStyle/>
          <a:p>
            <a:r>
              <a:rPr lang="en-US" sz="1600" b="1" dirty="0">
                <a:solidFill>
                  <a:schemeClr val="accent5"/>
                </a:solidFill>
                <a:latin typeface="Comic Sans MS"/>
              </a:rPr>
              <a:t>look at a book</a:t>
            </a:r>
            <a:endParaRPr lang="en-GB" sz="1600" b="1" dirty="0">
              <a:solidFill>
                <a:schemeClr val="accent5"/>
              </a:solidFill>
              <a:latin typeface="Comic Sans MS"/>
            </a:endParaRPr>
          </a:p>
        </p:txBody>
      </p:sp>
      <p:sp>
        <p:nvSpPr>
          <p:cNvPr id="5" name="Rectangle 4"/>
          <p:cNvSpPr/>
          <p:nvPr/>
        </p:nvSpPr>
        <p:spPr>
          <a:xfrm>
            <a:off x="338395" y="2256986"/>
            <a:ext cx="1770036" cy="1015663"/>
          </a:xfrm>
          <a:prstGeom prst="rect">
            <a:avLst/>
          </a:prstGeom>
          <a:ln w="38100">
            <a:solidFill>
              <a:srgbClr val="92D050"/>
            </a:solidFill>
          </a:ln>
        </p:spPr>
        <p:txBody>
          <a:bodyPr wrap="none">
            <a:spAutoFit/>
          </a:bodyPr>
          <a:lstStyle/>
          <a:p>
            <a:r>
              <a:rPr lang="en-US" sz="6000" b="1" dirty="0">
                <a:latin typeface="Comic Sans MS"/>
              </a:rPr>
              <a:t>took</a:t>
            </a:r>
            <a:endParaRPr lang="en-GB" sz="6000" b="1" dirty="0">
              <a:latin typeface="Comic Sans MS"/>
            </a:endParaRPr>
          </a:p>
        </p:txBody>
      </p:sp>
      <p:sp>
        <p:nvSpPr>
          <p:cNvPr id="6" name="Rectangle 5"/>
          <p:cNvSpPr/>
          <p:nvPr/>
        </p:nvSpPr>
        <p:spPr>
          <a:xfrm>
            <a:off x="3094060" y="2256983"/>
            <a:ext cx="1617751" cy="1015663"/>
          </a:xfrm>
          <a:prstGeom prst="rect">
            <a:avLst/>
          </a:prstGeom>
          <a:ln w="38100">
            <a:solidFill>
              <a:srgbClr val="92D050"/>
            </a:solidFill>
          </a:ln>
        </p:spPr>
        <p:txBody>
          <a:bodyPr wrap="none">
            <a:spAutoFit/>
          </a:bodyPr>
          <a:lstStyle/>
          <a:p>
            <a:r>
              <a:rPr lang="en-US" sz="6000" b="1" dirty="0">
                <a:latin typeface="Comic Sans MS"/>
              </a:rPr>
              <a:t>look</a:t>
            </a:r>
            <a:endParaRPr lang="en-GB" sz="6000" b="1" dirty="0">
              <a:latin typeface="Comic Sans MS"/>
            </a:endParaRPr>
          </a:p>
        </p:txBody>
      </p:sp>
      <p:sp>
        <p:nvSpPr>
          <p:cNvPr id="7" name="Rectangle 6"/>
          <p:cNvSpPr/>
          <p:nvPr/>
        </p:nvSpPr>
        <p:spPr>
          <a:xfrm>
            <a:off x="5848122" y="2256982"/>
            <a:ext cx="1864613" cy="1015663"/>
          </a:xfrm>
          <a:prstGeom prst="rect">
            <a:avLst/>
          </a:prstGeom>
          <a:ln w="38100">
            <a:solidFill>
              <a:srgbClr val="92D050"/>
            </a:solidFill>
          </a:ln>
        </p:spPr>
        <p:txBody>
          <a:bodyPr wrap="none">
            <a:spAutoFit/>
          </a:bodyPr>
          <a:lstStyle/>
          <a:p>
            <a:r>
              <a:rPr lang="en-US" sz="6000" b="1" dirty="0">
                <a:latin typeface="Comic Sans MS"/>
              </a:rPr>
              <a:t>book</a:t>
            </a:r>
            <a:endParaRPr lang="en-GB" sz="6000" b="1" dirty="0">
              <a:latin typeface="Comic Sans MS"/>
            </a:endParaRPr>
          </a:p>
        </p:txBody>
      </p:sp>
      <p:sp>
        <p:nvSpPr>
          <p:cNvPr id="8" name="Rectangle 7"/>
          <p:cNvSpPr/>
          <p:nvPr/>
        </p:nvSpPr>
        <p:spPr>
          <a:xfrm>
            <a:off x="5958095" y="3720349"/>
            <a:ext cx="2831224" cy="1015663"/>
          </a:xfrm>
          <a:prstGeom prst="rect">
            <a:avLst/>
          </a:prstGeom>
          <a:ln w="38100">
            <a:solidFill>
              <a:srgbClr val="92D050"/>
            </a:solidFill>
          </a:ln>
        </p:spPr>
        <p:txBody>
          <a:bodyPr wrap="none">
            <a:spAutoFit/>
          </a:bodyPr>
          <a:lstStyle/>
          <a:p>
            <a:r>
              <a:rPr lang="en-US" sz="6000" b="1" dirty="0">
                <a:latin typeface="Comic Sans MS"/>
              </a:rPr>
              <a:t>cooking</a:t>
            </a:r>
            <a:endParaRPr lang="en-GB" sz="6000" b="1" dirty="0">
              <a:latin typeface="Comic Sans MS"/>
            </a:endParaRPr>
          </a:p>
        </p:txBody>
      </p:sp>
      <p:sp>
        <p:nvSpPr>
          <p:cNvPr id="9" name="Rectangle 8"/>
          <p:cNvSpPr/>
          <p:nvPr/>
        </p:nvSpPr>
        <p:spPr>
          <a:xfrm>
            <a:off x="8802560" y="2256982"/>
            <a:ext cx="2276257" cy="1015663"/>
          </a:xfrm>
          <a:prstGeom prst="rect">
            <a:avLst/>
          </a:prstGeom>
          <a:ln w="38100">
            <a:solidFill>
              <a:srgbClr val="92D050"/>
            </a:solidFill>
          </a:ln>
        </p:spPr>
        <p:txBody>
          <a:bodyPr wrap="square">
            <a:spAutoFit/>
          </a:bodyPr>
          <a:lstStyle/>
          <a:p>
            <a:r>
              <a:rPr lang="en-US" sz="6000" b="1" dirty="0">
                <a:latin typeface="Comic Sans MS"/>
              </a:rPr>
              <a:t>shook</a:t>
            </a:r>
            <a:endParaRPr lang="en-GB" sz="6000" b="1" dirty="0">
              <a:latin typeface="Comic Sans MS"/>
            </a:endParaRPr>
          </a:p>
        </p:txBody>
      </p:sp>
      <p:sp>
        <p:nvSpPr>
          <p:cNvPr id="10" name="Rectangle 9"/>
          <p:cNvSpPr/>
          <p:nvPr/>
        </p:nvSpPr>
        <p:spPr>
          <a:xfrm>
            <a:off x="290743" y="3722657"/>
            <a:ext cx="1803699" cy="1015663"/>
          </a:xfrm>
          <a:prstGeom prst="rect">
            <a:avLst/>
          </a:prstGeom>
          <a:ln w="38100">
            <a:solidFill>
              <a:srgbClr val="92D050"/>
            </a:solidFill>
          </a:ln>
        </p:spPr>
        <p:txBody>
          <a:bodyPr wrap="none">
            <a:spAutoFit/>
          </a:bodyPr>
          <a:lstStyle/>
          <a:p>
            <a:r>
              <a:rPr lang="en-US" sz="6000" b="1" dirty="0">
                <a:latin typeface="Comic Sans MS"/>
              </a:rPr>
              <a:t>cook</a:t>
            </a:r>
            <a:endParaRPr lang="en-GB" sz="6000" b="1" dirty="0">
              <a:latin typeface="Comic Sans MS"/>
            </a:endParaRPr>
          </a:p>
        </p:txBody>
      </p:sp>
      <p:sp>
        <p:nvSpPr>
          <p:cNvPr id="11"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2" name="Picture 11"/>
          <p:cNvPicPr>
            <a:picLocks noChangeAspect="1"/>
          </p:cNvPicPr>
          <p:nvPr/>
        </p:nvPicPr>
        <p:blipFill>
          <a:blip r:embed="rId2"/>
          <a:stretch>
            <a:fillRect/>
          </a:stretch>
        </p:blipFill>
        <p:spPr>
          <a:xfrm>
            <a:off x="155575" y="5450984"/>
            <a:ext cx="1304925" cy="1209675"/>
          </a:xfrm>
          <a:prstGeom prst="rect">
            <a:avLst/>
          </a:prstGeom>
        </p:spPr>
      </p:pic>
      <p:sp>
        <p:nvSpPr>
          <p:cNvPr id="13" name="Rectangle 12"/>
          <p:cNvSpPr/>
          <p:nvPr/>
        </p:nvSpPr>
        <p:spPr>
          <a:xfrm>
            <a:off x="3178921" y="3720350"/>
            <a:ext cx="1745991" cy="1015663"/>
          </a:xfrm>
          <a:prstGeom prst="rect">
            <a:avLst/>
          </a:prstGeom>
          <a:ln w="38100">
            <a:solidFill>
              <a:srgbClr val="92D050"/>
            </a:solidFill>
          </a:ln>
        </p:spPr>
        <p:txBody>
          <a:bodyPr wrap="none">
            <a:spAutoFit/>
          </a:bodyPr>
          <a:lstStyle/>
          <a:p>
            <a:r>
              <a:rPr lang="en-US" sz="6000" b="1" dirty="0">
                <a:latin typeface="Comic Sans MS"/>
              </a:rPr>
              <a:t>foot</a:t>
            </a:r>
            <a:endParaRPr lang="en-GB" sz="6000" b="1" dirty="0">
              <a:latin typeface="Comic Sans MS"/>
            </a:endParaRPr>
          </a:p>
        </p:txBody>
      </p:sp>
      <p:sp>
        <p:nvSpPr>
          <p:cNvPr id="14" name="Rectangle 13"/>
          <p:cNvSpPr/>
          <p:nvPr/>
        </p:nvSpPr>
        <p:spPr>
          <a:xfrm>
            <a:off x="1919029" y="5503679"/>
            <a:ext cx="1955985" cy="1015663"/>
          </a:xfrm>
          <a:prstGeom prst="rect">
            <a:avLst/>
          </a:prstGeom>
          <a:ln w="38100">
            <a:solidFill>
              <a:srgbClr val="B482DA"/>
            </a:solidFill>
          </a:ln>
        </p:spPr>
        <p:txBody>
          <a:bodyPr wrap="none">
            <a:spAutoFit/>
          </a:bodyPr>
          <a:lstStyle/>
          <a:p>
            <a:r>
              <a:rPr lang="en-US" sz="6000" b="1" dirty="0" err="1">
                <a:latin typeface="Comic Sans MS"/>
              </a:rPr>
              <a:t>floot</a:t>
            </a:r>
            <a:endParaRPr lang="en-GB" sz="6000" b="1" dirty="0">
              <a:latin typeface="Comic Sans MS"/>
            </a:endParaRPr>
          </a:p>
        </p:txBody>
      </p:sp>
      <p:sp>
        <p:nvSpPr>
          <p:cNvPr id="15" name="Rectangle 14"/>
          <p:cNvSpPr/>
          <p:nvPr/>
        </p:nvSpPr>
        <p:spPr>
          <a:xfrm>
            <a:off x="5200767" y="5503678"/>
            <a:ext cx="2177199" cy="1015663"/>
          </a:xfrm>
          <a:prstGeom prst="rect">
            <a:avLst/>
          </a:prstGeom>
          <a:ln w="38100">
            <a:solidFill>
              <a:srgbClr val="B482DA"/>
            </a:solidFill>
          </a:ln>
        </p:spPr>
        <p:txBody>
          <a:bodyPr wrap="none">
            <a:spAutoFit/>
          </a:bodyPr>
          <a:lstStyle/>
          <a:p>
            <a:r>
              <a:rPr lang="en-US" sz="6000" b="1" dirty="0" err="1">
                <a:latin typeface="Comic Sans MS"/>
              </a:rPr>
              <a:t>droot</a:t>
            </a:r>
            <a:endParaRPr lang="en-GB" sz="6000" b="1" dirty="0">
              <a:latin typeface="Comic Sans MS"/>
            </a:endParaRPr>
          </a:p>
        </p:txBody>
      </p:sp>
      <p:pic>
        <p:nvPicPr>
          <p:cNvPr id="17" name="Picture 16"/>
          <p:cNvPicPr>
            <a:picLocks noChangeAspect="1"/>
          </p:cNvPicPr>
          <p:nvPr/>
        </p:nvPicPr>
        <p:blipFill>
          <a:blip r:embed="rId3"/>
          <a:stretch>
            <a:fillRect/>
          </a:stretch>
        </p:blipFill>
        <p:spPr>
          <a:xfrm>
            <a:off x="490784" y="128595"/>
            <a:ext cx="1619250" cy="1600200"/>
          </a:xfrm>
          <a:prstGeom prst="rect">
            <a:avLst/>
          </a:prstGeom>
        </p:spPr>
      </p:pic>
    </p:spTree>
    <p:extLst>
      <p:ext uri="{BB962C8B-B14F-4D97-AF65-F5344CB8AC3E}">
        <p14:creationId xmlns:p14="http://schemas.microsoft.com/office/powerpoint/2010/main" val="2801227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6946" y="216129"/>
            <a:ext cx="1729047" cy="1015663"/>
          </a:xfrm>
          <a:prstGeom prst="rect">
            <a:avLst/>
          </a:prstGeom>
          <a:noFill/>
          <a:ln w="38100">
            <a:solidFill>
              <a:srgbClr val="00B0F0"/>
            </a:solidFill>
          </a:ln>
        </p:spPr>
        <p:txBody>
          <a:bodyPr wrap="square" rtlCol="0">
            <a:spAutoFit/>
          </a:bodyPr>
          <a:lstStyle/>
          <a:p>
            <a:pPr algn="ctr"/>
            <a:r>
              <a:rPr lang="en-US" sz="6000" b="1" u="sng" dirty="0" err="1">
                <a:solidFill>
                  <a:schemeClr val="accent5"/>
                </a:solidFill>
                <a:latin typeface="Comic Sans MS"/>
              </a:rPr>
              <a:t>ar</a:t>
            </a:r>
            <a:endParaRPr lang="en-GB" sz="6000" b="1" u="sng" dirty="0">
              <a:solidFill>
                <a:schemeClr val="accent5"/>
              </a:solidFill>
              <a:latin typeface="Comic Sans MS"/>
            </a:endParaRPr>
          </a:p>
        </p:txBody>
      </p:sp>
      <p:sp>
        <p:nvSpPr>
          <p:cNvPr id="3" name="TextBox 2"/>
          <p:cNvSpPr txBox="1"/>
          <p:nvPr/>
        </p:nvSpPr>
        <p:spPr>
          <a:xfrm>
            <a:off x="460375" y="1658597"/>
            <a:ext cx="2488277" cy="338554"/>
          </a:xfrm>
          <a:prstGeom prst="rect">
            <a:avLst/>
          </a:prstGeom>
          <a:noFill/>
        </p:spPr>
        <p:txBody>
          <a:bodyPr wrap="square" rtlCol="0">
            <a:spAutoFit/>
          </a:bodyPr>
          <a:lstStyle/>
          <a:p>
            <a:r>
              <a:rPr lang="en-US" sz="1600" b="1" dirty="0">
                <a:solidFill>
                  <a:schemeClr val="accent5"/>
                </a:solidFill>
                <a:latin typeface="Comic Sans MS"/>
              </a:rPr>
              <a:t>start the car</a:t>
            </a:r>
            <a:endParaRPr lang="en-GB" sz="1600" b="1" dirty="0">
              <a:solidFill>
                <a:schemeClr val="accent5"/>
              </a:solidFill>
              <a:latin typeface="Comic Sans MS"/>
            </a:endParaRPr>
          </a:p>
        </p:txBody>
      </p:sp>
      <p:sp>
        <p:nvSpPr>
          <p:cNvPr id="4" name="Rectangle 3"/>
          <p:cNvSpPr/>
          <p:nvPr/>
        </p:nvSpPr>
        <p:spPr>
          <a:xfrm>
            <a:off x="338395" y="2256986"/>
            <a:ext cx="1378904" cy="1015663"/>
          </a:xfrm>
          <a:prstGeom prst="rect">
            <a:avLst/>
          </a:prstGeom>
          <a:ln w="38100">
            <a:solidFill>
              <a:srgbClr val="92D050"/>
            </a:solidFill>
          </a:ln>
        </p:spPr>
        <p:txBody>
          <a:bodyPr wrap="none">
            <a:spAutoFit/>
          </a:bodyPr>
          <a:lstStyle/>
          <a:p>
            <a:r>
              <a:rPr lang="en-US" sz="6000" b="1" dirty="0">
                <a:latin typeface="Comic Sans MS"/>
              </a:rPr>
              <a:t>car</a:t>
            </a:r>
            <a:endParaRPr lang="en-GB" sz="6000" b="1" dirty="0">
              <a:latin typeface="Comic Sans MS"/>
            </a:endParaRPr>
          </a:p>
        </p:txBody>
      </p:sp>
      <p:sp>
        <p:nvSpPr>
          <p:cNvPr id="5" name="Rectangle 4"/>
          <p:cNvSpPr/>
          <p:nvPr/>
        </p:nvSpPr>
        <p:spPr>
          <a:xfrm>
            <a:off x="2404104" y="2256982"/>
            <a:ext cx="2082621" cy="1015663"/>
          </a:xfrm>
          <a:prstGeom prst="rect">
            <a:avLst/>
          </a:prstGeom>
          <a:ln w="38100">
            <a:solidFill>
              <a:srgbClr val="92D050"/>
            </a:solidFill>
          </a:ln>
        </p:spPr>
        <p:txBody>
          <a:bodyPr wrap="none">
            <a:spAutoFit/>
          </a:bodyPr>
          <a:lstStyle/>
          <a:p>
            <a:r>
              <a:rPr lang="en-US" sz="6000" b="1" dirty="0">
                <a:latin typeface="Comic Sans MS"/>
              </a:rPr>
              <a:t>start</a:t>
            </a:r>
            <a:endParaRPr lang="en-GB" sz="6000" b="1" dirty="0">
              <a:latin typeface="Comic Sans MS"/>
            </a:endParaRPr>
          </a:p>
        </p:txBody>
      </p:sp>
      <p:sp>
        <p:nvSpPr>
          <p:cNvPr id="6" name="Rectangle 5"/>
          <p:cNvSpPr/>
          <p:nvPr/>
        </p:nvSpPr>
        <p:spPr>
          <a:xfrm>
            <a:off x="5288947" y="2256982"/>
            <a:ext cx="1757212" cy="1015663"/>
          </a:xfrm>
          <a:prstGeom prst="rect">
            <a:avLst/>
          </a:prstGeom>
          <a:ln w="38100">
            <a:solidFill>
              <a:srgbClr val="92D050"/>
            </a:solidFill>
          </a:ln>
        </p:spPr>
        <p:txBody>
          <a:bodyPr wrap="none">
            <a:spAutoFit/>
          </a:bodyPr>
          <a:lstStyle/>
          <a:p>
            <a:r>
              <a:rPr lang="en-US" sz="6000" b="1" dirty="0">
                <a:latin typeface="Comic Sans MS"/>
              </a:rPr>
              <a:t>part</a:t>
            </a:r>
            <a:endParaRPr lang="en-GB" sz="6000" b="1" dirty="0">
              <a:latin typeface="Comic Sans MS"/>
            </a:endParaRPr>
          </a:p>
        </p:txBody>
      </p:sp>
      <p:sp>
        <p:nvSpPr>
          <p:cNvPr id="7" name="Rectangle 6"/>
          <p:cNvSpPr/>
          <p:nvPr/>
        </p:nvSpPr>
        <p:spPr>
          <a:xfrm>
            <a:off x="6342280" y="3720349"/>
            <a:ext cx="3147015" cy="1015663"/>
          </a:xfrm>
          <a:prstGeom prst="rect">
            <a:avLst/>
          </a:prstGeom>
          <a:ln w="38100">
            <a:solidFill>
              <a:srgbClr val="92D050"/>
            </a:solidFill>
          </a:ln>
        </p:spPr>
        <p:txBody>
          <a:bodyPr wrap="none">
            <a:spAutoFit/>
          </a:bodyPr>
          <a:lstStyle/>
          <a:p>
            <a:r>
              <a:rPr lang="en-US" sz="6000" b="1" dirty="0">
                <a:latin typeface="Comic Sans MS"/>
              </a:rPr>
              <a:t>starfish</a:t>
            </a:r>
            <a:endParaRPr lang="en-GB" sz="6000" b="1" dirty="0">
              <a:latin typeface="Comic Sans MS"/>
            </a:endParaRPr>
          </a:p>
        </p:txBody>
      </p:sp>
      <p:sp>
        <p:nvSpPr>
          <p:cNvPr id="8" name="Rectangle 7"/>
          <p:cNvSpPr/>
          <p:nvPr/>
        </p:nvSpPr>
        <p:spPr>
          <a:xfrm>
            <a:off x="7809909" y="2256981"/>
            <a:ext cx="1757212" cy="1015663"/>
          </a:xfrm>
          <a:prstGeom prst="rect">
            <a:avLst/>
          </a:prstGeom>
          <a:ln w="38100">
            <a:solidFill>
              <a:srgbClr val="92D050"/>
            </a:solidFill>
          </a:ln>
        </p:spPr>
        <p:txBody>
          <a:bodyPr wrap="square">
            <a:spAutoFit/>
          </a:bodyPr>
          <a:lstStyle/>
          <a:p>
            <a:r>
              <a:rPr lang="en-US" sz="6000" b="1" dirty="0">
                <a:latin typeface="Comic Sans MS"/>
              </a:rPr>
              <a:t>star</a:t>
            </a:r>
            <a:endParaRPr lang="en-GB" sz="6000" b="1" dirty="0">
              <a:latin typeface="Comic Sans MS"/>
            </a:endParaRPr>
          </a:p>
        </p:txBody>
      </p:sp>
      <p:sp>
        <p:nvSpPr>
          <p:cNvPr id="9" name="Rectangle 8"/>
          <p:cNvSpPr/>
          <p:nvPr/>
        </p:nvSpPr>
        <p:spPr>
          <a:xfrm>
            <a:off x="290743" y="3722657"/>
            <a:ext cx="1879041" cy="1015663"/>
          </a:xfrm>
          <a:prstGeom prst="rect">
            <a:avLst/>
          </a:prstGeom>
          <a:ln w="38100">
            <a:solidFill>
              <a:srgbClr val="92D050"/>
            </a:solidFill>
          </a:ln>
        </p:spPr>
        <p:txBody>
          <a:bodyPr wrap="none">
            <a:spAutoFit/>
          </a:bodyPr>
          <a:lstStyle/>
          <a:p>
            <a:r>
              <a:rPr lang="en-US" sz="6000" b="1" dirty="0">
                <a:latin typeface="Comic Sans MS"/>
              </a:rPr>
              <a:t>hard</a:t>
            </a:r>
            <a:endParaRPr lang="en-GB" sz="6000" b="1" dirty="0">
              <a:latin typeface="Comic Sans MS"/>
            </a:endParaRPr>
          </a:p>
        </p:txBody>
      </p:sp>
      <p:sp>
        <p:nvSpPr>
          <p:cNvPr id="10" name="AutoShape 2" descr="Image result for alien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Comic Sans MS"/>
            </a:endParaRPr>
          </a:p>
        </p:txBody>
      </p:sp>
      <p:pic>
        <p:nvPicPr>
          <p:cNvPr id="11" name="Picture 10"/>
          <p:cNvPicPr>
            <a:picLocks noChangeAspect="1"/>
          </p:cNvPicPr>
          <p:nvPr/>
        </p:nvPicPr>
        <p:blipFill>
          <a:blip r:embed="rId2"/>
          <a:stretch>
            <a:fillRect/>
          </a:stretch>
        </p:blipFill>
        <p:spPr>
          <a:xfrm>
            <a:off x="155575" y="5450984"/>
            <a:ext cx="1304925" cy="1209675"/>
          </a:xfrm>
          <a:prstGeom prst="rect">
            <a:avLst/>
          </a:prstGeom>
        </p:spPr>
      </p:pic>
      <p:sp>
        <p:nvSpPr>
          <p:cNvPr id="12" name="Rectangle 11"/>
          <p:cNvSpPr/>
          <p:nvPr/>
        </p:nvSpPr>
        <p:spPr>
          <a:xfrm>
            <a:off x="3037605" y="3720349"/>
            <a:ext cx="2214068" cy="1015663"/>
          </a:xfrm>
          <a:prstGeom prst="rect">
            <a:avLst/>
          </a:prstGeom>
          <a:ln w="38100">
            <a:solidFill>
              <a:srgbClr val="92D050"/>
            </a:solidFill>
          </a:ln>
        </p:spPr>
        <p:txBody>
          <a:bodyPr wrap="none">
            <a:spAutoFit/>
          </a:bodyPr>
          <a:lstStyle/>
          <a:p>
            <a:r>
              <a:rPr lang="en-US" sz="6000" b="1" dirty="0">
                <a:latin typeface="Comic Sans MS"/>
              </a:rPr>
              <a:t>sharp</a:t>
            </a:r>
            <a:endParaRPr lang="en-GB" sz="6000" b="1" dirty="0">
              <a:latin typeface="Comic Sans MS"/>
            </a:endParaRPr>
          </a:p>
        </p:txBody>
      </p:sp>
      <p:sp>
        <p:nvSpPr>
          <p:cNvPr id="13" name="Rectangle 12"/>
          <p:cNvSpPr/>
          <p:nvPr/>
        </p:nvSpPr>
        <p:spPr>
          <a:xfrm>
            <a:off x="1919029" y="5503679"/>
            <a:ext cx="2198038" cy="1015663"/>
          </a:xfrm>
          <a:prstGeom prst="rect">
            <a:avLst/>
          </a:prstGeom>
          <a:ln w="38100">
            <a:solidFill>
              <a:srgbClr val="B482DA"/>
            </a:solidFill>
          </a:ln>
        </p:spPr>
        <p:txBody>
          <a:bodyPr wrap="none">
            <a:spAutoFit/>
          </a:bodyPr>
          <a:lstStyle/>
          <a:p>
            <a:r>
              <a:rPr lang="en-US" sz="6000" b="1" dirty="0" err="1">
                <a:latin typeface="Comic Sans MS"/>
              </a:rPr>
              <a:t>tharg</a:t>
            </a:r>
            <a:endParaRPr lang="en-GB" sz="6000" b="1" dirty="0">
              <a:latin typeface="Comic Sans MS"/>
            </a:endParaRPr>
          </a:p>
        </p:txBody>
      </p:sp>
      <p:sp>
        <p:nvSpPr>
          <p:cNvPr id="14" name="Rectangle 13"/>
          <p:cNvSpPr/>
          <p:nvPr/>
        </p:nvSpPr>
        <p:spPr>
          <a:xfrm>
            <a:off x="5200767" y="5503678"/>
            <a:ext cx="2321469" cy="1015663"/>
          </a:xfrm>
          <a:prstGeom prst="rect">
            <a:avLst/>
          </a:prstGeom>
          <a:ln w="38100">
            <a:solidFill>
              <a:srgbClr val="B482DA"/>
            </a:solidFill>
          </a:ln>
        </p:spPr>
        <p:txBody>
          <a:bodyPr wrap="none">
            <a:spAutoFit/>
          </a:bodyPr>
          <a:lstStyle/>
          <a:p>
            <a:r>
              <a:rPr lang="en-US" sz="6000" b="1" dirty="0" err="1">
                <a:latin typeface="Comic Sans MS"/>
              </a:rPr>
              <a:t>flarst</a:t>
            </a:r>
            <a:endParaRPr lang="en-GB" sz="6000" b="1" dirty="0">
              <a:latin typeface="Comic Sans MS"/>
            </a:endParaRPr>
          </a:p>
        </p:txBody>
      </p:sp>
      <p:pic>
        <p:nvPicPr>
          <p:cNvPr id="16" name="Picture 15"/>
          <p:cNvPicPr>
            <a:picLocks noChangeAspect="1"/>
          </p:cNvPicPr>
          <p:nvPr/>
        </p:nvPicPr>
        <p:blipFill>
          <a:blip r:embed="rId3"/>
          <a:stretch>
            <a:fillRect/>
          </a:stretch>
        </p:blipFill>
        <p:spPr>
          <a:xfrm>
            <a:off x="524395" y="79754"/>
            <a:ext cx="1600200" cy="1581150"/>
          </a:xfrm>
          <a:prstGeom prst="rect">
            <a:avLst/>
          </a:prstGeom>
        </p:spPr>
      </p:pic>
    </p:spTree>
    <p:extLst>
      <p:ext uri="{BB962C8B-B14F-4D97-AF65-F5344CB8AC3E}">
        <p14:creationId xmlns:p14="http://schemas.microsoft.com/office/powerpoint/2010/main" val="3518585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CD25B09F80624FB592B28F16A71D66" ma:contentTypeVersion="12" ma:contentTypeDescription="Create a new document." ma:contentTypeScope="" ma:versionID="3bfcf78f464894bd569ea470feeb8cee">
  <xsd:schema xmlns:xsd="http://www.w3.org/2001/XMLSchema" xmlns:xs="http://www.w3.org/2001/XMLSchema" xmlns:p="http://schemas.microsoft.com/office/2006/metadata/properties" xmlns:ns2="f24bc7d2-917e-4880-ab87-e46931102209" xmlns:ns3="52e74a8b-bbed-47ef-8395-7e1e1d49e5ee" targetNamespace="http://schemas.microsoft.com/office/2006/metadata/properties" ma:root="true" ma:fieldsID="90214a4ec4b57d5a8b6c481f59f8c421" ns2:_="" ns3:_="">
    <xsd:import namespace="f24bc7d2-917e-4880-ab87-e46931102209"/>
    <xsd:import namespace="52e74a8b-bbed-47ef-8395-7e1e1d49e5e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4bc7d2-917e-4880-ab87-e4693110220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2e74a8b-bbed-47ef-8395-7e1e1d49e5e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165CBE-9B5A-4318-9268-7EF93109FC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4bc7d2-917e-4880-ab87-e46931102209"/>
    <ds:schemaRef ds:uri="52e74a8b-bbed-47ef-8395-7e1e1d49e5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EE6ED7-1E71-4455-8F73-FEF8E12BD7F8}">
  <ds:schemaRefs>
    <ds:schemaRef ds:uri="http://schemas.microsoft.com/sharepoint/v3/contenttype/forms"/>
  </ds:schemaRefs>
</ds:datastoreItem>
</file>

<file path=customXml/itemProps3.xml><?xml version="1.0" encoding="utf-8"?>
<ds:datastoreItem xmlns:ds="http://schemas.openxmlformats.org/officeDocument/2006/customXml" ds:itemID="{A8C8ECEC-1E45-41BD-AB84-263994FC8675}">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52e74a8b-bbed-47ef-8395-7e1e1d49e5ee"/>
    <ds:schemaRef ds:uri="f24bc7d2-917e-4880-ab87-e46931102209"/>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92</TotalTime>
  <Words>454</Words>
  <Application>Microsoft Office PowerPoint</Application>
  <PresentationFormat>Widescreen</PresentationFormat>
  <Paragraphs>162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Net Accademies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Cathy Bouwer</dc:creator>
  <cp:lastModifiedBy>Catherine Bouwer</cp:lastModifiedBy>
  <cp:revision>74</cp:revision>
  <cp:lastPrinted>2020-03-19T13:59:30Z</cp:lastPrinted>
  <dcterms:created xsi:type="dcterms:W3CDTF">2020-03-19T13:30:42Z</dcterms:created>
  <dcterms:modified xsi:type="dcterms:W3CDTF">2020-03-23T14:59:08Z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0x010100FECD25B09F80624FB592B28F16A71D66</vt:lpwstr>
  </property>
</Properties>
</file>