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73" r:id="rId6"/>
    <p:sldId id="256" r:id="rId7"/>
    <p:sldId id="258" r:id="rId8"/>
    <p:sldId id="257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DCE4B-7044-5BC0-2710-8D4FDBE02FBF}" v="396" dt="2020-03-23T14:51:43.450"/>
    <p1510:client id="{C75032AE-649F-4AC2-B96C-911A7694A83A}" v="2" dt="2020-03-23T14:59:41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Bouwer" userId="845b2fea-ee1a-46a9-b6e0-4ca90c0b84f4" providerId="ADAL" clId="{C75032AE-649F-4AC2-B96C-911A7694A83A}"/>
    <pc:docChg chg="addSld modSld">
      <pc:chgData name="Cathy Bouwer" userId="845b2fea-ee1a-46a9-b6e0-4ca90c0b84f4" providerId="ADAL" clId="{C75032AE-649F-4AC2-B96C-911A7694A83A}" dt="2020-03-23T14:59:41.290" v="1"/>
      <pc:docMkLst>
        <pc:docMk/>
      </pc:docMkLst>
      <pc:sldChg chg="addSp add">
        <pc:chgData name="Cathy Bouwer" userId="845b2fea-ee1a-46a9-b6e0-4ca90c0b84f4" providerId="ADAL" clId="{C75032AE-649F-4AC2-B96C-911A7694A83A}" dt="2020-03-23T14:59:41.290" v="1"/>
        <pc:sldMkLst>
          <pc:docMk/>
          <pc:sldMk cId="3810693724" sldId="273"/>
        </pc:sldMkLst>
        <pc:spChg chg="add">
          <ac:chgData name="Cathy Bouwer" userId="845b2fea-ee1a-46a9-b6e0-4ca90c0b84f4" providerId="ADAL" clId="{C75032AE-649F-4AC2-B96C-911A7694A83A}" dt="2020-03-23T14:59:41.290" v="1"/>
          <ac:spMkLst>
            <pc:docMk/>
            <pc:sldMk cId="3810693724" sldId="273"/>
            <ac:spMk id="2" creationId="{52EAF18F-1442-4FA3-9E6E-04850BB74CC4}"/>
          </ac:spMkLst>
        </pc:spChg>
      </pc:sldChg>
    </pc:docChg>
  </pc:docChgLst>
  <pc:docChgLst>
    <pc:chgData name="Cathy Bouwer" userId="S::cbouwer@katherines.netacademies.net::845b2fea-ee1a-46a9-b6e0-4ca90c0b84f4" providerId="AD" clId="Web-{8FBDCE4B-7044-5BC0-2710-8D4FDBE02FBF}"/>
    <pc:docChg chg="modSld">
      <pc:chgData name="Cathy Bouwer" userId="S::cbouwer@katherines.netacademies.net::845b2fea-ee1a-46a9-b6e0-4ca90c0b84f4" providerId="AD" clId="Web-{8FBDCE4B-7044-5BC0-2710-8D4FDBE02FBF}" dt="2020-03-23T14:51:43.450" v="395" actId="1076"/>
      <pc:docMkLst>
        <pc:docMk/>
      </pc:docMkLst>
      <pc:sldChg chg="modSp">
        <pc:chgData name="Cathy Bouwer" userId="S::cbouwer@katherines.netacademies.net::845b2fea-ee1a-46a9-b6e0-4ca90c0b84f4" providerId="AD" clId="Web-{8FBDCE4B-7044-5BC0-2710-8D4FDBE02FBF}" dt="2020-03-23T14:13:25.053" v="114" actId="1076"/>
        <pc:sldMkLst>
          <pc:docMk/>
          <pc:sldMk cId="1515206776" sldId="256"/>
        </pc:sldMkLst>
        <pc:spChg chg="mod">
          <ac:chgData name="Cathy Bouwer" userId="S::cbouwer@katherines.netacademies.net::845b2fea-ee1a-46a9-b6e0-4ca90c0b84f4" providerId="AD" clId="Web-{8FBDCE4B-7044-5BC0-2710-8D4FDBE02FBF}" dt="2020-03-23T14:08:29.679" v="12"/>
          <ac:spMkLst>
            <pc:docMk/>
            <pc:sldMk cId="1515206776" sldId="256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29.694" v="13"/>
          <ac:spMkLst>
            <pc:docMk/>
            <pc:sldMk cId="1515206776" sldId="256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29.694" v="14"/>
          <ac:spMkLst>
            <pc:docMk/>
            <pc:sldMk cId="1515206776" sldId="256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2:55.256" v="109" actId="1076"/>
          <ac:spMkLst>
            <pc:docMk/>
            <pc:sldMk cId="1515206776" sldId="256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29.725" v="16"/>
          <ac:spMkLst>
            <pc:docMk/>
            <pc:sldMk cId="1515206776" sldId="256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29.741" v="17"/>
          <ac:spMkLst>
            <pc:docMk/>
            <pc:sldMk cId="1515206776" sldId="256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3:02.209" v="111" actId="1076"/>
          <ac:spMkLst>
            <pc:docMk/>
            <pc:sldMk cId="1515206776" sldId="256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2:51.865" v="108" actId="1076"/>
          <ac:spMkLst>
            <pc:docMk/>
            <pc:sldMk cId="1515206776" sldId="256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29.804" v="20"/>
          <ac:spMkLst>
            <pc:docMk/>
            <pc:sldMk cId="1515206776" sldId="256"/>
            <ac:spMk id="1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29.819" v="21"/>
          <ac:spMkLst>
            <pc:docMk/>
            <pc:sldMk cId="1515206776" sldId="256"/>
            <ac:spMk id="1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3:25.053" v="114" actId="1076"/>
          <ac:spMkLst>
            <pc:docMk/>
            <pc:sldMk cId="1515206776" sldId="256"/>
            <ac:spMk id="16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09:21.522" v="49" actId="14100"/>
        <pc:sldMkLst>
          <pc:docMk/>
          <pc:sldMk cId="2488469119" sldId="257"/>
        </pc:sldMkLst>
        <pc:spChg chg="mod">
          <ac:chgData name="Cathy Bouwer" userId="S::cbouwer@katherines.netacademies.net::845b2fea-ee1a-46a9-b6e0-4ca90c0b84f4" providerId="AD" clId="Web-{8FBDCE4B-7044-5BC0-2710-8D4FDBE02FBF}" dt="2020-03-23T14:09:15.944" v="37"/>
          <ac:spMkLst>
            <pc:docMk/>
            <pc:sldMk cId="2488469119" sldId="257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5.960" v="38"/>
          <ac:spMkLst>
            <pc:docMk/>
            <pc:sldMk cId="2488469119" sldId="257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5.960" v="39"/>
          <ac:spMkLst>
            <pc:docMk/>
            <pc:sldMk cId="2488469119" sldId="257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5.975" v="40"/>
          <ac:spMkLst>
            <pc:docMk/>
            <pc:sldMk cId="2488469119" sldId="257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5.991" v="41"/>
          <ac:spMkLst>
            <pc:docMk/>
            <pc:sldMk cId="2488469119" sldId="257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5.991" v="42"/>
          <ac:spMkLst>
            <pc:docMk/>
            <pc:sldMk cId="2488469119" sldId="257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21.522" v="49" actId="14100"/>
          <ac:spMkLst>
            <pc:docMk/>
            <pc:sldMk cId="2488469119" sldId="257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6.022" v="44"/>
          <ac:spMkLst>
            <pc:docMk/>
            <pc:sldMk cId="2488469119" sldId="257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6.038" v="45"/>
          <ac:spMkLst>
            <pc:docMk/>
            <pc:sldMk cId="2488469119" sldId="257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6.053" v="46"/>
          <ac:spMkLst>
            <pc:docMk/>
            <pc:sldMk cId="2488469119" sldId="257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6.085" v="47"/>
          <ac:spMkLst>
            <pc:docMk/>
            <pc:sldMk cId="2488469119" sldId="257"/>
            <ac:spMk id="1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16.116" v="48"/>
          <ac:spMkLst>
            <pc:docMk/>
            <pc:sldMk cId="2488469119" sldId="257"/>
            <ac:spMk id="16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09:01.179" v="36" actId="14100"/>
        <pc:sldMkLst>
          <pc:docMk/>
          <pc:sldMk cId="870179311" sldId="258"/>
        </pc:sldMkLst>
        <pc:spChg chg="mod">
          <ac:chgData name="Cathy Bouwer" userId="S::cbouwer@katherines.netacademies.net::845b2fea-ee1a-46a9-b6e0-4ca90c0b84f4" providerId="AD" clId="Web-{8FBDCE4B-7044-5BC0-2710-8D4FDBE02FBF}" dt="2020-03-23T14:08:45.897" v="23"/>
          <ac:spMkLst>
            <pc:docMk/>
            <pc:sldMk cId="870179311" sldId="258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13" v="24"/>
          <ac:spMkLst>
            <pc:docMk/>
            <pc:sldMk cId="870179311" sldId="258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29" v="25"/>
          <ac:spMkLst>
            <pc:docMk/>
            <pc:sldMk cId="870179311" sldId="258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44" v="26"/>
          <ac:spMkLst>
            <pc:docMk/>
            <pc:sldMk cId="870179311" sldId="258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44" v="27"/>
          <ac:spMkLst>
            <pc:docMk/>
            <pc:sldMk cId="870179311" sldId="258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53.241" v="34" actId="14100"/>
          <ac:spMkLst>
            <pc:docMk/>
            <pc:sldMk cId="870179311" sldId="258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60" v="29"/>
          <ac:spMkLst>
            <pc:docMk/>
            <pc:sldMk cId="870179311" sldId="258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75" v="30"/>
          <ac:spMkLst>
            <pc:docMk/>
            <pc:sldMk cId="870179311" sldId="258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45.991" v="31"/>
          <ac:spMkLst>
            <pc:docMk/>
            <pc:sldMk cId="870179311" sldId="258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8:57.460" v="35" actId="14100"/>
          <ac:spMkLst>
            <pc:docMk/>
            <pc:sldMk cId="870179311" sldId="258"/>
            <ac:spMk id="1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01.179" v="36" actId="14100"/>
          <ac:spMkLst>
            <pc:docMk/>
            <pc:sldMk cId="870179311" sldId="258"/>
            <ac:spMk id="17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12:07.381" v="103" actId="1076"/>
        <pc:sldMkLst>
          <pc:docMk/>
          <pc:sldMk cId="3148928712" sldId="259"/>
        </pc:sldMkLst>
        <pc:spChg chg="mod">
          <ac:chgData name="Cathy Bouwer" userId="S::cbouwer@katherines.netacademies.net::845b2fea-ee1a-46a9-b6e0-4ca90c0b84f4" providerId="AD" clId="Web-{8FBDCE4B-7044-5BC0-2710-8D4FDBE02FBF}" dt="2020-03-23T14:09:38.335" v="50"/>
          <ac:spMkLst>
            <pc:docMk/>
            <pc:sldMk cId="3148928712" sldId="259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44.194" v="61" actId="1076"/>
          <ac:spMkLst>
            <pc:docMk/>
            <pc:sldMk cId="3148928712" sldId="259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366" v="52"/>
          <ac:spMkLst>
            <pc:docMk/>
            <pc:sldMk cId="3148928712" sldId="259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397" v="53"/>
          <ac:spMkLst>
            <pc:docMk/>
            <pc:sldMk cId="3148928712" sldId="259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413" v="54"/>
          <ac:spMkLst>
            <pc:docMk/>
            <pc:sldMk cId="3148928712" sldId="259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428" v="55"/>
          <ac:spMkLst>
            <pc:docMk/>
            <pc:sldMk cId="3148928712" sldId="259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2:02.412" v="102" actId="14100"/>
          <ac:spMkLst>
            <pc:docMk/>
            <pc:sldMk cId="3148928712" sldId="259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460" v="57"/>
          <ac:spMkLst>
            <pc:docMk/>
            <pc:sldMk cId="3148928712" sldId="259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475" v="58"/>
          <ac:spMkLst>
            <pc:docMk/>
            <pc:sldMk cId="3148928712" sldId="259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38.491" v="59"/>
          <ac:spMkLst>
            <pc:docMk/>
            <pc:sldMk cId="3148928712" sldId="259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2:07.381" v="103" actId="1076"/>
          <ac:spMkLst>
            <pc:docMk/>
            <pc:sldMk cId="3148928712" sldId="259"/>
            <ac:spMk id="13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10:05.366" v="73" actId="1076"/>
        <pc:sldMkLst>
          <pc:docMk/>
          <pc:sldMk cId="2315383208" sldId="260"/>
        </pc:sldMkLst>
        <pc:spChg chg="mod">
          <ac:chgData name="Cathy Bouwer" userId="S::cbouwer@katherines.netacademies.net::845b2fea-ee1a-46a9-b6e0-4ca90c0b84f4" providerId="AD" clId="Web-{8FBDCE4B-7044-5BC0-2710-8D4FDBE02FBF}" dt="2020-03-23T14:09:54.944" v="62"/>
          <ac:spMkLst>
            <pc:docMk/>
            <pc:sldMk cId="2315383208" sldId="260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4.960" v="63"/>
          <ac:spMkLst>
            <pc:docMk/>
            <pc:sldMk cId="2315383208" sldId="260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4.960" v="64"/>
          <ac:spMkLst>
            <pc:docMk/>
            <pc:sldMk cId="2315383208" sldId="260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4.975" v="65"/>
          <ac:spMkLst>
            <pc:docMk/>
            <pc:sldMk cId="2315383208" sldId="260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4.991" v="66"/>
          <ac:spMkLst>
            <pc:docMk/>
            <pc:sldMk cId="2315383208" sldId="260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0:02.116" v="72" actId="14100"/>
          <ac:spMkLst>
            <pc:docMk/>
            <pc:sldMk cId="2315383208" sldId="260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5.006" v="68"/>
          <ac:spMkLst>
            <pc:docMk/>
            <pc:sldMk cId="2315383208" sldId="260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5.022" v="69"/>
          <ac:spMkLst>
            <pc:docMk/>
            <pc:sldMk cId="2315383208" sldId="260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09:55.038" v="70"/>
          <ac:spMkLst>
            <pc:docMk/>
            <pc:sldMk cId="2315383208" sldId="260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0:05.366" v="73" actId="1076"/>
          <ac:spMkLst>
            <pc:docMk/>
            <pc:sldMk cId="2315383208" sldId="260"/>
            <ac:spMk id="13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11:52.084" v="101" actId="1076"/>
        <pc:sldMkLst>
          <pc:docMk/>
          <pc:sldMk cId="3047132476" sldId="261"/>
        </pc:sldMkLst>
        <pc:spChg chg="mod">
          <ac:chgData name="Cathy Bouwer" userId="S::cbouwer@katherines.netacademies.net::845b2fea-ee1a-46a9-b6e0-4ca90c0b84f4" providerId="AD" clId="Web-{8FBDCE4B-7044-5BC0-2710-8D4FDBE02FBF}" dt="2020-03-23T14:10:16.459" v="74"/>
          <ac:spMkLst>
            <pc:docMk/>
            <pc:sldMk cId="3047132476" sldId="261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0:22.569" v="85" actId="1076"/>
          <ac:spMkLst>
            <pc:docMk/>
            <pc:sldMk cId="3047132476" sldId="261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0:32.397" v="87" actId="14100"/>
          <ac:spMkLst>
            <pc:docMk/>
            <pc:sldMk cId="3047132476" sldId="261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1:52.084" v="101" actId="1076"/>
          <ac:spMkLst>
            <pc:docMk/>
            <pc:sldMk cId="3047132476" sldId="261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0:58.209" v="92" actId="1076"/>
          <ac:spMkLst>
            <pc:docMk/>
            <pc:sldMk cId="3047132476" sldId="261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1:40.506" v="100" actId="1076"/>
          <ac:spMkLst>
            <pc:docMk/>
            <pc:sldMk cId="3047132476" sldId="261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1:00.366" v="93" actId="1076"/>
          <ac:spMkLst>
            <pc:docMk/>
            <pc:sldMk cId="3047132476" sldId="261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1:29.225" v="98" actId="14100"/>
          <ac:spMkLst>
            <pc:docMk/>
            <pc:sldMk cId="3047132476" sldId="261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1:34.459" v="99" actId="14100"/>
          <ac:spMkLst>
            <pc:docMk/>
            <pc:sldMk cId="3047132476" sldId="261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1:25.553" v="97" actId="14100"/>
          <ac:spMkLst>
            <pc:docMk/>
            <pc:sldMk cId="3047132476" sldId="261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0:29.022" v="86" actId="14100"/>
          <ac:spMkLst>
            <pc:docMk/>
            <pc:sldMk cId="3047132476" sldId="261"/>
            <ac:spMk id="14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08:10.210" v="11" actId="1076"/>
        <pc:sldMkLst>
          <pc:docMk/>
          <pc:sldMk cId="3352635430" sldId="262"/>
        </pc:sldMkLst>
        <pc:spChg chg="mod">
          <ac:chgData name="Cathy Bouwer" userId="S::cbouwer@katherines.netacademies.net::845b2fea-ee1a-46a9-b6e0-4ca90c0b84f4" providerId="AD" clId="Web-{8FBDCE4B-7044-5BC0-2710-8D4FDBE02FBF}" dt="2020-03-23T14:08:10.210" v="11" actId="1076"/>
          <ac:spMkLst>
            <pc:docMk/>
            <pc:sldMk cId="3352635430" sldId="262"/>
            <ac:spMk id="2" creationId="{3F2EE02F-8B2F-4C98-9DA9-AAA8D3BDEA5A}"/>
          </ac:spMkLst>
        </pc:spChg>
        <pc:picChg chg="mod">
          <ac:chgData name="Cathy Bouwer" userId="S::cbouwer@katherines.netacademies.net::845b2fea-ee1a-46a9-b6e0-4ca90c0b84f4" providerId="AD" clId="Web-{8FBDCE4B-7044-5BC0-2710-8D4FDBE02FBF}" dt="2020-03-23T13:00:22.204" v="0" actId="1076"/>
          <ac:picMkLst>
            <pc:docMk/>
            <pc:sldMk cId="3352635430" sldId="262"/>
            <ac:picMk id="3" creationId="{0C172A52-105F-4CA5-83D0-81E7ADB45AA3}"/>
          </ac:picMkLst>
        </pc:picChg>
      </pc:sldChg>
      <pc:sldChg chg="modSp">
        <pc:chgData name="Cathy Bouwer" userId="S::cbouwer@katherines.netacademies.net::845b2fea-ee1a-46a9-b6e0-4ca90c0b84f4" providerId="AD" clId="Web-{8FBDCE4B-7044-5BC0-2710-8D4FDBE02FBF}" dt="2020-03-23T14:21:31.551" v="147" actId="1076"/>
        <pc:sldMkLst>
          <pc:docMk/>
          <pc:sldMk cId="1997877892" sldId="263"/>
        </pc:sldMkLst>
        <pc:spChg chg="mod">
          <ac:chgData name="Cathy Bouwer" userId="S::cbouwer@katherines.netacademies.net::845b2fea-ee1a-46a9-b6e0-4ca90c0b84f4" providerId="AD" clId="Web-{8FBDCE4B-7044-5BC0-2710-8D4FDBE02FBF}" dt="2020-03-23T14:13:43.818" v="115"/>
          <ac:spMkLst>
            <pc:docMk/>
            <pc:sldMk cId="1997877892" sldId="263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3:50.881" v="126" actId="1076"/>
          <ac:spMkLst>
            <pc:docMk/>
            <pc:sldMk cId="1997877892" sldId="263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7:27.020" v="134" actId="1076"/>
          <ac:spMkLst>
            <pc:docMk/>
            <pc:sldMk cId="1997877892" sldId="263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1:02.988" v="143" actId="1076"/>
          <ac:spMkLst>
            <pc:docMk/>
            <pc:sldMk cId="1997877892" sldId="263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0:42.098" v="138" actId="1076"/>
          <ac:spMkLst>
            <pc:docMk/>
            <pc:sldMk cId="1997877892" sldId="263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0:59.660" v="142" actId="14100"/>
          <ac:spMkLst>
            <pc:docMk/>
            <pc:sldMk cId="1997877892" sldId="263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0:45.442" v="139" actId="1076"/>
          <ac:spMkLst>
            <pc:docMk/>
            <pc:sldMk cId="1997877892" sldId="263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1:06.988" v="144" actId="14100"/>
          <ac:spMkLst>
            <pc:docMk/>
            <pc:sldMk cId="1997877892" sldId="263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1:31.551" v="147" actId="1076"/>
          <ac:spMkLst>
            <pc:docMk/>
            <pc:sldMk cId="1997877892" sldId="263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7:06.442" v="129" actId="14100"/>
          <ac:spMkLst>
            <pc:docMk/>
            <pc:sldMk cId="1997877892" sldId="263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13:54.552" v="127" actId="14100"/>
          <ac:spMkLst>
            <pc:docMk/>
            <pc:sldMk cId="1997877892" sldId="263"/>
            <ac:spMk id="14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23:34.644" v="177" actId="1076"/>
        <pc:sldMkLst>
          <pc:docMk/>
          <pc:sldMk cId="2599884581" sldId="264"/>
        </pc:sldMkLst>
        <pc:spChg chg="mod">
          <ac:chgData name="Cathy Bouwer" userId="S::cbouwer@katherines.netacademies.net::845b2fea-ee1a-46a9-b6e0-4ca90c0b84f4" providerId="AD" clId="Web-{8FBDCE4B-7044-5BC0-2710-8D4FDBE02FBF}" dt="2020-03-23T14:21:54.019" v="148"/>
          <ac:spMkLst>
            <pc:docMk/>
            <pc:sldMk cId="2599884581" sldId="264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00.613" v="159" actId="1076"/>
          <ac:spMkLst>
            <pc:docMk/>
            <pc:sldMk cId="2599884581" sldId="264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08.488" v="161" actId="14100"/>
          <ac:spMkLst>
            <pc:docMk/>
            <pc:sldMk cId="2599884581" sldId="264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3:00.707" v="170" actId="1076"/>
          <ac:spMkLst>
            <pc:docMk/>
            <pc:sldMk cId="2599884581" sldId="264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22.238" v="164" actId="1076"/>
          <ac:spMkLst>
            <pc:docMk/>
            <pc:sldMk cId="2599884581" sldId="264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55.597" v="169" actId="1076"/>
          <ac:spMkLst>
            <pc:docMk/>
            <pc:sldMk cId="2599884581" sldId="264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24.363" v="165" actId="1076"/>
          <ac:spMkLst>
            <pc:docMk/>
            <pc:sldMk cId="2599884581" sldId="264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3:09.019" v="173" actId="14100"/>
          <ac:spMkLst>
            <pc:docMk/>
            <pc:sldMk cId="2599884581" sldId="264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3:34.644" v="177" actId="1076"/>
          <ac:spMkLst>
            <pc:docMk/>
            <pc:sldMk cId="2599884581" sldId="264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39.754" v="166" actId="14100"/>
          <ac:spMkLst>
            <pc:docMk/>
            <pc:sldMk cId="2599884581" sldId="264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2:05.598" v="160" actId="14100"/>
          <ac:spMkLst>
            <pc:docMk/>
            <pc:sldMk cId="2599884581" sldId="264"/>
            <ac:spMk id="13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25:37.380" v="204" actId="1076"/>
        <pc:sldMkLst>
          <pc:docMk/>
          <pc:sldMk cId="2612544960" sldId="265"/>
        </pc:sldMkLst>
        <pc:spChg chg="mod">
          <ac:chgData name="Cathy Bouwer" userId="S::cbouwer@katherines.netacademies.net::845b2fea-ee1a-46a9-b6e0-4ca90c0b84f4" providerId="AD" clId="Web-{8FBDCE4B-7044-5BC0-2710-8D4FDBE02FBF}" dt="2020-03-23T14:23:45.175" v="178"/>
          <ac:spMkLst>
            <pc:docMk/>
            <pc:sldMk cId="2612544960" sldId="265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3:45.175" v="179"/>
          <ac:spMkLst>
            <pc:docMk/>
            <pc:sldMk cId="2612544960" sldId="265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3:50.410" v="189" actId="14100"/>
          <ac:spMkLst>
            <pc:docMk/>
            <pc:sldMk cId="2612544960" sldId="265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5:17.503" v="201" actId="1076"/>
          <ac:spMkLst>
            <pc:docMk/>
            <pc:sldMk cId="2612544960" sldId="265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4:09.488" v="193" actId="1076"/>
          <ac:spMkLst>
            <pc:docMk/>
            <pc:sldMk cId="2612544960" sldId="265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4:29.675" v="198" actId="1076"/>
          <ac:spMkLst>
            <pc:docMk/>
            <pc:sldMk cId="2612544960" sldId="265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4:11.410" v="194" actId="1076"/>
          <ac:spMkLst>
            <pc:docMk/>
            <pc:sldMk cId="2612544960" sldId="265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5:26.706" v="202" actId="14100"/>
          <ac:spMkLst>
            <pc:docMk/>
            <pc:sldMk cId="2612544960" sldId="265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5:37.380" v="204" actId="1076"/>
          <ac:spMkLst>
            <pc:docMk/>
            <pc:sldMk cId="2612544960" sldId="265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4:14.410" v="195" actId="1076"/>
          <ac:spMkLst>
            <pc:docMk/>
            <pc:sldMk cId="2612544960" sldId="265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4:18.597" v="196" actId="14100"/>
          <ac:spMkLst>
            <pc:docMk/>
            <pc:sldMk cId="2612544960" sldId="265"/>
            <ac:spMk id="13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34:58.251" v="229" actId="1076"/>
        <pc:sldMkLst>
          <pc:docMk/>
          <pc:sldMk cId="2851127864" sldId="266"/>
        </pc:sldMkLst>
        <pc:spChg chg="mod">
          <ac:chgData name="Cathy Bouwer" userId="S::cbouwer@katherines.netacademies.net::845b2fea-ee1a-46a9-b6e0-4ca90c0b84f4" providerId="AD" clId="Web-{8FBDCE4B-7044-5BC0-2710-8D4FDBE02FBF}" dt="2020-03-23T14:25:46.050" v="205"/>
          <ac:spMkLst>
            <pc:docMk/>
            <pc:sldMk cId="2851127864" sldId="266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5:46.065" v="206"/>
          <ac:spMkLst>
            <pc:docMk/>
            <pc:sldMk cId="2851127864" sldId="266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26:37.628" v="216" actId="14100"/>
          <ac:spMkLst>
            <pc:docMk/>
            <pc:sldMk cId="2851127864" sldId="266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47.782" v="226" actId="1076"/>
          <ac:spMkLst>
            <pc:docMk/>
            <pc:sldMk cId="2851127864" sldId="266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08.642" v="217" actId="14100"/>
          <ac:spMkLst>
            <pc:docMk/>
            <pc:sldMk cId="2851127864" sldId="266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45.282" v="225" actId="1076"/>
          <ac:spMkLst>
            <pc:docMk/>
            <pc:sldMk cId="2851127864" sldId="266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20.626" v="220" actId="1076"/>
          <ac:spMkLst>
            <pc:docMk/>
            <pc:sldMk cId="2851127864" sldId="266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54.126" v="228" actId="14100"/>
          <ac:spMkLst>
            <pc:docMk/>
            <pc:sldMk cId="2851127864" sldId="266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58.251" v="229" actId="1076"/>
          <ac:spMkLst>
            <pc:docMk/>
            <pc:sldMk cId="2851127864" sldId="266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25.845" v="221" actId="1076"/>
          <ac:spMkLst>
            <pc:docMk/>
            <pc:sldMk cId="2851127864" sldId="266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34:31.784" v="222" actId="14100"/>
          <ac:spMkLst>
            <pc:docMk/>
            <pc:sldMk cId="2851127864" sldId="266"/>
            <ac:spMk id="13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44:51.968" v="263" actId="1076"/>
        <pc:sldMkLst>
          <pc:docMk/>
          <pc:sldMk cId="261402167" sldId="267"/>
        </pc:sldMkLst>
        <pc:spChg chg="mod">
          <ac:chgData name="Cathy Bouwer" userId="S::cbouwer@katherines.netacademies.net::845b2fea-ee1a-46a9-b6e0-4ca90c0b84f4" providerId="AD" clId="Web-{8FBDCE4B-7044-5BC0-2710-8D4FDBE02FBF}" dt="2020-03-23T14:41:43.625" v="231"/>
          <ac:spMkLst>
            <pc:docMk/>
            <pc:sldMk cId="261402167" sldId="267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1:54.531" v="243" actId="1076"/>
          <ac:spMkLst>
            <pc:docMk/>
            <pc:sldMk cId="261402167" sldId="267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2:10.093" v="245" actId="14100"/>
          <ac:spMkLst>
            <pc:docMk/>
            <pc:sldMk cId="261402167" sldId="267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4:48.764" v="262" actId="1076"/>
          <ac:spMkLst>
            <pc:docMk/>
            <pc:sldMk cId="261402167" sldId="267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3:18.280" v="260" actId="1076"/>
          <ac:spMkLst>
            <pc:docMk/>
            <pc:sldMk cId="261402167" sldId="267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3:16.265" v="259" actId="1076"/>
          <ac:spMkLst>
            <pc:docMk/>
            <pc:sldMk cId="261402167" sldId="267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4:45.561" v="261" actId="1076"/>
          <ac:spMkLst>
            <pc:docMk/>
            <pc:sldMk cId="261402167" sldId="267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2:37.421" v="252" actId="14100"/>
          <ac:spMkLst>
            <pc:docMk/>
            <pc:sldMk cId="261402167" sldId="267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4:51.968" v="263" actId="1076"/>
          <ac:spMkLst>
            <pc:docMk/>
            <pc:sldMk cId="261402167" sldId="267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3:13.515" v="258" actId="1076"/>
          <ac:spMkLst>
            <pc:docMk/>
            <pc:sldMk cId="261402167" sldId="267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2:32.031" v="251" actId="14100"/>
          <ac:spMkLst>
            <pc:docMk/>
            <pc:sldMk cId="261402167" sldId="267"/>
            <ac:spMk id="13" creationId="{5FB57F20-77EC-4908-826D-4FB76B270234}"/>
          </ac:spMkLst>
        </pc:spChg>
        <pc:picChg chg="mod">
          <ac:chgData name="Cathy Bouwer" userId="S::cbouwer@katherines.netacademies.net::845b2fea-ee1a-46a9-b6e0-4ca90c0b84f4" providerId="AD" clId="Web-{8FBDCE4B-7044-5BC0-2710-8D4FDBE02FBF}" dt="2020-03-23T14:41:49.140" v="242" actId="1076"/>
          <ac:picMkLst>
            <pc:docMk/>
            <pc:sldMk cId="261402167" sldId="267"/>
            <ac:picMk id="15" creationId="{00000000-0000-0000-0000-000000000000}"/>
          </ac:picMkLst>
        </pc:picChg>
      </pc:sldChg>
      <pc:sldChg chg="modSp">
        <pc:chgData name="Cathy Bouwer" userId="S::cbouwer@katherines.netacademies.net::845b2fea-ee1a-46a9-b6e0-4ca90c0b84f4" providerId="AD" clId="Web-{8FBDCE4B-7044-5BC0-2710-8D4FDBE02FBF}" dt="2020-03-23T14:46:10.170" v="290" actId="1076"/>
        <pc:sldMkLst>
          <pc:docMk/>
          <pc:sldMk cId="1274415003" sldId="268"/>
        </pc:sldMkLst>
        <pc:spChg chg="mod">
          <ac:chgData name="Cathy Bouwer" userId="S::cbouwer@katherines.netacademies.net::845b2fea-ee1a-46a9-b6e0-4ca90c0b84f4" providerId="AD" clId="Web-{8FBDCE4B-7044-5BC0-2710-8D4FDBE02FBF}" dt="2020-03-23T14:44:58.749" v="264"/>
          <ac:spMkLst>
            <pc:docMk/>
            <pc:sldMk cId="1274415003" sldId="268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4:58.749" v="265"/>
          <ac:spMkLst>
            <pc:docMk/>
            <pc:sldMk cId="1274415003" sldId="268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04.171" v="275" actId="14100"/>
          <ac:spMkLst>
            <pc:docMk/>
            <pc:sldMk cId="1274415003" sldId="268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58.889" v="287" actId="1076"/>
          <ac:spMkLst>
            <pc:docMk/>
            <pc:sldMk cId="1274415003" sldId="268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43.983" v="284" actId="1076"/>
          <ac:spMkLst>
            <pc:docMk/>
            <pc:sldMk cId="1274415003" sldId="268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36.983" v="283" actId="1076"/>
          <ac:spMkLst>
            <pc:docMk/>
            <pc:sldMk cId="1274415003" sldId="268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54.483" v="286" actId="1076"/>
          <ac:spMkLst>
            <pc:docMk/>
            <pc:sldMk cId="1274415003" sldId="268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02.889" v="288" actId="14100"/>
          <ac:spMkLst>
            <pc:docMk/>
            <pc:sldMk cId="1274415003" sldId="268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10.170" v="290" actId="1076"/>
          <ac:spMkLst>
            <pc:docMk/>
            <pc:sldMk cId="1274415003" sldId="268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32.999" v="282" actId="1076"/>
          <ac:spMkLst>
            <pc:docMk/>
            <pc:sldMk cId="1274415003" sldId="268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5:19.514" v="279" actId="14100"/>
          <ac:spMkLst>
            <pc:docMk/>
            <pc:sldMk cId="1274415003" sldId="268"/>
            <ac:spMk id="13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47:10.811" v="313" actId="1076"/>
        <pc:sldMkLst>
          <pc:docMk/>
          <pc:sldMk cId="2327111813" sldId="269"/>
        </pc:sldMkLst>
        <pc:spChg chg="mod">
          <ac:chgData name="Cathy Bouwer" userId="S::cbouwer@katherines.netacademies.net::845b2fea-ee1a-46a9-b6e0-4ca90c0b84f4" providerId="AD" clId="Web-{8FBDCE4B-7044-5BC0-2710-8D4FDBE02FBF}" dt="2020-03-23T14:46:19.702" v="291"/>
          <ac:spMkLst>
            <pc:docMk/>
            <pc:sldMk cId="2327111813" sldId="269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19.702" v="292"/>
          <ac:spMkLst>
            <pc:docMk/>
            <pc:sldMk cId="2327111813" sldId="269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24.577" v="302" actId="14100"/>
          <ac:spMkLst>
            <pc:docMk/>
            <pc:sldMk cId="2327111813" sldId="269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10.811" v="313" actId="1076"/>
          <ac:spMkLst>
            <pc:docMk/>
            <pc:sldMk cId="2327111813" sldId="269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04.748" v="312" actId="1076"/>
          <ac:spMkLst>
            <pc:docMk/>
            <pc:sldMk cId="2327111813" sldId="269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00.717" v="311" actId="1076"/>
          <ac:spMkLst>
            <pc:docMk/>
            <pc:sldMk cId="2327111813" sldId="269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41.545" v="307" actId="14100"/>
          <ac:spMkLst>
            <pc:docMk/>
            <pc:sldMk cId="2327111813" sldId="269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46.936" v="309" actId="14100"/>
          <ac:spMkLst>
            <pc:docMk/>
            <pc:sldMk cId="2327111813" sldId="269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50.343" v="310" actId="14100"/>
          <ac:spMkLst>
            <pc:docMk/>
            <pc:sldMk cId="2327111813" sldId="269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28.217" v="303" actId="14100"/>
          <ac:spMkLst>
            <pc:docMk/>
            <pc:sldMk cId="2327111813" sldId="269"/>
            <ac:spMk id="1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6:37.358" v="306" actId="14100"/>
          <ac:spMkLst>
            <pc:docMk/>
            <pc:sldMk cId="2327111813" sldId="269"/>
            <ac:spMk id="14" creationId="{5FB57F20-77EC-4908-826D-4FB76B270234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49:22.217" v="346" actId="1076"/>
        <pc:sldMkLst>
          <pc:docMk/>
          <pc:sldMk cId="1513198393" sldId="270"/>
        </pc:sldMkLst>
        <pc:spChg chg="mod">
          <ac:chgData name="Cathy Bouwer" userId="S::cbouwer@katherines.netacademies.net::845b2fea-ee1a-46a9-b6e0-4ca90c0b84f4" providerId="AD" clId="Web-{8FBDCE4B-7044-5BC0-2710-8D4FDBE02FBF}" dt="2020-03-23T14:47:32.264" v="314"/>
          <ac:spMkLst>
            <pc:docMk/>
            <pc:sldMk cId="1513198393" sldId="270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32.295" v="315"/>
          <ac:spMkLst>
            <pc:docMk/>
            <pc:sldMk cId="1513198393" sldId="270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37.686" v="326" actId="14100"/>
          <ac:spMkLst>
            <pc:docMk/>
            <pc:sldMk cId="1513198393" sldId="270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9:14.998" v="345" actId="1076"/>
          <ac:spMkLst>
            <pc:docMk/>
            <pc:sldMk cId="1513198393" sldId="270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8:31.107" v="340" actId="1076"/>
          <ac:spMkLst>
            <pc:docMk/>
            <pc:sldMk cId="1513198393" sldId="270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44.748" v="328" actId="14100"/>
          <ac:spMkLst>
            <pc:docMk/>
            <pc:sldMk cId="1513198393" sldId="270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8:55.326" v="344" actId="1076"/>
          <ac:spMkLst>
            <pc:docMk/>
            <pc:sldMk cId="1513198393" sldId="270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32.373" v="321"/>
          <ac:spMkLst>
            <pc:docMk/>
            <pc:sldMk cId="1513198393" sldId="270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8:21.127" v="338" actId="1076"/>
          <ac:spMkLst>
            <pc:docMk/>
            <pc:sldMk cId="1513198393" sldId="270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8:29.076" v="339" actId="1076"/>
          <ac:spMkLst>
            <pc:docMk/>
            <pc:sldMk cId="1513198393" sldId="270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7:52.592" v="330" actId="14100"/>
          <ac:spMkLst>
            <pc:docMk/>
            <pc:sldMk cId="1513198393" sldId="270"/>
            <ac:spMk id="13" creationId="{5FB57F20-77EC-4908-826D-4FB76B270234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9:22.217" v="346" actId="1076"/>
          <ac:spMkLst>
            <pc:docMk/>
            <pc:sldMk cId="1513198393" sldId="270"/>
            <ac:spMk id="16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50:36.873" v="371" actId="1076"/>
        <pc:sldMkLst>
          <pc:docMk/>
          <pc:sldMk cId="2772877066" sldId="271"/>
        </pc:sldMkLst>
        <pc:spChg chg="mod">
          <ac:chgData name="Cathy Bouwer" userId="S::cbouwer@katherines.netacademies.net::845b2fea-ee1a-46a9-b6e0-4ca90c0b84f4" providerId="AD" clId="Web-{8FBDCE4B-7044-5BC0-2710-8D4FDBE02FBF}" dt="2020-03-23T14:49:32.170" v="347"/>
          <ac:spMkLst>
            <pc:docMk/>
            <pc:sldMk cId="2772877066" sldId="271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9:39.123" v="357" actId="1076"/>
          <ac:spMkLst>
            <pc:docMk/>
            <pc:sldMk cId="2772877066" sldId="271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49:44.310" v="359" actId="14100"/>
          <ac:spMkLst>
            <pc:docMk/>
            <pc:sldMk cId="2772877066" sldId="271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03.045" v="364" actId="14100"/>
          <ac:spMkLst>
            <pc:docMk/>
            <pc:sldMk cId="2772877066" sldId="271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19.420" v="368" actId="1076"/>
          <ac:spMkLst>
            <pc:docMk/>
            <pc:sldMk cId="2772877066" sldId="271"/>
            <ac:spMk id="7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06.763" v="365" actId="14100"/>
          <ac:spMkLst>
            <pc:docMk/>
            <pc:sldMk cId="2772877066" sldId="271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36.873" v="371" actId="1076"/>
          <ac:spMkLst>
            <pc:docMk/>
            <pc:sldMk cId="2772877066" sldId="271"/>
            <ac:spMk id="11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16.076" v="367" actId="1076"/>
          <ac:spMkLst>
            <pc:docMk/>
            <pc:sldMk cId="2772877066" sldId="271"/>
            <ac:spMk id="1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28.919" v="370" actId="1076"/>
          <ac:spMkLst>
            <pc:docMk/>
            <pc:sldMk cId="2772877066" sldId="271"/>
            <ac:spMk id="13" creationId="{5FB57F20-77EC-4908-826D-4FB76B270234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21.248" v="369" actId="1076"/>
          <ac:spMkLst>
            <pc:docMk/>
            <pc:sldMk cId="2772877066" sldId="271"/>
            <ac:spMk id="17" creationId="{00000000-0000-0000-0000-000000000000}"/>
          </ac:spMkLst>
        </pc:spChg>
      </pc:sldChg>
      <pc:sldChg chg="modSp">
        <pc:chgData name="Cathy Bouwer" userId="S::cbouwer@katherines.netacademies.net::845b2fea-ee1a-46a9-b6e0-4ca90c0b84f4" providerId="AD" clId="Web-{8FBDCE4B-7044-5BC0-2710-8D4FDBE02FBF}" dt="2020-03-23T14:51:43.450" v="395" actId="1076"/>
        <pc:sldMkLst>
          <pc:docMk/>
          <pc:sldMk cId="3229860306" sldId="272"/>
        </pc:sldMkLst>
        <pc:spChg chg="mod">
          <ac:chgData name="Cathy Bouwer" userId="S::cbouwer@katherines.netacademies.net::845b2fea-ee1a-46a9-b6e0-4ca90c0b84f4" providerId="AD" clId="Web-{8FBDCE4B-7044-5BC0-2710-8D4FDBE02FBF}" dt="2020-03-23T14:50:44.451" v="372"/>
          <ac:spMkLst>
            <pc:docMk/>
            <pc:sldMk cId="3229860306" sldId="272"/>
            <ac:spMk id="2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44.466" v="373"/>
          <ac:spMkLst>
            <pc:docMk/>
            <pc:sldMk cId="3229860306" sldId="272"/>
            <ac:spMk id="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49.060" v="383" actId="14100"/>
          <ac:spMkLst>
            <pc:docMk/>
            <pc:sldMk cId="3229860306" sldId="272"/>
            <ac:spMk id="4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01.997" v="387" actId="14100"/>
          <ac:spMkLst>
            <pc:docMk/>
            <pc:sldMk cId="3229860306" sldId="272"/>
            <ac:spMk id="5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26.794" v="393" actId="1076"/>
          <ac:spMkLst>
            <pc:docMk/>
            <pc:sldMk cId="3229860306" sldId="272"/>
            <ac:spMk id="6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12.341" v="390" actId="14100"/>
          <ac:spMkLst>
            <pc:docMk/>
            <pc:sldMk cId="3229860306" sldId="272"/>
            <ac:spMk id="8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15.747" v="391" actId="14100"/>
          <ac:spMkLst>
            <pc:docMk/>
            <pc:sldMk cId="3229860306" sldId="272"/>
            <ac:spMk id="9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22.872" v="392" actId="1076"/>
          <ac:spMkLst>
            <pc:docMk/>
            <pc:sldMk cId="3229860306" sldId="272"/>
            <ac:spMk id="10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43.450" v="395" actId="1076"/>
          <ac:spMkLst>
            <pc:docMk/>
            <pc:sldMk cId="3229860306" sldId="272"/>
            <ac:spMk id="11" creationId="{5FB57F20-77EC-4908-826D-4FB76B270234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0:58.279" v="386" actId="14100"/>
          <ac:spMkLst>
            <pc:docMk/>
            <pc:sldMk cId="3229860306" sldId="272"/>
            <ac:spMk id="13" creationId="{00000000-0000-0000-0000-000000000000}"/>
          </ac:spMkLst>
        </pc:spChg>
        <pc:spChg chg="mod">
          <ac:chgData name="Cathy Bouwer" userId="S::cbouwer@katherines.netacademies.net::845b2fea-ee1a-46a9-b6e0-4ca90c0b84f4" providerId="AD" clId="Web-{8FBDCE4B-7044-5BC0-2710-8D4FDBE02FBF}" dt="2020-03-23T14:51:38.216" v="394" actId="1076"/>
          <ac:spMkLst>
            <pc:docMk/>
            <pc:sldMk cId="3229860306" sldId="272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8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1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1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2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9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5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6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5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5D283-AF18-4B11-9316-5EBB06E14113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CA6F-14AA-48B9-946A-789ABEE50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honicsplay.co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o7fbLgY2oA_cFCIg9GdxtQ?fbclid=IwAR0PjofcaSwFpwvN76zWkNpLfk516-fkdOhQgyD1yHodeXnNDIrt8Buxqt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EE02F-8B2F-4C98-9DA9-AAA8D3BDEA5A}"/>
              </a:ext>
            </a:extLst>
          </p:cNvPr>
          <p:cNvSpPr/>
          <p:nvPr/>
        </p:nvSpPr>
        <p:spPr>
          <a:xfrm>
            <a:off x="181366" y="194068"/>
            <a:ext cx="9977411" cy="60631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600" b="1" dirty="0">
                <a:latin typeface="Comic Sans MS"/>
              </a:rPr>
              <a:t>Dear Parents,</a:t>
            </a:r>
          </a:p>
          <a:p>
            <a:endParaRPr lang="en-US" sz="1600" b="1" dirty="0">
              <a:latin typeface="Comic Sans MS"/>
            </a:endParaRPr>
          </a:p>
          <a:p>
            <a:r>
              <a:rPr lang="en-US" sz="1600" b="1">
                <a:latin typeface="Comic Sans MS"/>
              </a:rPr>
              <a:t>These are phonics resources to help your child learn to identify the sounds taught </a:t>
            </a:r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in KS1.  There is then an opportunity for children to read the sounds in words.  (green words)</a:t>
            </a:r>
          </a:p>
          <a:p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Included are also nonsense or alien words.  This </a:t>
            </a:r>
            <a:r>
              <a:rPr lang="en-US" sz="1600" b="1" err="1">
                <a:latin typeface="Comic Sans MS"/>
              </a:rPr>
              <a:t>practise</a:t>
            </a:r>
            <a:r>
              <a:rPr lang="en-US" sz="1600" b="1" dirty="0">
                <a:latin typeface="Comic Sans MS"/>
              </a:rPr>
              <a:t> is mainly for Year 1 and any children </a:t>
            </a:r>
          </a:p>
          <a:p>
            <a:r>
              <a:rPr lang="en-US" sz="1600" b="1" dirty="0">
                <a:latin typeface="Comic Sans MS"/>
              </a:rPr>
              <a:t>who will do the Phonics Screening Check in Year 2.</a:t>
            </a:r>
          </a:p>
          <a:p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Once your child is confident identifying the sound, and reading it in the given words, they could </a:t>
            </a:r>
          </a:p>
          <a:p>
            <a:r>
              <a:rPr lang="en-US" sz="1600" b="1" dirty="0">
                <a:latin typeface="Comic Sans MS"/>
              </a:rPr>
              <a:t>then </a:t>
            </a:r>
            <a:r>
              <a:rPr lang="en-US" sz="1600" b="1" err="1">
                <a:latin typeface="Comic Sans MS"/>
              </a:rPr>
              <a:t>practise</a:t>
            </a:r>
            <a:r>
              <a:rPr lang="en-US" sz="1600" b="1" dirty="0">
                <a:latin typeface="Comic Sans MS"/>
              </a:rPr>
              <a:t> spelling 3 words containing the sound.</a:t>
            </a:r>
          </a:p>
          <a:p>
            <a:endParaRPr lang="en-US" sz="1600" b="1" dirty="0">
              <a:latin typeface="Comic Sans MS"/>
            </a:endParaRPr>
          </a:p>
          <a:p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A phonics session could include:</a:t>
            </a:r>
          </a:p>
          <a:p>
            <a:endParaRPr lang="en-US" sz="1600" b="1" dirty="0"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An adult teaching the new sound.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The child </a:t>
            </a:r>
            <a:r>
              <a:rPr lang="en-US" sz="1600" b="1" err="1">
                <a:latin typeface="Comic Sans MS"/>
              </a:rPr>
              <a:t>practising</a:t>
            </a:r>
            <a:r>
              <a:rPr lang="en-US" sz="1600" b="1" dirty="0">
                <a:latin typeface="Comic Sans MS"/>
              </a:rPr>
              <a:t> writing this sound.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The child reading the green and nonsense words with an adult’s help.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The child spelling 3 words containing the target sound.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Reviewing 2 sounds taught previously by reading a few green/nonsense words.</a:t>
            </a:r>
          </a:p>
          <a:p>
            <a:pPr marL="342900" indent="-342900">
              <a:buAutoNum type="arabicPeriod"/>
            </a:pPr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  <a:hlinkClick r:id="rId2"/>
              </a:rPr>
              <a:t>www.phonicsplay.co.uk</a:t>
            </a:r>
            <a:r>
              <a:rPr lang="en-US" sz="1600" b="1" dirty="0">
                <a:latin typeface="Comic Sans MS"/>
              </a:rPr>
              <a:t> has a wide selection of fun phonics games for children.</a:t>
            </a:r>
          </a:p>
          <a:p>
            <a:r>
              <a:rPr lang="en-US" sz="1600" b="1" dirty="0">
                <a:latin typeface="Comic Sans MS"/>
              </a:rPr>
              <a:t>It is free on this login </a:t>
            </a:r>
          </a:p>
          <a:p>
            <a:endParaRPr lang="en-US" b="1" dirty="0">
              <a:latin typeface="Letterjoin-Air No-Lead 4" panose="02000805000000020003" pitchFamily="50" charset="0"/>
            </a:endParaRPr>
          </a:p>
          <a:p>
            <a:endParaRPr lang="en-US" b="1" dirty="0">
              <a:latin typeface="Letterjoin-Air No-Lead 4" panose="020008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72A52-105F-4CA5-83D0-81E7ADB45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26" y="5394087"/>
            <a:ext cx="4413042" cy="57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25EE74-1833-410D-83D6-81B64524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42" y="5902036"/>
            <a:ext cx="7315893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are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60" y="1843175"/>
            <a:ext cx="244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care and share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2260" y="2334437"/>
            <a:ext cx="22556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share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5664" y="3729997"/>
            <a:ext cx="279673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careful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4194" y="2330624"/>
            <a:ext cx="186864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bare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0534" y="3729997"/>
            <a:ext cx="25686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square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39111" y="2334437"/>
            <a:ext cx="22094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spare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1" y="5503679"/>
            <a:ext cx="1789597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tare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4387" y="5503679"/>
            <a:ext cx="2053775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slare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431" y="3729997"/>
            <a:ext cx="220563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scare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49657" y="2330625"/>
            <a:ext cx="182632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care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60" y="85867"/>
            <a:ext cx="1530027" cy="18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8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ur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012" y="1843175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nurse with a purse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99" y="2316058"/>
            <a:ext cx="135349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fur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8885" y="3729997"/>
            <a:ext cx="295867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slurping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391" y="2316056"/>
            <a:ext cx="181583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hurt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8648" y="3729997"/>
            <a:ext cx="219251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purse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1838" y="2316056"/>
            <a:ext cx="181515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burn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0" y="5503679"/>
            <a:ext cx="1807581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yurk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4386" y="5503679"/>
            <a:ext cx="2111285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sturp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2604" y="2316056"/>
            <a:ext cx="172594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turn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1909" y="3729997"/>
            <a:ext cx="219902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nurse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92" y="90753"/>
            <a:ext cx="1211233" cy="17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4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er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012" y="1843175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better letter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99" y="2316058"/>
            <a:ext cx="142538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her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5188" y="3729997"/>
            <a:ext cx="314558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weather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42" y="2316055"/>
            <a:ext cx="179519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over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082" y="3729997"/>
            <a:ext cx="221024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after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8001" y="2316055"/>
            <a:ext cx="221506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never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1" y="5503679"/>
            <a:ext cx="1870476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herk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8764" y="5503679"/>
            <a:ext cx="2214176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clerm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4131" y="2316055"/>
            <a:ext cx="255479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corner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1909" y="3729997"/>
            <a:ext cx="263081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better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3" y="66598"/>
            <a:ext cx="1373382" cy="17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ow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59" y="1843175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brown cow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562" y="2316058"/>
            <a:ext cx="164885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how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3211" y="3729997"/>
            <a:ext cx="19721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allow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1169" y="2316057"/>
            <a:ext cx="233346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brown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3727" y="2316056"/>
            <a:ext cx="152651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now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746" y="3729997"/>
            <a:ext cx="190287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town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1" y="5503679"/>
            <a:ext cx="2345032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growb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1194" y="5503679"/>
            <a:ext cx="1747292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owlp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721" y="2316056"/>
            <a:ext cx="152708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cow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1909" y="3729997"/>
            <a:ext cx="229924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crown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43" y="48776"/>
            <a:ext cx="1859725" cy="18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ai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012" y="1843175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snail in the rain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99" y="2316058"/>
            <a:ext cx="169719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rain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2654" y="3729996"/>
            <a:ext cx="402553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paintbrush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9999" y="2316057"/>
            <a:ext cx="174307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paid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9676" y="2312861"/>
            <a:ext cx="188239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snail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5538" y="3729996"/>
            <a:ext cx="195874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stain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1" y="5503679"/>
            <a:ext cx="2149762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chaik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6812" y="5503679"/>
            <a:ext cx="1876688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prail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9181" y="2316056"/>
            <a:ext cx="142943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tail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1909" y="3729997"/>
            <a:ext cx="196401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train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05" y="41228"/>
            <a:ext cx="1459915" cy="18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oa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12" y="1843175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goat in a boat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298" y="2301681"/>
            <a:ext cx="180975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goat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0667" y="3717142"/>
            <a:ext cx="2054198" cy="103004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cloak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2177" y="2297744"/>
            <a:ext cx="1771824" cy="103004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coat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8144" y="2301678"/>
            <a:ext cx="186801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road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6150" y="3717143"/>
            <a:ext cx="2125820" cy="103004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toast</a:t>
            </a:r>
            <a:endParaRPr lang="en-GB" sz="6000" b="1" dirty="0">
              <a:latin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9032" y="5503679"/>
            <a:ext cx="1809828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zoat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7887" y="5503678"/>
            <a:ext cx="1977329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yaist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1068" y="2301679"/>
            <a:ext cx="191668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boat</a:t>
            </a:r>
            <a:endParaRPr lang="en-GB" sz="6000" b="1" dirty="0">
              <a:latin typeface="Comic Sans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1909" y="3715620"/>
            <a:ext cx="260116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throat</a:t>
            </a:r>
            <a:endParaRPr lang="en-GB" sz="6000" b="1" dirty="0">
              <a:latin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4" y="46385"/>
            <a:ext cx="1694948" cy="1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1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ew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012" y="1843175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chew the stew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99" y="2316058"/>
            <a:ext cx="157632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few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1576" y="3729996"/>
            <a:ext cx="197661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grew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7301" y="2316054"/>
            <a:ext cx="231063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threw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9446" y="2316054"/>
            <a:ext cx="196629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chew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714" y="3735892"/>
            <a:ext cx="186731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flew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2" y="5503679"/>
            <a:ext cx="2037826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kew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9170" y="5518056"/>
            <a:ext cx="232060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trews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3177" y="2316054"/>
            <a:ext cx="157908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new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1909" y="3729997"/>
            <a:ext cx="199277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knew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29" y="34274"/>
            <a:ext cx="1712879" cy="19130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22981" y="3729064"/>
            <a:ext cx="186257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stew</a:t>
            </a:r>
            <a:endParaRPr lang="en-GB" sz="60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1319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ire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601" y="1861581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fire, fire!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431" y="2316058"/>
            <a:ext cx="164820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fire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431" y="3802859"/>
            <a:ext cx="286124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bonfire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5378" y="2316054"/>
            <a:ext cx="197753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spire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1" y="5489302"/>
            <a:ext cx="1590141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cire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9313" y="5496020"/>
            <a:ext cx="1968809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stire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3818" y="2316054"/>
            <a:ext cx="176438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wire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166759" y="3802859"/>
            <a:ext cx="263917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inspire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5" y="0"/>
            <a:ext cx="1479537" cy="18590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45718" y="2316054"/>
            <a:ext cx="165254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hire</a:t>
            </a:r>
          </a:p>
        </p:txBody>
      </p:sp>
    </p:spTree>
    <p:extLst>
      <p:ext uri="{BB962C8B-B14F-4D97-AF65-F5344CB8AC3E}">
        <p14:creationId xmlns:p14="http://schemas.microsoft.com/office/powerpoint/2010/main" val="277287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ear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205" y="1847204"/>
            <a:ext cx="32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hear with your ear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431" y="2301681"/>
            <a:ext cx="145762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ear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431" y="3802859"/>
            <a:ext cx="221080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spear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5725" y="2301677"/>
            <a:ext cx="186904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fear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9032" y="5489302"/>
            <a:ext cx="1728271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jear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5010" y="5496020"/>
            <a:ext cx="2043619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flear</a:t>
            </a:r>
            <a:endParaRPr lang="en-GB" sz="6000" b="1" dirty="0">
              <a:latin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9946" y="2306055"/>
            <a:ext cx="186502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hear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6046887" y="3802858"/>
            <a:ext cx="315969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clearest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3039" y="2306055"/>
            <a:ext cx="232341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beard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92" y="26447"/>
            <a:ext cx="1479248" cy="18790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7859" y="3802859"/>
            <a:ext cx="187939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dear</a:t>
            </a:r>
            <a:endParaRPr lang="en-GB" sz="60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2986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EAF18F-1442-4FA3-9E6E-04850BB74CC4}"/>
              </a:ext>
            </a:extLst>
          </p:cNvPr>
          <p:cNvSpPr/>
          <p:nvPr/>
        </p:nvSpPr>
        <p:spPr>
          <a:xfrm>
            <a:off x="384313" y="412260"/>
            <a:ext cx="10654748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Comic Sans MS"/>
              </a:rPr>
              <a:t>Online Phonics Sessions</a:t>
            </a:r>
          </a:p>
          <a:p>
            <a:endParaRPr lang="en-US" b="1" dirty="0">
              <a:latin typeface="Comic Sans MS"/>
            </a:endParaRPr>
          </a:p>
          <a:p>
            <a:r>
              <a:rPr lang="en-US" b="1" dirty="0">
                <a:latin typeface="Comic Sans MS"/>
              </a:rPr>
              <a:t>Read Write Inc phonics is posting daily sound lessons for set 1, set 2 and set 3 sounds.</a:t>
            </a:r>
          </a:p>
          <a:p>
            <a:endParaRPr lang="en-US" b="1" dirty="0">
              <a:latin typeface="Comic Sans MS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Set 1 Speed Sounds at 9.30 am and again at 12.30 pm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Set 2 Speed Sounds at 10.00 am and again at 1.00 pm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Set 3 Speed Sounds at 10.30 am and again at 1.30 pm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Note: films are streamed live and won’t be available at other times.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https://www.youtube.com/channel/UCo7fbLgY2oA_cFCIg9GdxtQ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6946" y="216129"/>
            <a:ext cx="1330037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ea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40" y="1734589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cup of tea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0" y="3736745"/>
            <a:ext cx="205056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clean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4402" y="2358296"/>
            <a:ext cx="246253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dream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6946" y="2358296"/>
            <a:ext cx="140455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tea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050" y="2347360"/>
            <a:ext cx="141737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sea</a:t>
            </a:r>
            <a:endParaRPr lang="en-GB" sz="6000" b="1" dirty="0">
              <a:latin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6088" y="3736745"/>
            <a:ext cx="278682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scream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9403" y="2358296"/>
            <a:ext cx="177965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seat</a:t>
            </a:r>
            <a:endParaRPr lang="en-GB" sz="6000" b="1" dirty="0">
              <a:latin typeface="Comic Sans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19029" y="5503679"/>
            <a:ext cx="2372765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tream</a:t>
            </a:r>
            <a:endParaRPr lang="en-GB" sz="6000" b="1" dirty="0">
              <a:latin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2510" y="5503679"/>
            <a:ext cx="2558714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streag</a:t>
            </a:r>
            <a:endParaRPr lang="en-GB" sz="6000" b="1" dirty="0">
              <a:latin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667" y="3736744"/>
            <a:ext cx="258275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teapot</a:t>
            </a:r>
            <a:endParaRPr lang="en-GB" sz="6000" b="1" dirty="0">
              <a:latin typeface="Comic Sans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6" y="130435"/>
            <a:ext cx="1176731" cy="16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oi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40" y="1734589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spoil the boy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2674" y="2344409"/>
            <a:ext cx="180209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spoil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3492" y="2344410"/>
            <a:ext cx="151836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join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50" y="2347360"/>
            <a:ext cx="101502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oil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050" y="3736744"/>
            <a:ext cx="202160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voice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8161" y="2344409"/>
            <a:ext cx="160332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coin</a:t>
            </a:r>
            <a:endParaRPr lang="en-GB" sz="6000" b="1" dirty="0">
              <a:latin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1147" y="5503679"/>
            <a:ext cx="2230098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gloith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4268" y="5503679"/>
            <a:ext cx="1672253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koid</a:t>
            </a:r>
            <a:endParaRPr lang="en-GB" sz="6000" b="1" dirty="0">
              <a:latin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4" y="19969"/>
            <a:ext cx="1767839" cy="17678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54425" y="3739693"/>
            <a:ext cx="205036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point</a:t>
            </a:r>
            <a:endParaRPr lang="en-GB" sz="6000" b="1" dirty="0">
              <a:latin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1800" y="3736744"/>
            <a:ext cx="199285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noisy</a:t>
            </a:r>
            <a:endParaRPr lang="en-GB" sz="60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7017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a-e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40" y="1734589"/>
            <a:ext cx="53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make a cake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50" y="3736745"/>
            <a:ext cx="161454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late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0332" y="2345446"/>
            <a:ext cx="201529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same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655" y="2345446"/>
            <a:ext cx="185339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cake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50" y="2347360"/>
            <a:ext cx="205537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make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3783" y="3732757"/>
            <a:ext cx="1861101" cy="103004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date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766" y="2345446"/>
            <a:ext cx="204254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name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9029" y="5503679"/>
            <a:ext cx="2424062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whape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2878" y="5503679"/>
            <a:ext cx="2039341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spale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7383" y="3732756"/>
            <a:ext cx="202651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plate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4" y="19969"/>
            <a:ext cx="1767839" cy="17678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63274" y="3726296"/>
            <a:ext cx="261001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snakes</a:t>
            </a:r>
            <a:endParaRPr lang="en-GB" sz="60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84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chemeClr val="accent5"/>
                </a:solidFill>
                <a:latin typeface="Comic Sans MS"/>
              </a:rPr>
              <a:t>i</a:t>
            </a:r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-e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203" y="1843175"/>
            <a:ext cx="176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nice smile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0646" y="2353924"/>
            <a:ext cx="172675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hide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585" y="2361642"/>
            <a:ext cx="179087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time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49" y="3734608"/>
            <a:ext cx="2162772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white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7707" y="2361642"/>
            <a:ext cx="201369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smile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6148" y="3729999"/>
            <a:ext cx="168857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nice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049" y="2352072"/>
            <a:ext cx="145584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like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9029" y="5503679"/>
            <a:ext cx="1503938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jite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2471" y="5503679"/>
            <a:ext cx="206979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pribe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9984" y="3729999"/>
            <a:ext cx="391806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ice-cream</a:t>
            </a:r>
            <a:endParaRPr lang="en-GB" sz="6000" b="1" dirty="0">
              <a:latin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9" y="153560"/>
            <a:ext cx="1488375" cy="17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o-e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014" y="1843175"/>
            <a:ext cx="19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phone home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616" y="2361642"/>
            <a:ext cx="187423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hope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49" y="3734608"/>
            <a:ext cx="226055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broke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1839" y="2361642"/>
            <a:ext cx="222048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spoke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6148" y="3729999"/>
            <a:ext cx="230741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phone</a:t>
            </a:r>
            <a:endParaRPr lang="en-GB" sz="6000" b="1" dirty="0">
              <a:latin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049" y="2352072"/>
            <a:ext cx="206017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home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9029" y="5503679"/>
            <a:ext cx="2193229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quove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5096" y="5503679"/>
            <a:ext cx="2315057" cy="1015663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Comic Sans MS"/>
              </a:rPr>
              <a:t>chobe</a:t>
            </a:r>
            <a:endParaRPr lang="en-GB" sz="6000" b="1" dirty="0">
              <a:latin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8437" y="3729998"/>
            <a:ext cx="346280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Comic Sans MS"/>
              </a:rPr>
              <a:t>notebook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60" y="115626"/>
            <a:ext cx="1453437" cy="17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u-e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939" y="1871930"/>
            <a:ext cx="194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huge brute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6413" y="2345002"/>
            <a:ext cx="186235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rude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7437" y="3664494"/>
            <a:ext cx="2731696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include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5153" y="2345001"/>
            <a:ext cx="1877868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cube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8894" y="3723033"/>
            <a:ext cx="2262785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brute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027" y="2345001"/>
            <a:ext cx="1865027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huge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29" y="5503679"/>
            <a:ext cx="1858348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gute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9942" y="5503679"/>
            <a:ext cx="2054100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flune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054" y="3729997"/>
            <a:ext cx="178345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GB" sz="6000" b="1" dirty="0">
                <a:latin typeface="Comic Sans MS"/>
              </a:rPr>
              <a:t>cute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49657" y="2345002"/>
            <a:ext cx="1910374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June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2" y="2603"/>
            <a:ext cx="1579901" cy="18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6" y="216129"/>
            <a:ext cx="1870363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accent5"/>
                </a:solidFill>
                <a:latin typeface="Comic Sans MS"/>
              </a:rPr>
              <a:t>aw</a:t>
            </a:r>
            <a:endParaRPr lang="en-GB" sz="6000" b="1" u="sng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447" y="1843175"/>
            <a:ext cx="231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mic Sans MS"/>
              </a:rPr>
              <a:t>yawn at dawn</a:t>
            </a:r>
            <a:endParaRPr lang="en-GB" b="1" dirty="0">
              <a:solidFill>
                <a:schemeClr val="accent5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3825" y="2334599"/>
            <a:ext cx="160992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raw</a:t>
            </a:r>
            <a:endParaRPr lang="en-GB" sz="6000" b="1" dirty="0">
              <a:latin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946" y="3722003"/>
            <a:ext cx="249277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crawls</a:t>
            </a:r>
            <a:endParaRPr lang="en-GB" sz="6000" b="1" dirty="0"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9375" y="2334438"/>
            <a:ext cx="1960131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draw</a:t>
            </a:r>
            <a:endParaRPr lang="en-GB" sz="6000" b="1" dirty="0">
              <a:latin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6970" y="3723033"/>
            <a:ext cx="1993719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yawn</a:t>
            </a:r>
            <a:endParaRPr lang="en-GB" sz="6000" b="1" dirty="0"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5133" y="2330624"/>
            <a:ext cx="2295720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straw</a:t>
            </a:r>
            <a:endParaRPr lang="en-GB" sz="6000" b="1" dirty="0">
              <a:latin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" y="5309667"/>
            <a:ext cx="1304925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9030" y="5503679"/>
            <a:ext cx="1996317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hawt</a:t>
            </a:r>
            <a:endParaRPr lang="en-GB" sz="6000" b="1" dirty="0"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8161" y="5503679"/>
            <a:ext cx="1896042" cy="1030040"/>
          </a:xfrm>
          <a:prstGeom prst="rect">
            <a:avLst/>
          </a:prstGeom>
          <a:ln w="38100">
            <a:solidFill>
              <a:srgbClr val="B482DA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Comic Sans MS"/>
              </a:rPr>
              <a:t>traw</a:t>
            </a:r>
            <a:endParaRPr lang="en-GB" sz="6000" b="1" dirty="0">
              <a:latin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431" y="3729997"/>
            <a:ext cx="159655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paw</a:t>
            </a:r>
            <a:endParaRPr lang="en-GB" sz="6000" b="1" dirty="0">
              <a:latin typeface="Comic Sans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B57F20-77EC-4908-826D-4FB76B270234}"/>
              </a:ext>
            </a:extLst>
          </p:cNvPr>
          <p:cNvSpPr/>
          <p:nvPr/>
        </p:nvSpPr>
        <p:spPr>
          <a:xfrm>
            <a:off x="449657" y="2330625"/>
            <a:ext cx="1514163" cy="10156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Comic Sans MS"/>
              </a:rPr>
              <a:t>saw</a:t>
            </a:r>
            <a:endParaRPr lang="en-GB" sz="6000" b="1" dirty="0">
              <a:latin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60" y="85867"/>
            <a:ext cx="1530027" cy="18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D25B09F80624FB592B28F16A71D66" ma:contentTypeVersion="12" ma:contentTypeDescription="Create a new document." ma:contentTypeScope="" ma:versionID="3bfcf78f464894bd569ea470feeb8cee">
  <xsd:schema xmlns:xsd="http://www.w3.org/2001/XMLSchema" xmlns:xs="http://www.w3.org/2001/XMLSchema" xmlns:p="http://schemas.microsoft.com/office/2006/metadata/properties" xmlns:ns2="f24bc7d2-917e-4880-ab87-e46931102209" xmlns:ns3="52e74a8b-bbed-47ef-8395-7e1e1d49e5ee" targetNamespace="http://schemas.microsoft.com/office/2006/metadata/properties" ma:root="true" ma:fieldsID="90214a4ec4b57d5a8b6c481f59f8c421" ns2:_="" ns3:_="">
    <xsd:import namespace="f24bc7d2-917e-4880-ab87-e46931102209"/>
    <xsd:import namespace="52e74a8b-bbed-47ef-8395-7e1e1d49e5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bc7d2-917e-4880-ab87-e469311022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74a8b-bbed-47ef-8395-7e1e1d49e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FA87B-0C6D-42C7-A0B9-B86F70BFE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413405-575B-4E61-A3BD-46C2113CD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bc7d2-917e-4880-ab87-e46931102209"/>
    <ds:schemaRef ds:uri="52e74a8b-bbed-47ef-8395-7e1e1d49e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A897AA-EE08-40F8-9E00-87A9DCE3E2E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2e74a8b-bbed-47ef-8395-7e1e1d49e5ee"/>
    <ds:schemaRef ds:uri="f24bc7d2-917e-4880-ab87-e469311022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473</Words>
  <Application>Microsoft Office PowerPoint</Application>
  <PresentationFormat>Widescreen</PresentationFormat>
  <Paragraphs>206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Letterjoin-Air No-Lead 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Net Accademies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Bouwer</dc:creator>
  <cp:lastModifiedBy>Catherine Bouwer</cp:lastModifiedBy>
  <cp:revision>225</cp:revision>
  <dcterms:created xsi:type="dcterms:W3CDTF">2020-03-19T14:59:30Z</dcterms:created>
  <dcterms:modified xsi:type="dcterms:W3CDTF">2020-03-23T14:59:49Z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0x010100FECD25B09F80624FB592B28F16A71D66</vt:lpwstr>
  </property>
</Properties>
</file>