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25A-9953-4693-9032-B728EB4D9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6FDC3-4C6F-4C0E-90C0-CFC1C933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EA3C-5018-4789-9FCA-B58F4FA6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1863C-EAC4-4073-A8D9-9FAD4049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6DF1-291F-4C84-9BF5-E7B27358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0A1-D593-477B-9389-9A6BBD41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BBDF7-E91C-418C-88F1-52C75A823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F1618-45FF-498C-9407-E677EB16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6B44-D28B-4B3A-9B92-7D9DE647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8AFB-89B3-4D0A-9FDD-4599F8F7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3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669A9-8A3A-4DD6-845D-BFE3B84D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E6FD1-0C1E-4272-9FE4-48AEFD6FD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6BECA-5543-42C8-A5F3-69A26D14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53AC-A402-4E9B-B23F-B0580A21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CDA2-E767-4E38-9FAA-30DAD487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9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9B17-4726-45C8-B7A1-16D03B09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444DF-8F71-4B79-BEE7-9B7936C6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FBA4-CFE3-4CD4-9CB5-407B1A8F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F1440-5978-4775-939F-D95BE4AA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B98D-F935-4F16-A3AD-E1B6C2B5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3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03FA-82F6-41EE-A552-4EF612AB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C2EB-DDE2-4748-AC69-346D9180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4EA2-0182-4385-BE4D-47551FFA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49967-58E4-4864-A7F4-AD73C46E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000D0-68DF-469E-846D-60B3E599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6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154-3DF0-4879-8082-4D95D4A0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01CF-08CE-4D47-B01F-3F19947AB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0E50F-8DC9-4D7A-BC04-DC44A9DB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01C26-9AF4-4D25-A98F-F8AB087F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0FAD6-D36A-4965-B8F0-E2CC6BBA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18538-0C0C-4062-B615-3094AF19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529A-1AC7-41DF-AD07-6F77AD87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3BEC1-A50D-4220-AC40-6825F1C8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487C9-C343-4C2D-809C-01556C524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9F085-7E15-43BB-B0BA-37430C299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8CECE-C8B9-4777-8B3B-A70077F31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C79F3-0021-456D-890B-2DBE135E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EA048-9ABB-451C-A308-06A330CA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607B6-F618-4A8C-B6FE-B2606A6E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5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73A8-BBCD-4D9E-987D-8CB94401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256E9-61E5-4C1E-8E20-FCCB8E5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69674-0626-4F78-BBF9-793AA4AA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85E66-7EE5-4160-9359-B6F40A66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2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0C9AD-79EA-4FAB-A002-4D5A09BD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31D59-275F-4336-9F72-19F1E924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B8E6-C818-4850-BCD1-C1C2199A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B005-D77D-4001-8DB9-C2396CDB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DD8-6AB2-416E-8104-1ECA3CE5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BE6B6-605E-4598-BAE8-63FE7C3B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C64EF-A8D5-43C4-B283-5568081C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93C5D-C5F2-471B-9B3E-D4C2EA2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18F8A-3166-4D22-97D9-AD4578FC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7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B346-4113-4D33-B550-2A0428A3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A5AAF-80C7-4F00-A619-C61C52E44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63ECB-8B52-49C9-8382-2F2C4B9CD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7F1AB-C596-4B67-ADBF-518D2109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6D6C6-9243-4CD5-890A-33E1A41B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BD83-8D99-4A5E-BAA6-E22A7FE3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BE5FF-D876-4E08-AB5D-B1ED8827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64D8A-EE08-4D61-B1B8-F7B1412ED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8D34A-02C0-491E-8759-064F75DC0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42E4-F665-4EA6-8CE0-8141748D44C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1361-F88D-43D8-83EF-25B2BAE6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CE4A-9DD8-4F01-BB91-684EE8229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4486-7B31-42B0-8BD7-EBFA8E7B0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honicsplay.co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FBA74B-F198-4280-87B5-7115FFD4D463}"/>
              </a:ext>
            </a:extLst>
          </p:cNvPr>
          <p:cNvSpPr/>
          <p:nvPr/>
        </p:nvSpPr>
        <p:spPr>
          <a:xfrm>
            <a:off x="238876" y="726030"/>
            <a:ext cx="1177437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Letterjoin-Air No-Lead 4" panose="02000805000000020003" pitchFamily="50" charset="0"/>
              </a:rPr>
              <a:t>Dear Parents,</a:t>
            </a:r>
          </a:p>
          <a:p>
            <a:endParaRPr lang="en-US" sz="1400" b="1" dirty="0">
              <a:latin typeface="Letterjoin-Air No-Lead 4" panose="02000805000000020003" pitchFamily="50" charset="0"/>
            </a:endParaRPr>
          </a:p>
          <a:p>
            <a:r>
              <a:rPr lang="en-US" sz="1400" b="1" dirty="0">
                <a:latin typeface="Letterjoin-Air No-Lead 4" panose="02000805000000020003" pitchFamily="50" charset="0"/>
              </a:rPr>
              <a:t>These are phonics resources to help your child learn to identify the sounds taught </a:t>
            </a:r>
          </a:p>
          <a:p>
            <a:r>
              <a:rPr lang="en-US" sz="1400" b="1" dirty="0">
                <a:latin typeface="Letterjoin-Air No-Lead 4" panose="02000805000000020003" pitchFamily="50" charset="0"/>
              </a:rPr>
              <a:t>in KS1.  There is then an opportunity for children to read the sounds in words.  (green words)</a:t>
            </a:r>
          </a:p>
          <a:p>
            <a:endParaRPr lang="en-US" sz="1400" b="1" dirty="0">
              <a:latin typeface="Letterjoin-Air No-Lead 4" panose="02000805000000020003" pitchFamily="50" charset="0"/>
            </a:endParaRPr>
          </a:p>
          <a:p>
            <a:r>
              <a:rPr lang="en-US" sz="1400" b="1" dirty="0">
                <a:latin typeface="Letterjoin-Air No-Lead 4" panose="02000805000000020003" pitchFamily="50" charset="0"/>
              </a:rPr>
              <a:t>Included are also nonsense or alien words.  This </a:t>
            </a:r>
            <a:r>
              <a:rPr lang="en-US" sz="1400" b="1" dirty="0" err="1">
                <a:latin typeface="Letterjoin-Air No-Lead 4" panose="02000805000000020003" pitchFamily="50" charset="0"/>
              </a:rPr>
              <a:t>practise</a:t>
            </a:r>
            <a:r>
              <a:rPr lang="en-US" sz="1400" b="1" dirty="0">
                <a:latin typeface="Letterjoin-Air No-Lead 4" panose="02000805000000020003" pitchFamily="50" charset="0"/>
              </a:rPr>
              <a:t> is mainly for Year 1 and any children </a:t>
            </a:r>
          </a:p>
          <a:p>
            <a:r>
              <a:rPr lang="en-US" sz="1400" b="1" dirty="0">
                <a:latin typeface="Letterjoin-Air No-Lead 4" panose="02000805000000020003" pitchFamily="50" charset="0"/>
              </a:rPr>
              <a:t>who will do the Phonics Screening Check in Year 2.</a:t>
            </a:r>
          </a:p>
          <a:p>
            <a:endParaRPr lang="en-US" sz="1400" b="1" dirty="0">
              <a:latin typeface="Letterjoin-Air No-Lead 4" panose="02000805000000020003" pitchFamily="50" charset="0"/>
            </a:endParaRPr>
          </a:p>
          <a:p>
            <a:r>
              <a:rPr lang="en-US" sz="1400" b="1" dirty="0">
                <a:latin typeface="Letterjoin-Air No-Lead 4" panose="02000805000000020003" pitchFamily="50" charset="0"/>
              </a:rPr>
              <a:t>Once your child is confident identifying the sound, and reading it in the given words, they could </a:t>
            </a:r>
          </a:p>
          <a:p>
            <a:r>
              <a:rPr lang="en-US" sz="1400" b="1" dirty="0">
                <a:latin typeface="Letterjoin-Air No-Lead 4" panose="02000805000000020003" pitchFamily="50" charset="0"/>
              </a:rPr>
              <a:t>then </a:t>
            </a:r>
            <a:r>
              <a:rPr lang="en-US" sz="1400" b="1" dirty="0" err="1">
                <a:latin typeface="Letterjoin-Air No-Lead 4" panose="02000805000000020003" pitchFamily="50" charset="0"/>
              </a:rPr>
              <a:t>practise</a:t>
            </a:r>
            <a:r>
              <a:rPr lang="en-US" sz="1400" b="1" dirty="0">
                <a:latin typeface="Letterjoin-Air No-Lead 4" panose="02000805000000020003" pitchFamily="50" charset="0"/>
              </a:rPr>
              <a:t> spelling 3 words containing the sound.</a:t>
            </a:r>
          </a:p>
          <a:p>
            <a:endParaRPr lang="en-US" sz="1400" b="1" dirty="0">
              <a:latin typeface="Letterjoin-Air No-Lead 4" panose="02000805000000020003" pitchFamily="50" charset="0"/>
            </a:endParaRPr>
          </a:p>
          <a:p>
            <a:endParaRPr lang="en-US" sz="1400" b="1" dirty="0">
              <a:latin typeface="Letterjoin-Air No-Lead 4" panose="02000805000000020003" pitchFamily="50" charset="0"/>
            </a:endParaRPr>
          </a:p>
          <a:p>
            <a:r>
              <a:rPr lang="en-US" sz="1400" b="1" dirty="0">
                <a:latin typeface="Letterjoin-Air No-Lead 4" panose="02000805000000020003" pitchFamily="50" charset="0"/>
              </a:rPr>
              <a:t>A phonics session could include:</a:t>
            </a:r>
          </a:p>
          <a:p>
            <a:endParaRPr lang="en-US" sz="1400" b="1" dirty="0">
              <a:latin typeface="Letterjoin-Air No-Lead 4" panose="02000805000000020003" pitchFamily="50" charset="0"/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latin typeface="Letterjoin-Air No-Lead 4" panose="02000805000000020003" pitchFamily="50" charset="0"/>
              </a:rPr>
              <a:t>An adult teaching the new sound.</a:t>
            </a:r>
          </a:p>
          <a:p>
            <a:pPr marL="342900" indent="-342900">
              <a:buAutoNum type="arabicPeriod"/>
            </a:pPr>
            <a:r>
              <a:rPr lang="en-US" sz="1400" b="1" dirty="0">
                <a:latin typeface="Letterjoin-Air No-Lead 4" panose="02000805000000020003" pitchFamily="50" charset="0"/>
              </a:rPr>
              <a:t>The child </a:t>
            </a:r>
            <a:r>
              <a:rPr lang="en-US" sz="1400" b="1" dirty="0" err="1">
                <a:latin typeface="Letterjoin-Air No-Lead 4" panose="02000805000000020003" pitchFamily="50" charset="0"/>
              </a:rPr>
              <a:t>practising</a:t>
            </a:r>
            <a:r>
              <a:rPr lang="en-US" sz="1400" b="1" dirty="0">
                <a:latin typeface="Letterjoin-Air No-Lead 4" panose="02000805000000020003" pitchFamily="50" charset="0"/>
              </a:rPr>
              <a:t> writing this sound.</a:t>
            </a:r>
          </a:p>
          <a:p>
            <a:pPr marL="342900" indent="-342900">
              <a:buAutoNum type="arabicPeriod"/>
            </a:pPr>
            <a:r>
              <a:rPr lang="en-US" sz="1400" b="1" dirty="0">
                <a:latin typeface="Letterjoin-Air No-Lead 4" panose="02000805000000020003" pitchFamily="50" charset="0"/>
              </a:rPr>
              <a:t>The child reading the green and nonsense words with an adult’s help.</a:t>
            </a:r>
          </a:p>
          <a:p>
            <a:pPr marL="342900" indent="-342900">
              <a:buAutoNum type="arabicPeriod"/>
            </a:pPr>
            <a:r>
              <a:rPr lang="en-US" sz="1400" b="1" dirty="0">
                <a:latin typeface="Letterjoin-Air No-Lead 4" panose="02000805000000020003" pitchFamily="50" charset="0"/>
              </a:rPr>
              <a:t>The child spelling 3 words containing the target sound.</a:t>
            </a:r>
          </a:p>
          <a:p>
            <a:pPr marL="342900" indent="-342900">
              <a:buAutoNum type="arabicPeriod"/>
            </a:pPr>
            <a:r>
              <a:rPr lang="en-US" sz="1400" b="1" dirty="0">
                <a:latin typeface="Letterjoin-Air No-Lead 4" panose="02000805000000020003" pitchFamily="50" charset="0"/>
              </a:rPr>
              <a:t>Reviewing 2 sounds taught previously by reading a few green/nonsense words.</a:t>
            </a:r>
          </a:p>
          <a:p>
            <a:pPr marL="342900" indent="-342900">
              <a:buAutoNum type="arabicPeriod"/>
            </a:pPr>
            <a:endParaRPr lang="en-US" sz="1400" b="1" dirty="0">
              <a:latin typeface="Letterjoin-Air No-Lead 4" panose="02000805000000020003" pitchFamily="50" charset="0"/>
            </a:endParaRPr>
          </a:p>
          <a:p>
            <a:r>
              <a:rPr lang="en-US" sz="1400" b="1" dirty="0">
                <a:latin typeface="Letterjoin-Air No-Lead 4" panose="02000805000000020003" pitchFamily="50" charset="0"/>
                <a:hlinkClick r:id="rId2"/>
              </a:rPr>
              <a:t>www.phonicsplay.co.uk</a:t>
            </a:r>
            <a:r>
              <a:rPr lang="en-US" sz="1400" b="1" dirty="0">
                <a:latin typeface="Letterjoin-Air No-Lead 4" panose="02000805000000020003" pitchFamily="50" charset="0"/>
              </a:rPr>
              <a:t> has a wide selection of fun phonics games for children.</a:t>
            </a:r>
          </a:p>
          <a:p>
            <a:r>
              <a:rPr lang="en-US" sz="1400" b="1" dirty="0">
                <a:latin typeface="Letterjoin-Air No-Lead 4" panose="02000805000000020003" pitchFamily="50" charset="0"/>
              </a:rPr>
              <a:t>It is free on this login </a:t>
            </a:r>
          </a:p>
          <a:p>
            <a:endParaRPr lang="en-US" b="1" dirty="0">
              <a:latin typeface="Letterjoin-Air No-Lead 4" panose="02000805000000020003" pitchFamily="50" charset="0"/>
            </a:endParaRPr>
          </a:p>
          <a:p>
            <a:endParaRPr lang="en-US" b="1" dirty="0">
              <a:latin typeface="Letterjoin-Air No-Lead 4" panose="020008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53BDC-AEA7-4BE2-906F-ABF93A8FE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26" y="5394087"/>
            <a:ext cx="4413042" cy="579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799E-3558-4898-BFD1-6BBC8718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42" y="5902036"/>
            <a:ext cx="7315893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453CA-7987-4190-A649-F730F7016FA5}"/>
              </a:ext>
            </a:extLst>
          </p:cNvPr>
          <p:cNvSpPr txBox="1"/>
          <p:nvPr/>
        </p:nvSpPr>
        <p:spPr>
          <a:xfrm>
            <a:off x="2855912" y="194608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 panose="030F0702030302020204" pitchFamily="66" charset="0"/>
              </a:rPr>
              <a:t>y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5E5C2-D174-4DD7-9518-6F4DA22231AB}"/>
              </a:ext>
            </a:extLst>
          </p:cNvPr>
          <p:cNvSpPr txBox="1"/>
          <p:nvPr/>
        </p:nvSpPr>
        <p:spPr>
          <a:xfrm>
            <a:off x="570808" y="1735016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funny bunny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9A9ED-4CFA-4CBE-91A4-194C68D91D73}"/>
              </a:ext>
            </a:extLst>
          </p:cNvPr>
          <p:cNvSpPr/>
          <p:nvPr/>
        </p:nvSpPr>
        <p:spPr>
          <a:xfrm>
            <a:off x="6081767" y="2343154"/>
            <a:ext cx="162095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silly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976B0-9F0E-4A29-9AC1-632C61FD8C6A}"/>
              </a:ext>
            </a:extLst>
          </p:cNvPr>
          <p:cNvSpPr/>
          <p:nvPr/>
        </p:nvSpPr>
        <p:spPr>
          <a:xfrm>
            <a:off x="365066" y="3736743"/>
            <a:ext cx="191590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belly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47C96-30F1-4290-BC86-50D549318D92}"/>
              </a:ext>
            </a:extLst>
          </p:cNvPr>
          <p:cNvSpPr/>
          <p:nvPr/>
        </p:nvSpPr>
        <p:spPr>
          <a:xfrm>
            <a:off x="3186547" y="2343154"/>
            <a:ext cx="227177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bunny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9D64C-CA19-412F-B48B-F0134268C8E0}"/>
              </a:ext>
            </a:extLst>
          </p:cNvPr>
          <p:cNvSpPr/>
          <p:nvPr/>
        </p:nvSpPr>
        <p:spPr>
          <a:xfrm>
            <a:off x="357050" y="2347360"/>
            <a:ext cx="220605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funny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56BBD5-69A4-4F19-BAF8-9034F05E7B2C}"/>
              </a:ext>
            </a:extLst>
          </p:cNvPr>
          <p:cNvSpPr/>
          <p:nvPr/>
        </p:nvSpPr>
        <p:spPr>
          <a:xfrm>
            <a:off x="2950087" y="3736742"/>
            <a:ext cx="250823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smelly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850B2A-C33D-414D-96CF-FA3AFB95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4B1FA9-C095-4706-9E78-3AB5F8307214}"/>
              </a:ext>
            </a:extLst>
          </p:cNvPr>
          <p:cNvSpPr/>
          <p:nvPr/>
        </p:nvSpPr>
        <p:spPr>
          <a:xfrm>
            <a:off x="1894227" y="5503678"/>
            <a:ext cx="848973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GB" sz="6000" b="1" dirty="0" err="1">
                <a:latin typeface="Comic Sans MS" panose="030F0702030302020204" pitchFamily="66" charset="0"/>
              </a:rPr>
              <a:t>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913A9-FFD8-4777-8FAB-06994819D2A7}"/>
              </a:ext>
            </a:extLst>
          </p:cNvPr>
          <p:cNvSpPr/>
          <p:nvPr/>
        </p:nvSpPr>
        <p:spPr>
          <a:xfrm>
            <a:off x="3387977" y="5503677"/>
            <a:ext cx="1304925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bly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C4D60-9E98-4E45-AFEA-6CCE1A44BB44}"/>
              </a:ext>
            </a:extLst>
          </p:cNvPr>
          <p:cNvSpPr/>
          <p:nvPr/>
        </p:nvSpPr>
        <p:spPr>
          <a:xfrm>
            <a:off x="6127435" y="3736742"/>
            <a:ext cx="195117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baby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94949-4E58-4A3A-888B-CC6A0D48E803}"/>
              </a:ext>
            </a:extLst>
          </p:cNvPr>
          <p:cNvSpPr/>
          <p:nvPr/>
        </p:nvSpPr>
        <p:spPr>
          <a:xfrm>
            <a:off x="8326168" y="2343154"/>
            <a:ext cx="252505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spotty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4540BE-E569-46E4-833A-F8BBCF2B7E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4" y="194608"/>
            <a:ext cx="2206625" cy="159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4BE81-00C4-4A84-A5FA-A4F85E4F2921}"/>
              </a:ext>
            </a:extLst>
          </p:cNvPr>
          <p:cNvSpPr/>
          <p:nvPr/>
        </p:nvSpPr>
        <p:spPr>
          <a:xfrm>
            <a:off x="8747722" y="3736741"/>
            <a:ext cx="203132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lucky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BD2BB-FCBC-4324-A5BD-6D0F2D5A5273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 panose="030F0702030302020204" pitchFamily="66" charset="0"/>
              </a:rPr>
              <a:t>ff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687CA-2ED1-4820-A4AD-3B9A0A0D14E6}"/>
              </a:ext>
            </a:extLst>
          </p:cNvPr>
          <p:cNvSpPr txBox="1"/>
          <p:nvPr/>
        </p:nvSpPr>
        <p:spPr>
          <a:xfrm>
            <a:off x="317643" y="1734590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coffee and muffin 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FE07B-9F99-43AC-A5B5-EA562F7F1A97}"/>
              </a:ext>
            </a:extLst>
          </p:cNvPr>
          <p:cNvSpPr/>
          <p:nvPr/>
        </p:nvSpPr>
        <p:spPr>
          <a:xfrm>
            <a:off x="6289306" y="3701040"/>
            <a:ext cx="196079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sniff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42112-99F6-42BD-88C0-7FA0C2D223B9}"/>
              </a:ext>
            </a:extLst>
          </p:cNvPr>
          <p:cNvSpPr/>
          <p:nvPr/>
        </p:nvSpPr>
        <p:spPr>
          <a:xfrm>
            <a:off x="8819400" y="3701040"/>
            <a:ext cx="306205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bluffing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D253D-9572-4832-A20A-E1CE7D067CF8}"/>
              </a:ext>
            </a:extLst>
          </p:cNvPr>
          <p:cNvSpPr/>
          <p:nvPr/>
        </p:nvSpPr>
        <p:spPr>
          <a:xfrm>
            <a:off x="2795583" y="2347360"/>
            <a:ext cx="196880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fluff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A804A-1E28-4253-B6C8-780BD40A72A3}"/>
              </a:ext>
            </a:extLst>
          </p:cNvPr>
          <p:cNvSpPr/>
          <p:nvPr/>
        </p:nvSpPr>
        <p:spPr>
          <a:xfrm>
            <a:off x="357050" y="2347360"/>
            <a:ext cx="177965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puff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B2C54-6442-461D-9BAB-8249306E9507}"/>
              </a:ext>
            </a:extLst>
          </p:cNvPr>
          <p:cNvSpPr/>
          <p:nvPr/>
        </p:nvSpPr>
        <p:spPr>
          <a:xfrm>
            <a:off x="357050" y="3701042"/>
            <a:ext cx="216761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stuff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10355-58FA-4FE8-A302-DFB38359746E}"/>
              </a:ext>
            </a:extLst>
          </p:cNvPr>
          <p:cNvSpPr/>
          <p:nvPr/>
        </p:nvSpPr>
        <p:spPr>
          <a:xfrm>
            <a:off x="5423271" y="2380353"/>
            <a:ext cx="178927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cliff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9F70AF-14BB-4C5B-9BA5-CACD6302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4678AD-27AB-469E-9C09-FAEC905ABCCD}"/>
              </a:ext>
            </a:extLst>
          </p:cNvPr>
          <p:cNvSpPr/>
          <p:nvPr/>
        </p:nvSpPr>
        <p:spPr>
          <a:xfrm>
            <a:off x="1894228" y="5503678"/>
            <a:ext cx="201275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shiff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0BDB4-8EC0-447B-AB72-B80FD5D0F46B}"/>
              </a:ext>
            </a:extLst>
          </p:cNvPr>
          <p:cNvSpPr/>
          <p:nvPr/>
        </p:nvSpPr>
        <p:spPr>
          <a:xfrm>
            <a:off x="5062510" y="5503679"/>
            <a:ext cx="201275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biffs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20EAC5-EF3E-49D7-BD77-4EE0BD012BFC}"/>
              </a:ext>
            </a:extLst>
          </p:cNvPr>
          <p:cNvSpPr/>
          <p:nvPr/>
        </p:nvSpPr>
        <p:spPr>
          <a:xfrm>
            <a:off x="7871422" y="2347359"/>
            <a:ext cx="258436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muffin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1D4C25-7BE9-47A2-B2FC-D296BF79A77B}"/>
              </a:ext>
            </a:extLst>
          </p:cNvPr>
          <p:cNvSpPr/>
          <p:nvPr/>
        </p:nvSpPr>
        <p:spPr>
          <a:xfrm>
            <a:off x="3093965" y="3701040"/>
            <a:ext cx="262604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coffee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39B5A8-472C-4EA5-9102-D9C3F0FEE5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0" y="0"/>
            <a:ext cx="1814238" cy="1738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63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99571-31F9-4A86-849E-4A989FE3CFEA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ll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00780-0AF6-4C7C-8F60-407AE2E0EB44}"/>
              </a:ext>
            </a:extLst>
          </p:cNvPr>
          <p:cNvSpPr txBox="1"/>
          <p:nvPr/>
        </p:nvSpPr>
        <p:spPr>
          <a:xfrm>
            <a:off x="753688" y="1854409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smelly jelly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FB0FB-1061-4B24-A4A5-7E75B9FACA33}"/>
              </a:ext>
            </a:extLst>
          </p:cNvPr>
          <p:cNvSpPr/>
          <p:nvPr/>
        </p:nvSpPr>
        <p:spPr>
          <a:xfrm>
            <a:off x="4673376" y="2343154"/>
            <a:ext cx="185339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shell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93C14-3D50-4251-BFAD-22221ACF8884}"/>
              </a:ext>
            </a:extLst>
          </p:cNvPr>
          <p:cNvSpPr/>
          <p:nvPr/>
        </p:nvSpPr>
        <p:spPr>
          <a:xfrm>
            <a:off x="365066" y="3736743"/>
            <a:ext cx="14606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doll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2A041-B45C-44AB-A338-58EC3BA879C4}"/>
              </a:ext>
            </a:extLst>
          </p:cNvPr>
          <p:cNvSpPr/>
          <p:nvPr/>
        </p:nvSpPr>
        <p:spPr>
          <a:xfrm>
            <a:off x="385162" y="2343154"/>
            <a:ext cx="142539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fell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3B408-29C0-4BDD-B0BD-2F0463F706AF}"/>
              </a:ext>
            </a:extLst>
          </p:cNvPr>
          <p:cNvSpPr/>
          <p:nvPr/>
        </p:nvSpPr>
        <p:spPr>
          <a:xfrm>
            <a:off x="7212623" y="2343154"/>
            <a:ext cx="200728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smell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B4F0B-41DF-4605-9BF7-255EFB75BCDE}"/>
              </a:ext>
            </a:extLst>
          </p:cNvPr>
          <p:cNvSpPr/>
          <p:nvPr/>
        </p:nvSpPr>
        <p:spPr>
          <a:xfrm>
            <a:off x="2486122" y="3736741"/>
            <a:ext cx="166748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silly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161F4-7AFB-4DE6-9A51-E30D7121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8D9789-F329-4291-B054-25904CA56136}"/>
              </a:ext>
            </a:extLst>
          </p:cNvPr>
          <p:cNvSpPr/>
          <p:nvPr/>
        </p:nvSpPr>
        <p:spPr>
          <a:xfrm>
            <a:off x="1894227" y="5503678"/>
            <a:ext cx="184288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thell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D025-EF69-494A-A0E1-9E1C63F59FE0}"/>
              </a:ext>
            </a:extLst>
          </p:cNvPr>
          <p:cNvSpPr/>
          <p:nvPr/>
        </p:nvSpPr>
        <p:spPr>
          <a:xfrm>
            <a:off x="4461404" y="5503677"/>
            <a:ext cx="2065364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shilly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E4F967-3EBB-4D4B-A252-F9186CDDAC19}"/>
              </a:ext>
            </a:extLst>
          </p:cNvPr>
          <p:cNvSpPr/>
          <p:nvPr/>
        </p:nvSpPr>
        <p:spPr>
          <a:xfrm>
            <a:off x="7032846" y="3736740"/>
            <a:ext cx="177003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jelly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FC8FB-077A-473E-8F6D-6DA9D6A28BB3}"/>
              </a:ext>
            </a:extLst>
          </p:cNvPr>
          <p:cNvSpPr/>
          <p:nvPr/>
        </p:nvSpPr>
        <p:spPr>
          <a:xfrm>
            <a:off x="2496407" y="2343154"/>
            <a:ext cx="149111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bell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0B011A-5174-417E-A3CC-815DC7523E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2" y="59883"/>
            <a:ext cx="1703041" cy="173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A747CA-163A-4AB1-990E-68E3B2C478DD}"/>
              </a:ext>
            </a:extLst>
          </p:cNvPr>
          <p:cNvSpPr/>
          <p:nvPr/>
        </p:nvSpPr>
        <p:spPr>
          <a:xfrm>
            <a:off x="4814006" y="3736741"/>
            <a:ext cx="155844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still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0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56838-AFF8-47E9-92DA-F82C5F67E65C}"/>
              </a:ext>
            </a:extLst>
          </p:cNvPr>
          <p:cNvSpPr txBox="1"/>
          <p:nvPr/>
        </p:nvSpPr>
        <p:spPr>
          <a:xfrm>
            <a:off x="2899358" y="222900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 panose="030F0702030302020204" pitchFamily="66" charset="0"/>
              </a:rPr>
              <a:t>ss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6E55F-0537-4464-B195-C4D9D292603C}"/>
              </a:ext>
            </a:extLst>
          </p:cNvPr>
          <p:cNvSpPr txBox="1"/>
          <p:nvPr/>
        </p:nvSpPr>
        <p:spPr>
          <a:xfrm>
            <a:off x="139012" y="1756890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class on the grass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268880-1524-4090-ABDF-937669F9CECC}"/>
              </a:ext>
            </a:extLst>
          </p:cNvPr>
          <p:cNvSpPr/>
          <p:nvPr/>
        </p:nvSpPr>
        <p:spPr>
          <a:xfrm>
            <a:off x="5233354" y="2343154"/>
            <a:ext cx="177484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pass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A2F9E-8A17-4724-8520-89E068B62155}"/>
              </a:ext>
            </a:extLst>
          </p:cNvPr>
          <p:cNvSpPr/>
          <p:nvPr/>
        </p:nvSpPr>
        <p:spPr>
          <a:xfrm>
            <a:off x="5352769" y="3759664"/>
            <a:ext cx="214193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grass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64A68-82F3-4723-B334-69A54DA02263}"/>
              </a:ext>
            </a:extLst>
          </p:cNvPr>
          <p:cNvSpPr/>
          <p:nvPr/>
        </p:nvSpPr>
        <p:spPr>
          <a:xfrm>
            <a:off x="2718258" y="2343155"/>
            <a:ext cx="174919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miss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7182A-9DC7-4987-8B1A-A9E4126F739D}"/>
              </a:ext>
            </a:extLst>
          </p:cNvPr>
          <p:cNvSpPr/>
          <p:nvPr/>
        </p:nvSpPr>
        <p:spPr>
          <a:xfrm>
            <a:off x="357050" y="2347360"/>
            <a:ext cx="159530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hiss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38270A-83F6-413E-AE41-CAD7BF8BE147}"/>
              </a:ext>
            </a:extLst>
          </p:cNvPr>
          <p:cNvSpPr/>
          <p:nvPr/>
        </p:nvSpPr>
        <p:spPr>
          <a:xfrm>
            <a:off x="2705386" y="3759664"/>
            <a:ext cx="214193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press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2FEB2-55E3-4195-9EE9-14B42438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3F93D-6F13-4402-9519-EFDBDB687AA8}"/>
              </a:ext>
            </a:extLst>
          </p:cNvPr>
          <p:cNvSpPr/>
          <p:nvPr/>
        </p:nvSpPr>
        <p:spPr>
          <a:xfrm>
            <a:off x="1894226" y="5503678"/>
            <a:ext cx="1842885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kliss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DC5DC-1CB1-4F7B-8123-61ACFE07A84E}"/>
              </a:ext>
            </a:extLst>
          </p:cNvPr>
          <p:cNvSpPr/>
          <p:nvPr/>
        </p:nvSpPr>
        <p:spPr>
          <a:xfrm>
            <a:off x="4461404" y="5503677"/>
            <a:ext cx="193939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wess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EFE77-3038-4FB6-9FFE-A40548500503}"/>
              </a:ext>
            </a:extLst>
          </p:cNvPr>
          <p:cNvSpPr/>
          <p:nvPr/>
        </p:nvSpPr>
        <p:spPr>
          <a:xfrm>
            <a:off x="8000152" y="3759663"/>
            <a:ext cx="374493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classroom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800F2-600A-4307-957C-777B39EF4F68}"/>
              </a:ext>
            </a:extLst>
          </p:cNvPr>
          <p:cNvSpPr/>
          <p:nvPr/>
        </p:nvSpPr>
        <p:spPr>
          <a:xfrm>
            <a:off x="7774098" y="2323976"/>
            <a:ext cx="196880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class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02DAD1-8F09-4E9E-9544-BCE0F400AF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1"/>
          <a:stretch/>
        </p:blipFill>
        <p:spPr bwMode="auto">
          <a:xfrm>
            <a:off x="0" y="-1"/>
            <a:ext cx="2718258" cy="1591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D9D6B2-EAC2-4E99-B77D-ADF0CB352111}"/>
              </a:ext>
            </a:extLst>
          </p:cNvPr>
          <p:cNvSpPr/>
          <p:nvPr/>
        </p:nvSpPr>
        <p:spPr>
          <a:xfrm>
            <a:off x="357050" y="3759664"/>
            <a:ext cx="184288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boss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03429-E185-4770-913D-4B17A9F1540F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zz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E29CD-3423-4F63-AA63-056333773849}"/>
              </a:ext>
            </a:extLst>
          </p:cNvPr>
          <p:cNvSpPr txBox="1"/>
          <p:nvPr/>
        </p:nvSpPr>
        <p:spPr>
          <a:xfrm>
            <a:off x="365066" y="1765482"/>
            <a:ext cx="190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pizza and fizz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BDD56-282C-4C66-A8B0-F63EA6E0520C}"/>
              </a:ext>
            </a:extLst>
          </p:cNvPr>
          <p:cNvSpPr/>
          <p:nvPr/>
        </p:nvSpPr>
        <p:spPr>
          <a:xfrm>
            <a:off x="5329535" y="2349171"/>
            <a:ext cx="175080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jazz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37955-113C-4206-B938-F0C4EA063A55}"/>
              </a:ext>
            </a:extLst>
          </p:cNvPr>
          <p:cNvSpPr/>
          <p:nvPr/>
        </p:nvSpPr>
        <p:spPr>
          <a:xfrm>
            <a:off x="365066" y="3736743"/>
            <a:ext cx="222849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fuzzy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3C9121-C290-47B9-8BB1-536FD9E5C998}"/>
              </a:ext>
            </a:extLst>
          </p:cNvPr>
          <p:cNvSpPr/>
          <p:nvPr/>
        </p:nvSpPr>
        <p:spPr>
          <a:xfrm>
            <a:off x="2718258" y="2343155"/>
            <a:ext cx="186942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buzz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4D346-8E1A-4F4C-B6F8-4262D7FAD984}"/>
              </a:ext>
            </a:extLst>
          </p:cNvPr>
          <p:cNvSpPr/>
          <p:nvPr/>
        </p:nvSpPr>
        <p:spPr>
          <a:xfrm>
            <a:off x="357050" y="2347360"/>
            <a:ext cx="161935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fizz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25501-E555-47DA-8F2C-99B6440A73E5}"/>
              </a:ext>
            </a:extLst>
          </p:cNvPr>
          <p:cNvSpPr/>
          <p:nvPr/>
        </p:nvSpPr>
        <p:spPr>
          <a:xfrm>
            <a:off x="3293425" y="3736743"/>
            <a:ext cx="233595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buzzy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CC733-61D5-493D-BDC4-A4D1645F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C987EC-2545-4094-8235-983151C96F60}"/>
              </a:ext>
            </a:extLst>
          </p:cNvPr>
          <p:cNvSpPr/>
          <p:nvPr/>
        </p:nvSpPr>
        <p:spPr>
          <a:xfrm>
            <a:off x="1894227" y="5503678"/>
            <a:ext cx="201275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grizz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5E424-5FB5-4F7D-A93D-F1AA0889CA52}"/>
              </a:ext>
            </a:extLst>
          </p:cNvPr>
          <p:cNvSpPr/>
          <p:nvPr/>
        </p:nvSpPr>
        <p:spPr>
          <a:xfrm>
            <a:off x="4461404" y="5503677"/>
            <a:ext cx="217793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trazz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7C4E9-97FA-4DF2-8E46-B3A4E9D3F9B2}"/>
              </a:ext>
            </a:extLst>
          </p:cNvPr>
          <p:cNvSpPr/>
          <p:nvPr/>
        </p:nvSpPr>
        <p:spPr>
          <a:xfrm>
            <a:off x="6329247" y="3736743"/>
            <a:ext cx="224292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sizzle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0E3FEA-386F-4A0A-875C-038375516134}"/>
              </a:ext>
            </a:extLst>
          </p:cNvPr>
          <p:cNvSpPr/>
          <p:nvPr/>
        </p:nvSpPr>
        <p:spPr>
          <a:xfrm>
            <a:off x="7822189" y="2343154"/>
            <a:ext cx="246413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puzzle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5D30AC-3DA2-482C-BE6C-854FC59B2C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6" y="19116"/>
            <a:ext cx="1901890" cy="173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8B1786-A765-4472-A815-F0677FA67D58}"/>
              </a:ext>
            </a:extLst>
          </p:cNvPr>
          <p:cNvSpPr/>
          <p:nvPr/>
        </p:nvSpPr>
        <p:spPr>
          <a:xfrm>
            <a:off x="9272033" y="3736742"/>
            <a:ext cx="219803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whizz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4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2C830-CAC2-4127-BAFB-48027251578B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 panose="030F0702030302020204" pitchFamily="66" charset="0"/>
              </a:rPr>
              <a:t>ck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AADC5-4295-40AE-86AC-457986248215}"/>
              </a:ext>
            </a:extLst>
          </p:cNvPr>
          <p:cNvSpPr txBox="1"/>
          <p:nvPr/>
        </p:nvSpPr>
        <p:spPr>
          <a:xfrm>
            <a:off x="411544" y="1763628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ducks’ quack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AC1A9-B2FF-439A-B3FC-315B09C6EC15}"/>
              </a:ext>
            </a:extLst>
          </p:cNvPr>
          <p:cNvSpPr/>
          <p:nvPr/>
        </p:nvSpPr>
        <p:spPr>
          <a:xfrm>
            <a:off x="5295362" y="2343154"/>
            <a:ext cx="194476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trick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EACB4-9C02-4478-AA86-AA0F04187DE0}"/>
              </a:ext>
            </a:extLst>
          </p:cNvPr>
          <p:cNvSpPr/>
          <p:nvPr/>
        </p:nvSpPr>
        <p:spPr>
          <a:xfrm>
            <a:off x="365066" y="3736743"/>
            <a:ext cx="201369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quick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B8ED3-182E-4BDE-A581-E0BC8387D237}"/>
              </a:ext>
            </a:extLst>
          </p:cNvPr>
          <p:cNvSpPr/>
          <p:nvPr/>
        </p:nvSpPr>
        <p:spPr>
          <a:xfrm>
            <a:off x="2938416" y="2343154"/>
            <a:ext cx="162416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pick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B7146-DC13-4040-B558-4801F1F67DF7}"/>
              </a:ext>
            </a:extLst>
          </p:cNvPr>
          <p:cNvSpPr/>
          <p:nvPr/>
        </p:nvSpPr>
        <p:spPr>
          <a:xfrm>
            <a:off x="357050" y="2347360"/>
            <a:ext cx="184858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duck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21970-AE18-4969-94BC-8AC1D6B0F7D2}"/>
              </a:ext>
            </a:extLst>
          </p:cNvPr>
          <p:cNvSpPr/>
          <p:nvPr/>
        </p:nvSpPr>
        <p:spPr>
          <a:xfrm>
            <a:off x="3121771" y="3736743"/>
            <a:ext cx="272027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bucket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3E4F5E-19A6-43EA-8B8D-CE8A8391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9A0725-BE3E-41EC-B153-330C617603A6}"/>
              </a:ext>
            </a:extLst>
          </p:cNvPr>
          <p:cNvSpPr/>
          <p:nvPr/>
        </p:nvSpPr>
        <p:spPr>
          <a:xfrm>
            <a:off x="4672948" y="5406671"/>
            <a:ext cx="256717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strack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2F3DA1-D771-41FB-9CD9-CE10404D15DF}"/>
              </a:ext>
            </a:extLst>
          </p:cNvPr>
          <p:cNvSpPr/>
          <p:nvPr/>
        </p:nvSpPr>
        <p:spPr>
          <a:xfrm>
            <a:off x="1849448" y="5406672"/>
            <a:ext cx="217793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cruck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93B0C-A23E-4C7A-AE84-85040051AD9D}"/>
              </a:ext>
            </a:extLst>
          </p:cNvPr>
          <p:cNvSpPr/>
          <p:nvPr/>
        </p:nvSpPr>
        <p:spPr>
          <a:xfrm>
            <a:off x="6585054" y="3736742"/>
            <a:ext cx="376898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shipwreck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A199BE-DC66-417F-A80B-5CD549B475C5}"/>
              </a:ext>
            </a:extLst>
          </p:cNvPr>
          <p:cNvSpPr/>
          <p:nvPr/>
        </p:nvSpPr>
        <p:spPr>
          <a:xfrm>
            <a:off x="7976475" y="2343154"/>
            <a:ext cx="188064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back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15B8BB-ED10-4C64-AFC5-D79936B73B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" y="0"/>
            <a:ext cx="1682663" cy="1742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1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C4112-AEF7-463B-909A-605B5B01A270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ie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714A6-A5FF-4B2E-B539-A186B862A45E}"/>
              </a:ext>
            </a:extLst>
          </p:cNvPr>
          <p:cNvSpPr txBox="1"/>
          <p:nvPr/>
        </p:nvSpPr>
        <p:spPr>
          <a:xfrm>
            <a:off x="450165" y="1731317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I spied a pie.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C03ED-975E-47E6-B6F6-84F1DAE18D23}"/>
              </a:ext>
            </a:extLst>
          </p:cNvPr>
          <p:cNvSpPr/>
          <p:nvPr/>
        </p:nvSpPr>
        <p:spPr>
          <a:xfrm>
            <a:off x="357050" y="3736745"/>
            <a:ext cx="204895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cried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81EEC-AF11-498C-94D4-52DD0FC2A332}"/>
              </a:ext>
            </a:extLst>
          </p:cNvPr>
          <p:cNvSpPr/>
          <p:nvPr/>
        </p:nvSpPr>
        <p:spPr>
          <a:xfrm>
            <a:off x="6252256" y="2344087"/>
            <a:ext cx="149271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lied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FA56F-0F51-4FE0-8623-07C905C5F3B5}"/>
              </a:ext>
            </a:extLst>
          </p:cNvPr>
          <p:cNvSpPr/>
          <p:nvPr/>
        </p:nvSpPr>
        <p:spPr>
          <a:xfrm>
            <a:off x="2406009" y="2344087"/>
            <a:ext cx="119295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tie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C2796-F621-4274-A499-879B8E079731}"/>
              </a:ext>
            </a:extLst>
          </p:cNvPr>
          <p:cNvSpPr/>
          <p:nvPr/>
        </p:nvSpPr>
        <p:spPr>
          <a:xfrm>
            <a:off x="357050" y="2347360"/>
            <a:ext cx="124264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pie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0F96C-3E3C-4C23-97E0-508911EEB929}"/>
              </a:ext>
            </a:extLst>
          </p:cNvPr>
          <p:cNvSpPr/>
          <p:nvPr/>
        </p:nvSpPr>
        <p:spPr>
          <a:xfrm>
            <a:off x="3146508" y="3736742"/>
            <a:ext cx="204895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tired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66282-5125-4290-B399-BB01454ABFE7}"/>
              </a:ext>
            </a:extLst>
          </p:cNvPr>
          <p:cNvSpPr/>
          <p:nvPr/>
        </p:nvSpPr>
        <p:spPr>
          <a:xfrm>
            <a:off x="4405275" y="2344087"/>
            <a:ext cx="104067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lie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EFE983-CDD3-412F-96D7-3B120D1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5A45D5-2643-4861-BD8A-7CA25A71C6A0}"/>
              </a:ext>
            </a:extLst>
          </p:cNvPr>
          <p:cNvSpPr/>
          <p:nvPr/>
        </p:nvSpPr>
        <p:spPr>
          <a:xfrm>
            <a:off x="1894227" y="5503678"/>
            <a:ext cx="239947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tream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4926-5425-4B7F-A5B2-9E552A23DDFB}"/>
              </a:ext>
            </a:extLst>
          </p:cNvPr>
          <p:cNvSpPr/>
          <p:nvPr/>
        </p:nvSpPr>
        <p:spPr>
          <a:xfrm>
            <a:off x="5062510" y="5503679"/>
            <a:ext cx="2557490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streag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47B0E5-073B-4338-9B93-CD44FB34979A}"/>
              </a:ext>
            </a:extLst>
          </p:cNvPr>
          <p:cNvSpPr/>
          <p:nvPr/>
        </p:nvSpPr>
        <p:spPr>
          <a:xfrm>
            <a:off x="5935966" y="3731617"/>
            <a:ext cx="199445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quiet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1450EB-1950-4BBB-BA7C-3B7BFA96413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8111"/>
          <a:stretch/>
        </p:blipFill>
        <p:spPr bwMode="auto">
          <a:xfrm>
            <a:off x="317643" y="16838"/>
            <a:ext cx="1696687" cy="171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514A1D-30FB-4EB2-974F-141AEF24AC48}"/>
              </a:ext>
            </a:extLst>
          </p:cNvPr>
          <p:cNvSpPr/>
          <p:nvPr/>
        </p:nvSpPr>
        <p:spPr>
          <a:xfrm>
            <a:off x="8670922" y="3731617"/>
            <a:ext cx="199605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untie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4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B6532-2D1D-487F-8A3A-AEA92492440D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wh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6D4B7-678C-4DDD-801F-9FC392E842E8}"/>
              </a:ext>
            </a:extLst>
          </p:cNvPr>
          <p:cNvSpPr txBox="1"/>
          <p:nvPr/>
        </p:nvSpPr>
        <p:spPr>
          <a:xfrm>
            <a:off x="450165" y="1731317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a white whistle 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E86C5-2FF0-4E48-A0F9-4EC43538F920}"/>
              </a:ext>
            </a:extLst>
          </p:cNvPr>
          <p:cNvSpPr/>
          <p:nvPr/>
        </p:nvSpPr>
        <p:spPr>
          <a:xfrm>
            <a:off x="357050" y="3736745"/>
            <a:ext cx="201048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while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5C987-C70D-4FC8-B958-71BEC9D46EC8}"/>
              </a:ext>
            </a:extLst>
          </p:cNvPr>
          <p:cNvSpPr/>
          <p:nvPr/>
        </p:nvSpPr>
        <p:spPr>
          <a:xfrm>
            <a:off x="8819939" y="2347360"/>
            <a:ext cx="216277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white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A4BD5-3E3B-43E9-A1AB-3BE32402B9AE}"/>
              </a:ext>
            </a:extLst>
          </p:cNvPr>
          <p:cNvSpPr/>
          <p:nvPr/>
        </p:nvSpPr>
        <p:spPr>
          <a:xfrm>
            <a:off x="3020384" y="2347360"/>
            <a:ext cx="222368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wheel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39916-21F5-4193-8B89-3E83035756E1}"/>
              </a:ext>
            </a:extLst>
          </p:cNvPr>
          <p:cNvSpPr/>
          <p:nvPr/>
        </p:nvSpPr>
        <p:spPr>
          <a:xfrm>
            <a:off x="357050" y="2347360"/>
            <a:ext cx="198644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when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F72CE-F854-43E4-8E71-0EF65C48BDBC}"/>
              </a:ext>
            </a:extLst>
          </p:cNvPr>
          <p:cNvSpPr/>
          <p:nvPr/>
        </p:nvSpPr>
        <p:spPr>
          <a:xfrm>
            <a:off x="3020384" y="3741689"/>
            <a:ext cx="294949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whisper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5CDF2-36FB-4443-9B17-CF21513134D3}"/>
              </a:ext>
            </a:extLst>
          </p:cNvPr>
          <p:cNvSpPr/>
          <p:nvPr/>
        </p:nvSpPr>
        <p:spPr>
          <a:xfrm>
            <a:off x="5920963" y="2347360"/>
            <a:ext cx="222208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whale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6AA6B-0407-46AC-BC22-652B0BDD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9C5E91-B5D3-4856-ADC7-C9CBF98F0F34}"/>
              </a:ext>
            </a:extLst>
          </p:cNvPr>
          <p:cNvSpPr/>
          <p:nvPr/>
        </p:nvSpPr>
        <p:spPr>
          <a:xfrm>
            <a:off x="1894227" y="5503678"/>
            <a:ext cx="239947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whapt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AA78E-BA30-4CCA-9D06-6738DC708B4A}"/>
              </a:ext>
            </a:extLst>
          </p:cNvPr>
          <p:cNvSpPr/>
          <p:nvPr/>
        </p:nvSpPr>
        <p:spPr>
          <a:xfrm>
            <a:off x="5062510" y="5503679"/>
            <a:ext cx="239947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wheck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BA72C-5DDE-4650-8039-7FFD9578F3AD}"/>
              </a:ext>
            </a:extLst>
          </p:cNvPr>
          <p:cNvSpPr/>
          <p:nvPr/>
        </p:nvSpPr>
        <p:spPr>
          <a:xfrm>
            <a:off x="6622723" y="3736744"/>
            <a:ext cx="274786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whistle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976636-0967-4F16-A8E2-9EA3072A7E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7776" r="8779" b="7236"/>
          <a:stretch/>
        </p:blipFill>
        <p:spPr bwMode="auto">
          <a:xfrm>
            <a:off x="192896" y="166040"/>
            <a:ext cx="2213113" cy="1508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47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70D8-BD0F-4BE4-B307-0B4D04276001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ph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1F820-3178-4B79-BBD2-71EB071F4997}"/>
              </a:ext>
            </a:extLst>
          </p:cNvPr>
          <p:cNvSpPr txBox="1"/>
          <p:nvPr/>
        </p:nvSpPr>
        <p:spPr>
          <a:xfrm>
            <a:off x="450165" y="1731317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elephant on a phone 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1D9CE-F7C0-4C55-AB39-B9031042715D}"/>
              </a:ext>
            </a:extLst>
          </p:cNvPr>
          <p:cNvSpPr/>
          <p:nvPr/>
        </p:nvSpPr>
        <p:spPr>
          <a:xfrm>
            <a:off x="357050" y="3736745"/>
            <a:ext cx="264527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sphere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35103-202C-4BB3-99D4-75760F8710BD}"/>
              </a:ext>
            </a:extLst>
          </p:cNvPr>
          <p:cNvSpPr/>
          <p:nvPr/>
        </p:nvSpPr>
        <p:spPr>
          <a:xfrm>
            <a:off x="9698656" y="2347360"/>
            <a:ext cx="221086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photo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FAAA2-5B46-43CC-A07D-F246ED24DF0B}"/>
              </a:ext>
            </a:extLst>
          </p:cNvPr>
          <p:cNvSpPr/>
          <p:nvPr/>
        </p:nvSpPr>
        <p:spPr>
          <a:xfrm>
            <a:off x="3213362" y="2347360"/>
            <a:ext cx="272542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dolphin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A9127-CD68-4859-9DEC-833755FE1752}"/>
              </a:ext>
            </a:extLst>
          </p:cNvPr>
          <p:cNvSpPr/>
          <p:nvPr/>
        </p:nvSpPr>
        <p:spPr>
          <a:xfrm>
            <a:off x="357050" y="2347360"/>
            <a:ext cx="227658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phone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226CB-5C72-4E9E-A8D2-F2320C4803D9}"/>
              </a:ext>
            </a:extLst>
          </p:cNvPr>
          <p:cNvSpPr/>
          <p:nvPr/>
        </p:nvSpPr>
        <p:spPr>
          <a:xfrm>
            <a:off x="3587764" y="3736744"/>
            <a:ext cx="294949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nephew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98F56-B6E1-4D4E-9FF5-54883154BFC4}"/>
              </a:ext>
            </a:extLst>
          </p:cNvPr>
          <p:cNvSpPr/>
          <p:nvPr/>
        </p:nvSpPr>
        <p:spPr>
          <a:xfrm>
            <a:off x="6517725" y="2347360"/>
            <a:ext cx="260199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trophy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4D4F1-7E25-4C31-973E-DCABD9D7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FCBDEC-E8BF-4FF1-AC69-41243F374182}"/>
              </a:ext>
            </a:extLst>
          </p:cNvPr>
          <p:cNvSpPr/>
          <p:nvPr/>
        </p:nvSpPr>
        <p:spPr>
          <a:xfrm>
            <a:off x="1894227" y="5503678"/>
            <a:ext cx="169353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phol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82B29-4769-4CA1-A6D4-167C8D26D704}"/>
              </a:ext>
            </a:extLst>
          </p:cNvPr>
          <p:cNvSpPr/>
          <p:nvPr/>
        </p:nvSpPr>
        <p:spPr>
          <a:xfrm>
            <a:off x="4243796" y="5503677"/>
            <a:ext cx="247505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phonit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AA1E9-9C6D-444A-8EA7-34ABB2426A13}"/>
              </a:ext>
            </a:extLst>
          </p:cNvPr>
          <p:cNvSpPr/>
          <p:nvPr/>
        </p:nvSpPr>
        <p:spPr>
          <a:xfrm>
            <a:off x="7122694" y="3736744"/>
            <a:ext cx="330250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elephant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013607-C252-4FD5-84D1-CB10019A69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0" b="12630"/>
          <a:stretch/>
        </p:blipFill>
        <p:spPr bwMode="auto">
          <a:xfrm>
            <a:off x="330833" y="140120"/>
            <a:ext cx="2018155" cy="1591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7960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277C2-25BD-48E2-A87F-16005D699004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oe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5F039-5CBC-4984-AA5E-B20F8ECAA962}"/>
              </a:ext>
            </a:extLst>
          </p:cNvPr>
          <p:cNvSpPr txBox="1"/>
          <p:nvPr/>
        </p:nvSpPr>
        <p:spPr>
          <a:xfrm>
            <a:off x="139012" y="1756890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Joe, touch your toe 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B4036-E0BC-4260-B127-567C9E42BE49}"/>
              </a:ext>
            </a:extLst>
          </p:cNvPr>
          <p:cNvSpPr/>
          <p:nvPr/>
        </p:nvSpPr>
        <p:spPr>
          <a:xfrm>
            <a:off x="4461404" y="2343158"/>
            <a:ext cx="140936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foe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A9076-39B9-4923-8274-55B406662483}"/>
              </a:ext>
            </a:extLst>
          </p:cNvPr>
          <p:cNvSpPr/>
          <p:nvPr/>
        </p:nvSpPr>
        <p:spPr>
          <a:xfrm>
            <a:off x="365066" y="3736743"/>
            <a:ext cx="263726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heroes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8F174-FFB6-434D-AE72-9946922236AD}"/>
              </a:ext>
            </a:extLst>
          </p:cNvPr>
          <p:cNvSpPr/>
          <p:nvPr/>
        </p:nvSpPr>
        <p:spPr>
          <a:xfrm>
            <a:off x="2483767" y="2347360"/>
            <a:ext cx="138050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toe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72AA3B-D3FB-438D-B3ED-B00C34B83F33}"/>
              </a:ext>
            </a:extLst>
          </p:cNvPr>
          <p:cNvSpPr/>
          <p:nvPr/>
        </p:nvSpPr>
        <p:spPr>
          <a:xfrm>
            <a:off x="357050" y="2347360"/>
            <a:ext cx="152958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Joe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2B969-CCA9-4DD1-A3CE-2C3690957021}"/>
              </a:ext>
            </a:extLst>
          </p:cNvPr>
          <p:cNvSpPr/>
          <p:nvPr/>
        </p:nvSpPr>
        <p:spPr>
          <a:xfrm>
            <a:off x="3587764" y="3736744"/>
            <a:ext cx="353493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tomatoes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48A69-5A24-4115-9DDB-BB5E13550E4F}"/>
              </a:ext>
            </a:extLst>
          </p:cNvPr>
          <p:cNvSpPr/>
          <p:nvPr/>
        </p:nvSpPr>
        <p:spPr>
          <a:xfrm>
            <a:off x="8539082" y="2343158"/>
            <a:ext cx="180209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goes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BF1172-56B3-4DC8-9C0B-11C94276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1662EF-85F3-4988-A726-7DF0A80E5E19}"/>
              </a:ext>
            </a:extLst>
          </p:cNvPr>
          <p:cNvSpPr/>
          <p:nvPr/>
        </p:nvSpPr>
        <p:spPr>
          <a:xfrm>
            <a:off x="1894227" y="5503678"/>
            <a:ext cx="197004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phoe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98274A-136C-4F1F-828B-B0685347D43A}"/>
              </a:ext>
            </a:extLst>
          </p:cNvPr>
          <p:cNvSpPr/>
          <p:nvPr/>
        </p:nvSpPr>
        <p:spPr>
          <a:xfrm>
            <a:off x="4461404" y="5503677"/>
            <a:ext cx="2130500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stroe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C17DA-08A5-456B-B4A5-002A899A6E6F}"/>
              </a:ext>
            </a:extLst>
          </p:cNvPr>
          <p:cNvSpPr/>
          <p:nvPr/>
        </p:nvSpPr>
        <p:spPr>
          <a:xfrm>
            <a:off x="7708132" y="3736743"/>
            <a:ext cx="336181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potatoes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EB7CB8-E039-481B-BF51-F035A5DFAA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0" y="130801"/>
            <a:ext cx="2028341" cy="160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F49FE8-B07F-4E78-9C41-7426582D3DC7}"/>
              </a:ext>
            </a:extLst>
          </p:cNvPr>
          <p:cNvSpPr/>
          <p:nvPr/>
        </p:nvSpPr>
        <p:spPr>
          <a:xfrm>
            <a:off x="6469786" y="2347360"/>
            <a:ext cx="147027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doe</a:t>
            </a:r>
          </a:p>
        </p:txBody>
      </p:sp>
    </p:spTree>
    <p:extLst>
      <p:ext uri="{BB962C8B-B14F-4D97-AF65-F5344CB8AC3E}">
        <p14:creationId xmlns:p14="http://schemas.microsoft.com/office/powerpoint/2010/main" val="172476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5ABD2-8A39-48DC-ACC6-41FEBCB364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2" y="86323"/>
            <a:ext cx="2326596" cy="1564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BCB73-30A4-453D-BF4D-BDACC074CAA1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 panose="030F0702030302020204" pitchFamily="66" charset="0"/>
              </a:rPr>
              <a:t>au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F40B0-2883-4A88-BABB-0107A7F86E33}"/>
              </a:ext>
            </a:extLst>
          </p:cNvPr>
          <p:cNvSpPr txBox="1"/>
          <p:nvPr/>
        </p:nvSpPr>
        <p:spPr>
          <a:xfrm>
            <a:off x="139012" y="1756890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launch autumn leaves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E35545-4F64-4C41-BAC3-7F8B30649C77}"/>
              </a:ext>
            </a:extLst>
          </p:cNvPr>
          <p:cNvSpPr/>
          <p:nvPr/>
        </p:nvSpPr>
        <p:spPr>
          <a:xfrm>
            <a:off x="5667768" y="2343155"/>
            <a:ext cx="246574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launch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5AE2A-8EBA-4A1F-814D-94353BF18BEA}"/>
              </a:ext>
            </a:extLst>
          </p:cNvPr>
          <p:cNvSpPr/>
          <p:nvPr/>
        </p:nvSpPr>
        <p:spPr>
          <a:xfrm>
            <a:off x="365066" y="3736743"/>
            <a:ext cx="259398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author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03ED0-5E72-4260-B850-B6249BA7940C}"/>
              </a:ext>
            </a:extLst>
          </p:cNvPr>
          <p:cNvSpPr/>
          <p:nvPr/>
        </p:nvSpPr>
        <p:spPr>
          <a:xfrm>
            <a:off x="2718258" y="2343155"/>
            <a:ext cx="222208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haunt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5766F-96C7-4D3F-B617-18A3D8A08478}"/>
              </a:ext>
            </a:extLst>
          </p:cNvPr>
          <p:cNvSpPr/>
          <p:nvPr/>
        </p:nvSpPr>
        <p:spPr>
          <a:xfrm>
            <a:off x="357050" y="2347360"/>
            <a:ext cx="163378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Paul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D5F98-474D-4D34-8E0F-D969ED9A4073}"/>
              </a:ext>
            </a:extLst>
          </p:cNvPr>
          <p:cNvSpPr/>
          <p:nvPr/>
        </p:nvSpPr>
        <p:spPr>
          <a:xfrm>
            <a:off x="3587764" y="3736744"/>
            <a:ext cx="272027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August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381BA5-BE7B-4301-8ADC-92B1F8966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C74CB5-5A11-4717-BBDE-CBC8A08D3E14}"/>
              </a:ext>
            </a:extLst>
          </p:cNvPr>
          <p:cNvSpPr/>
          <p:nvPr/>
        </p:nvSpPr>
        <p:spPr>
          <a:xfrm>
            <a:off x="1894227" y="5503678"/>
            <a:ext cx="184288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vaun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A294C-8DA0-4D67-83A8-C1E5D4B4EEBF}"/>
              </a:ext>
            </a:extLst>
          </p:cNvPr>
          <p:cNvSpPr/>
          <p:nvPr/>
        </p:nvSpPr>
        <p:spPr>
          <a:xfrm>
            <a:off x="4461404" y="5503677"/>
            <a:ext cx="217793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jaubs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0CD004-63D6-45A6-B1BD-7E8E6A47D9E0}"/>
              </a:ext>
            </a:extLst>
          </p:cNvPr>
          <p:cNvSpPr/>
          <p:nvPr/>
        </p:nvSpPr>
        <p:spPr>
          <a:xfrm>
            <a:off x="6936753" y="3736743"/>
            <a:ext cx="310052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because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E5743-B5D1-4EA0-9911-F39C91853ED4}"/>
              </a:ext>
            </a:extLst>
          </p:cNvPr>
          <p:cNvSpPr/>
          <p:nvPr/>
        </p:nvSpPr>
        <p:spPr>
          <a:xfrm>
            <a:off x="8717720" y="2343154"/>
            <a:ext cx="223009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23412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488A7B-3533-4241-8ACD-320B206A4ECE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ey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61C66-A954-4DE8-882A-91B20BE0CE7F}"/>
              </a:ext>
            </a:extLst>
          </p:cNvPr>
          <p:cNvSpPr txBox="1"/>
          <p:nvPr/>
        </p:nvSpPr>
        <p:spPr>
          <a:xfrm>
            <a:off x="144514" y="1930269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monkey on a donkey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55CEB-4260-4A2D-BCBF-63414988B940}"/>
              </a:ext>
            </a:extLst>
          </p:cNvPr>
          <p:cNvSpPr/>
          <p:nvPr/>
        </p:nvSpPr>
        <p:spPr>
          <a:xfrm>
            <a:off x="5667768" y="2343155"/>
            <a:ext cx="285847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monkey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45A82-C4C8-45E2-8FD4-E38D072DB487}"/>
              </a:ext>
            </a:extLst>
          </p:cNvPr>
          <p:cNvSpPr/>
          <p:nvPr/>
        </p:nvSpPr>
        <p:spPr>
          <a:xfrm>
            <a:off x="365066" y="3736743"/>
            <a:ext cx="259558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trolley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7B8B3-1EED-4D62-8C58-B1FD34065507}"/>
              </a:ext>
            </a:extLst>
          </p:cNvPr>
          <p:cNvSpPr/>
          <p:nvPr/>
        </p:nvSpPr>
        <p:spPr>
          <a:xfrm>
            <a:off x="2383230" y="2343154"/>
            <a:ext cx="271260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donkey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301CE-F394-41A9-84BE-90CD9EAB5241}"/>
              </a:ext>
            </a:extLst>
          </p:cNvPr>
          <p:cNvSpPr/>
          <p:nvPr/>
        </p:nvSpPr>
        <p:spPr>
          <a:xfrm>
            <a:off x="357050" y="2347360"/>
            <a:ext cx="145424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key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837FC5-7B36-42F5-85C8-07B628D4EA32}"/>
              </a:ext>
            </a:extLst>
          </p:cNvPr>
          <p:cNvSpPr/>
          <p:nvPr/>
        </p:nvSpPr>
        <p:spPr>
          <a:xfrm>
            <a:off x="3358276" y="3736743"/>
            <a:ext cx="250743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money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3EBB33-440B-41CB-AD99-73C2B60F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94CB23-B89D-4DBB-B4D5-78DD4345138F}"/>
              </a:ext>
            </a:extLst>
          </p:cNvPr>
          <p:cNvSpPr/>
          <p:nvPr/>
        </p:nvSpPr>
        <p:spPr>
          <a:xfrm>
            <a:off x="1894226" y="5503678"/>
            <a:ext cx="1895895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drey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A30B5-2B2C-4FEC-862F-AB250DD21F05}"/>
              </a:ext>
            </a:extLst>
          </p:cNvPr>
          <p:cNvSpPr/>
          <p:nvPr/>
        </p:nvSpPr>
        <p:spPr>
          <a:xfrm>
            <a:off x="4461403" y="5503677"/>
            <a:ext cx="1801935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bley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26F759-70E3-48C0-B945-1FDD51AC4F04}"/>
              </a:ext>
            </a:extLst>
          </p:cNvPr>
          <p:cNvSpPr/>
          <p:nvPr/>
        </p:nvSpPr>
        <p:spPr>
          <a:xfrm>
            <a:off x="6263339" y="3736743"/>
            <a:ext cx="228940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honey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5F678F-BDAE-4EED-B2E1-181FAB7D49CC}"/>
              </a:ext>
            </a:extLst>
          </p:cNvPr>
          <p:cNvSpPr/>
          <p:nvPr/>
        </p:nvSpPr>
        <p:spPr>
          <a:xfrm>
            <a:off x="9098179" y="2343154"/>
            <a:ext cx="258756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turkey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B7789F-83A9-4D18-BED8-F0B127658EF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3058"/>
          <a:stretch/>
        </p:blipFill>
        <p:spPr bwMode="auto">
          <a:xfrm>
            <a:off x="584744" y="32333"/>
            <a:ext cx="1406087" cy="191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53808A-80B7-4F88-8BD1-64E1B98AE45C}"/>
              </a:ext>
            </a:extLst>
          </p:cNvPr>
          <p:cNvSpPr/>
          <p:nvPr/>
        </p:nvSpPr>
        <p:spPr>
          <a:xfrm>
            <a:off x="8950376" y="3736743"/>
            <a:ext cx="309571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chimney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1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49DD44-8960-4180-B611-A69EEE36B77F}"/>
              </a:ext>
            </a:extLst>
          </p:cNvPr>
          <p:cNvSpPr txBox="1"/>
          <p:nvPr/>
        </p:nvSpPr>
        <p:spPr>
          <a:xfrm>
            <a:off x="2576946" y="216129"/>
            <a:ext cx="1517976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 panose="030F0702030302020204" pitchFamily="66" charset="0"/>
              </a:rPr>
              <a:t>e-e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E0E64-E799-4E6C-8B6F-2561F3573183}"/>
              </a:ext>
            </a:extLst>
          </p:cNvPr>
          <p:cNvSpPr txBox="1"/>
          <p:nvPr/>
        </p:nvSpPr>
        <p:spPr>
          <a:xfrm>
            <a:off x="274655" y="1780563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Pete the athlete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04697-0725-4E2A-A53E-126916B0A159}"/>
              </a:ext>
            </a:extLst>
          </p:cNvPr>
          <p:cNvSpPr/>
          <p:nvPr/>
        </p:nvSpPr>
        <p:spPr>
          <a:xfrm>
            <a:off x="5488232" y="2343154"/>
            <a:ext cx="342593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complete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060D0-441F-4BE9-9F7D-D21E251B10BA}"/>
              </a:ext>
            </a:extLst>
          </p:cNvPr>
          <p:cNvSpPr/>
          <p:nvPr/>
        </p:nvSpPr>
        <p:spPr>
          <a:xfrm>
            <a:off x="365066" y="3736743"/>
            <a:ext cx="285046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athlete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E7ABA9-9DA5-45DD-A9EB-8035758CF786}"/>
              </a:ext>
            </a:extLst>
          </p:cNvPr>
          <p:cNvSpPr/>
          <p:nvPr/>
        </p:nvSpPr>
        <p:spPr>
          <a:xfrm>
            <a:off x="2718258" y="2343155"/>
            <a:ext cx="222528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these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B5977-50F5-4930-8980-879FC9F4639B}"/>
              </a:ext>
            </a:extLst>
          </p:cNvPr>
          <p:cNvSpPr/>
          <p:nvPr/>
        </p:nvSpPr>
        <p:spPr>
          <a:xfrm>
            <a:off x="357050" y="2347360"/>
            <a:ext cx="181652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Pete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891BF-8CE4-481C-A3CF-93C771FD579B}"/>
              </a:ext>
            </a:extLst>
          </p:cNvPr>
          <p:cNvSpPr/>
          <p:nvPr/>
        </p:nvSpPr>
        <p:spPr>
          <a:xfrm>
            <a:off x="3737113" y="3736743"/>
            <a:ext cx="285046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evening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0E0A24-8B71-4F17-AEBF-6E6927E1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3E0517-6C91-4C7D-AA45-E550F1618610}"/>
              </a:ext>
            </a:extLst>
          </p:cNvPr>
          <p:cNvSpPr/>
          <p:nvPr/>
        </p:nvSpPr>
        <p:spPr>
          <a:xfrm>
            <a:off x="1894226" y="5503678"/>
            <a:ext cx="202841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veme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5F15D-9D91-4AAE-BF6A-CFEE11E7D710}"/>
              </a:ext>
            </a:extLst>
          </p:cNvPr>
          <p:cNvSpPr/>
          <p:nvPr/>
        </p:nvSpPr>
        <p:spPr>
          <a:xfrm>
            <a:off x="4554168" y="5503677"/>
            <a:ext cx="2435721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splete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44443C-321E-4136-9227-B9FC292CF64B}"/>
              </a:ext>
            </a:extLst>
          </p:cNvPr>
          <p:cNvSpPr/>
          <p:nvPr/>
        </p:nvSpPr>
        <p:spPr>
          <a:xfrm>
            <a:off x="9458855" y="2343153"/>
            <a:ext cx="249780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delete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3876E-6CD0-40CE-9DAA-E55B5B05279E}"/>
              </a:ext>
            </a:extLst>
          </p:cNvPr>
          <p:cNvSpPr/>
          <p:nvPr/>
        </p:nvSpPr>
        <p:spPr>
          <a:xfrm>
            <a:off x="7109160" y="3743979"/>
            <a:ext cx="337464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concrete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0CE586-E4FF-4394-BBE1-045E2F6162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" y="92765"/>
            <a:ext cx="2229728" cy="179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17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744AE-41AB-4B0C-A41B-9BFDF4EFF982}"/>
              </a:ext>
            </a:extLst>
          </p:cNvPr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ue</a:t>
            </a:r>
            <a:endParaRPr lang="en-GB" sz="6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0EE6C-4883-48EE-AB0F-5CC481192157}"/>
              </a:ext>
            </a:extLst>
          </p:cNvPr>
          <p:cNvSpPr txBox="1"/>
          <p:nvPr/>
        </p:nvSpPr>
        <p:spPr>
          <a:xfrm>
            <a:off x="570808" y="1750223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a true clue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6BC7C-D646-4444-96C3-8B090192B0AC}"/>
              </a:ext>
            </a:extLst>
          </p:cNvPr>
          <p:cNvSpPr/>
          <p:nvPr/>
        </p:nvSpPr>
        <p:spPr>
          <a:xfrm>
            <a:off x="5418373" y="2343154"/>
            <a:ext cx="168187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blue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EB130-30AA-4E4A-8A27-ED7830C0DACA}"/>
              </a:ext>
            </a:extLst>
          </p:cNvPr>
          <p:cNvSpPr/>
          <p:nvPr/>
        </p:nvSpPr>
        <p:spPr>
          <a:xfrm>
            <a:off x="365066" y="3736743"/>
            <a:ext cx="258596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rescue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9144C-CAA2-4043-9764-AC90253D5042}"/>
              </a:ext>
            </a:extLst>
          </p:cNvPr>
          <p:cNvSpPr/>
          <p:nvPr/>
        </p:nvSpPr>
        <p:spPr>
          <a:xfrm>
            <a:off x="2951030" y="2343154"/>
            <a:ext cx="162095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clue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01DF0-10CA-4C9F-AC0D-45E5C67CD0DB}"/>
              </a:ext>
            </a:extLst>
          </p:cNvPr>
          <p:cNvSpPr/>
          <p:nvPr/>
        </p:nvSpPr>
        <p:spPr>
          <a:xfrm>
            <a:off x="357050" y="2347360"/>
            <a:ext cx="174759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FB9BB-3869-4B1F-82F8-5D5A4EB86924}"/>
              </a:ext>
            </a:extLst>
          </p:cNvPr>
          <p:cNvSpPr/>
          <p:nvPr/>
        </p:nvSpPr>
        <p:spPr>
          <a:xfrm>
            <a:off x="3781213" y="3736743"/>
            <a:ext cx="23253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argue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800662-7DFD-432A-B78C-B29A0A8A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B90B8B-03F9-48EE-8F95-1B588698609E}"/>
              </a:ext>
            </a:extLst>
          </p:cNvPr>
          <p:cNvSpPr/>
          <p:nvPr/>
        </p:nvSpPr>
        <p:spPr>
          <a:xfrm>
            <a:off x="1894228" y="5503678"/>
            <a:ext cx="130492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leu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28A3A-6E31-4928-AC04-781200A35004}"/>
              </a:ext>
            </a:extLst>
          </p:cNvPr>
          <p:cNvSpPr/>
          <p:nvPr/>
        </p:nvSpPr>
        <p:spPr>
          <a:xfrm>
            <a:off x="3906983" y="5503677"/>
            <a:ext cx="232535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kesue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FD8995-0589-446B-86A4-BBBC1E25A27B}"/>
              </a:ext>
            </a:extLst>
          </p:cNvPr>
          <p:cNvSpPr/>
          <p:nvPr/>
        </p:nvSpPr>
        <p:spPr>
          <a:xfrm>
            <a:off x="6936753" y="3736743"/>
            <a:ext cx="234391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tissue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577189-6954-4062-8B86-7D32EF7B5B35}"/>
              </a:ext>
            </a:extLst>
          </p:cNvPr>
          <p:cNvSpPr/>
          <p:nvPr/>
        </p:nvSpPr>
        <p:spPr>
          <a:xfrm>
            <a:off x="7946630" y="2343154"/>
            <a:ext cx="163378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glue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6CBE01-E1ED-4772-989F-5313917383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" y="122885"/>
            <a:ext cx="2125243" cy="1552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63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D25B09F80624FB592B28F16A71D66" ma:contentTypeVersion="12" ma:contentTypeDescription="Create a new document." ma:contentTypeScope="" ma:versionID="3bfcf78f464894bd569ea470feeb8cee">
  <xsd:schema xmlns:xsd="http://www.w3.org/2001/XMLSchema" xmlns:xs="http://www.w3.org/2001/XMLSchema" xmlns:p="http://schemas.microsoft.com/office/2006/metadata/properties" xmlns:ns2="f24bc7d2-917e-4880-ab87-e46931102209" xmlns:ns3="52e74a8b-bbed-47ef-8395-7e1e1d49e5ee" targetNamespace="http://schemas.microsoft.com/office/2006/metadata/properties" ma:root="true" ma:fieldsID="90214a4ec4b57d5a8b6c481f59f8c421" ns2:_="" ns3:_="">
    <xsd:import namespace="f24bc7d2-917e-4880-ab87-e46931102209"/>
    <xsd:import namespace="52e74a8b-bbed-47ef-8395-7e1e1d49e5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bc7d2-917e-4880-ab87-e469311022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74a8b-bbed-47ef-8395-7e1e1d49e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6E3008-859C-4903-8F72-CB1F64B97A49}"/>
</file>

<file path=customXml/itemProps2.xml><?xml version="1.0" encoding="utf-8"?>
<ds:datastoreItem xmlns:ds="http://schemas.openxmlformats.org/officeDocument/2006/customXml" ds:itemID="{64DD8A71-1269-4F02-8AD6-61E46CE98226}"/>
</file>

<file path=customXml/itemProps3.xml><?xml version="1.0" encoding="utf-8"?>
<ds:datastoreItem xmlns:ds="http://schemas.openxmlformats.org/officeDocument/2006/customXml" ds:itemID="{1C9F8831-584A-49DC-8268-C2A22C754E7E}"/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371</Words>
  <Application>Microsoft Office PowerPoint</Application>
  <PresentationFormat>Widescreen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Letterjoin-Air No-Lead 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Bouwer</dc:creator>
  <cp:lastModifiedBy>Catherine Bouwer</cp:lastModifiedBy>
  <cp:revision>23</cp:revision>
  <dcterms:created xsi:type="dcterms:W3CDTF">2020-03-23T13:46:05Z</dcterms:created>
  <dcterms:modified xsi:type="dcterms:W3CDTF">2020-03-23T18:54:34Z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0x010100FECD25B09F80624FB592B28F16A71D66</vt:lpwstr>
  </property>
</Properties>
</file>