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4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61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3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2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6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6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0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7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2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1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1C5C-C772-4DA8-8C9F-280179F5ECFD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8CDF-34B0-476D-828F-40429942B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007" y="133149"/>
            <a:ext cx="11712633" cy="789564"/>
          </a:xfrm>
        </p:spPr>
        <p:txBody>
          <a:bodyPr>
            <a:normAutofit fontScale="90000"/>
          </a:bodyPr>
          <a:lstStyle/>
          <a:p>
            <a:r>
              <a:rPr lang="en-GB" sz="7300" b="1" dirty="0">
                <a:solidFill>
                  <a:srgbClr val="7030A0"/>
                </a:solidFill>
              </a:rPr>
              <a:t>ART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sz="4900" dirty="0">
                <a:solidFill>
                  <a:srgbClr val="7030A0"/>
                </a:solidFill>
              </a:rPr>
              <a:t>AT KEELBY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228" y="1021272"/>
            <a:ext cx="2892997" cy="2862322"/>
          </a:xfrm>
          <a:prstGeom prst="rect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Our art curriculum is designed to develop curiosity and fascination about the world and enable our children to think imaginatively and creatively and to express themselves in a variety of ways.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2463" y="1021272"/>
            <a:ext cx="3159006" cy="2923877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/>
              <a:t>Big Ideas</a:t>
            </a:r>
          </a:p>
          <a:p>
            <a:pPr algn="ctr"/>
            <a:endParaRPr lang="en-GB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Technique</a:t>
            </a:r>
            <a:r>
              <a:rPr lang="en-GB" sz="1400" dirty="0"/>
              <a:t> (drawing, painting and sculpture with a range of materials)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Materials</a:t>
            </a:r>
            <a:r>
              <a:rPr lang="en-GB" sz="1400" dirty="0"/>
              <a:t> (pencils, paint, charcoal, clay)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Observation records </a:t>
            </a:r>
            <a:r>
              <a:rPr lang="en-GB" sz="1400" dirty="0"/>
              <a:t>(sketchbooks)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Critique </a:t>
            </a:r>
            <a:r>
              <a:rPr lang="en-GB" sz="1400"/>
              <a:t>(Austin’s </a:t>
            </a:r>
            <a:r>
              <a:rPr lang="en-GB" sz="1400" dirty="0"/>
              <a:t>butterfly)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Great artists, architects and designers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64927" y="1021272"/>
            <a:ext cx="5513713" cy="2939266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Content and Sequencing</a:t>
            </a: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1 half termly unit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Content of the National curriculum and current art climate</a:t>
            </a:r>
          </a:p>
          <a:p>
            <a:r>
              <a:rPr lang="en-GB" sz="1100" b="1" dirty="0"/>
              <a:t>Techniques in FS &amp; KS1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Nursery and Foundation Stage explore media and materials and the beginnings of drawing what they see and imagine.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Y1 study how artists use line, colour and pattern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Y2 study how artists use shape, form, space and texture</a:t>
            </a:r>
          </a:p>
          <a:p>
            <a:r>
              <a:rPr lang="en-GB" sz="1100" b="1" dirty="0"/>
              <a:t>Genres in KS2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Y3 study how artists are inspired by 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Y4 study how artists represent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Y5 study how artists use perspective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Y6 study how artists express modern life</a:t>
            </a:r>
          </a:p>
          <a:p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228" y="4002720"/>
            <a:ext cx="3020589" cy="269304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Links with English </a:t>
            </a:r>
          </a:p>
          <a:p>
            <a:pPr algn="ctr"/>
            <a:r>
              <a:rPr lang="en-GB" b="1" dirty="0"/>
              <a:t>and Maths</a:t>
            </a:r>
            <a:endParaRPr lang="en-GB" sz="800" b="1" dirty="0"/>
          </a:p>
          <a:p>
            <a:pPr algn="ctr"/>
            <a:endParaRPr lang="en-GB" sz="800" dirty="0"/>
          </a:p>
          <a:p>
            <a:pPr algn="ctr"/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Every lesson is a reading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High quality texts chosen for English that link with the art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Expression of critiques and opinions both orally and in written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Directional language, shapes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6464927" y="4002720"/>
            <a:ext cx="2837694" cy="269304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Outcomes</a:t>
            </a:r>
            <a:endParaRPr lang="en-GB" sz="1400" b="1" dirty="0"/>
          </a:p>
          <a:p>
            <a:pPr algn="ctr"/>
            <a:endParaRPr lang="en-GB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All units begin with an enquiry question which children should be able to answer at the end of the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End of the unit children will complete a task which gives them the opportunity to apply all their art skills, knowledge and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End of unit quiz</a:t>
            </a:r>
            <a:endParaRPr lang="en-GB" sz="800" dirty="0"/>
          </a:p>
          <a:p>
            <a:endParaRPr lang="en-GB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9367935" y="4002720"/>
            <a:ext cx="2610705" cy="269304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Support</a:t>
            </a:r>
          </a:p>
          <a:p>
            <a:pPr algn="ctr"/>
            <a:endParaRPr lang="en-GB" dirty="0"/>
          </a:p>
          <a:p>
            <a:r>
              <a:rPr lang="en-GB" sz="1300" dirty="0"/>
              <a:t>Everyone has access to </a:t>
            </a:r>
            <a:r>
              <a:rPr lang="en-GB" sz="1300"/>
              <a:t>the Art </a:t>
            </a:r>
            <a:r>
              <a:rPr lang="en-GB" sz="1300" dirty="0"/>
              <a:t>National Curriculum.</a:t>
            </a:r>
          </a:p>
          <a:p>
            <a:endParaRPr lang="en-GB" sz="1300" dirty="0"/>
          </a:p>
          <a:p>
            <a:r>
              <a:rPr lang="en-GB" sz="1300" dirty="0"/>
              <a:t>Support is provided for those learners who require it</a:t>
            </a:r>
          </a:p>
          <a:p>
            <a:endParaRPr lang="en-GB" sz="1300" dirty="0"/>
          </a:p>
          <a:p>
            <a:r>
              <a:rPr lang="en-GB" sz="1300" dirty="0"/>
              <a:t>Considerations is given for learners who grasp concepts more rapidly</a:t>
            </a:r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1300" dirty="0"/>
          </a:p>
        </p:txBody>
      </p:sp>
      <p:pic>
        <p:nvPicPr>
          <p:cNvPr id="1036" name="Picture 12" descr="Image result for black and white light bulb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8" y="1118810"/>
            <a:ext cx="436450" cy="3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32463" y="4002720"/>
            <a:ext cx="3159006" cy="2708434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Retrieval Practice</a:t>
            </a:r>
          </a:p>
          <a:p>
            <a:endParaRPr lang="en-GB" sz="800" dirty="0"/>
          </a:p>
          <a:p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Knowledge, skills and vocabulary identified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Knowledge organisers used to support recall and 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Low stakes quizzing to develop long term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Key concepts identified (above) are revisited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Key ideas are investigated by considering what they are and what they are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Links across year groups for retrieval of knowledge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pic>
        <p:nvPicPr>
          <p:cNvPr id="23" name="Picture 22" descr="Image result for sequencing symbols black and whitw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0" t="11841" r="5731" b="75002"/>
          <a:stretch/>
        </p:blipFill>
        <p:spPr bwMode="auto">
          <a:xfrm>
            <a:off x="6607467" y="1064310"/>
            <a:ext cx="854912" cy="499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0" name="Picture 16" descr="Image result for black and white boo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4" y="4108913"/>
            <a:ext cx="340394" cy="3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56" y="4065197"/>
            <a:ext cx="324431" cy="335262"/>
          </a:xfrm>
          <a:prstGeom prst="rect">
            <a:avLst/>
          </a:prstGeom>
        </p:spPr>
      </p:pic>
      <p:pic>
        <p:nvPicPr>
          <p:cNvPr id="28" name="Picture 12" descr="Image result for black and white light bulb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78" y="1075769"/>
            <a:ext cx="436450" cy="3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Image result for sequencing symbols black and whitwe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0" t="11841" r="5731" b="75002"/>
          <a:stretch/>
        </p:blipFill>
        <p:spPr bwMode="auto">
          <a:xfrm>
            <a:off x="11122575" y="1064311"/>
            <a:ext cx="854912" cy="499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16" descr="Image result for black and white boo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04" y="4108913"/>
            <a:ext cx="340394" cy="3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107" y="4114093"/>
            <a:ext cx="324431" cy="335262"/>
          </a:xfrm>
          <a:prstGeom prst="rect">
            <a:avLst/>
          </a:prstGeom>
        </p:spPr>
      </p:pic>
      <p:pic>
        <p:nvPicPr>
          <p:cNvPr id="1044" name="Picture 20" descr="Image result for helping up mountain cartoon black and white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21387" r="24088" b="7592"/>
          <a:stretch/>
        </p:blipFill>
        <p:spPr bwMode="auto">
          <a:xfrm>
            <a:off x="11476653" y="4114093"/>
            <a:ext cx="363894" cy="3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Image result for helping up mountain cartoon black and white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21387" r="24088" b="7592"/>
          <a:stretch/>
        </p:blipFill>
        <p:spPr bwMode="auto">
          <a:xfrm>
            <a:off x="9538996" y="4122168"/>
            <a:ext cx="363894" cy="3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progress graph black and white clip ar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0" y="4108913"/>
            <a:ext cx="340442" cy="3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Image result for progress graph black and white clip ar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15" y="4079280"/>
            <a:ext cx="340442" cy="3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paintbrush black and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Paint brush clip art black and whi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0"/>
          <a:stretch/>
        </p:blipFill>
        <p:spPr bwMode="auto">
          <a:xfrm>
            <a:off x="460375" y="146349"/>
            <a:ext cx="921063" cy="7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77" y="74066"/>
            <a:ext cx="943910" cy="8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342</Words>
  <Application>Microsoft Office PowerPoint</Application>
  <PresentationFormat>Widescreen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ART AT KEELBY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AT MIDDLETHORPE</dc:title>
  <dc:creator>Simpson, Rachel</dc:creator>
  <cp:lastModifiedBy>Annabel Atkin</cp:lastModifiedBy>
  <cp:revision>34</cp:revision>
  <cp:lastPrinted>2020-01-09T10:48:35Z</cp:lastPrinted>
  <dcterms:created xsi:type="dcterms:W3CDTF">2019-11-06T10:58:00Z</dcterms:created>
  <dcterms:modified xsi:type="dcterms:W3CDTF">2022-03-24T11:34:47Z</dcterms:modified>
</cp:coreProperties>
</file>