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61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3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2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6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56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0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7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2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2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A1C5C-C772-4DA8-8C9F-280179F5ECFD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005" y="178617"/>
            <a:ext cx="11712633" cy="789564"/>
          </a:xfrm>
        </p:spPr>
        <p:txBody>
          <a:bodyPr>
            <a:normAutofit fontScale="90000"/>
          </a:bodyPr>
          <a:lstStyle/>
          <a:p>
            <a:r>
              <a:rPr lang="en-GB" sz="7300" b="1" dirty="0" smtClean="0">
                <a:solidFill>
                  <a:schemeClr val="accent1">
                    <a:lumMod val="50000"/>
                  </a:schemeClr>
                </a:solidFill>
              </a:rPr>
              <a:t>COMPUTING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4900" dirty="0" smtClean="0">
                <a:solidFill>
                  <a:schemeClr val="accent1">
                    <a:lumMod val="50000"/>
                  </a:schemeClr>
                </a:solidFill>
              </a:rPr>
              <a:t>AT KEELBY</a:t>
            </a:r>
            <a:endParaRPr lang="en-GB" sz="49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5575" y="968181"/>
            <a:ext cx="3002242" cy="286232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Our computing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smtClean="0">
                <a:solidFill>
                  <a:schemeClr val="bg1"/>
                </a:solidFill>
              </a:rPr>
              <a:t>curriculum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 aims to offer a high quality curriculum which will inspire children and develop the necessary skills needed to become digitally literate and thrive in an increasingly changing and fast-paced world.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6981" y="983571"/>
            <a:ext cx="3159006" cy="2908489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 smtClean="0"/>
              <a:t>Big Ideas</a:t>
            </a:r>
          </a:p>
          <a:p>
            <a:r>
              <a:rPr lang="en-GB" sz="1400" b="1" dirty="0" smtClean="0"/>
              <a:t>Digital literacy </a:t>
            </a:r>
            <a:r>
              <a:rPr lang="en-GB" sz="1400" dirty="0" smtClean="0"/>
              <a:t>(communication methods, research and reports, problem solving, typing, editing, formatting)</a:t>
            </a:r>
          </a:p>
          <a:p>
            <a:r>
              <a:rPr lang="en-GB" sz="1400" b="1" dirty="0" smtClean="0"/>
              <a:t>Identity</a:t>
            </a:r>
            <a:r>
              <a:rPr lang="en-GB" sz="1400" dirty="0" smtClean="0"/>
              <a:t> (Identifying risks and consequences online, effect passwords and systems, understanding of social media, positive and negative impacts of digital technology).</a:t>
            </a:r>
          </a:p>
          <a:p>
            <a:r>
              <a:rPr lang="en-GB" sz="1400" b="1" dirty="0" smtClean="0"/>
              <a:t>Real World Links </a:t>
            </a:r>
            <a:r>
              <a:rPr lang="en-GB" sz="1400" dirty="0" smtClean="0"/>
              <a:t>(Real life applications of software and </a:t>
            </a:r>
            <a:r>
              <a:rPr lang="en-GB" sz="1400" dirty="0" smtClean="0"/>
              <a:t>hardware, </a:t>
            </a:r>
            <a:r>
              <a:rPr lang="en-GB" sz="1400" dirty="0" smtClean="0"/>
              <a:t>developing effective life skills and the benefits and limitations of ICT.</a:t>
            </a:r>
            <a:endParaRPr lang="en-GB" sz="1400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451501" y="983571"/>
            <a:ext cx="5513713" cy="2908489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Content and Sequencing</a:t>
            </a:r>
          </a:p>
          <a:p>
            <a:pPr algn="ctr"/>
            <a:endParaRPr lang="en-GB" sz="1200" b="1" dirty="0" smtClean="0"/>
          </a:p>
          <a:p>
            <a:pPr algn="ctr"/>
            <a:endParaRPr lang="en-GB" sz="3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 smtClean="0"/>
              <a:t> </a:t>
            </a:r>
            <a:r>
              <a:rPr lang="en-GB" sz="1000" dirty="0"/>
              <a:t>H</a:t>
            </a:r>
            <a:r>
              <a:rPr lang="en-GB" sz="1000" dirty="0" smtClean="0"/>
              <a:t>alf termly </a:t>
            </a:r>
            <a:r>
              <a:rPr lang="en-GB" sz="1000" dirty="0" smtClean="0"/>
              <a:t>units varying across the year groups, developing and broaden key skills at </a:t>
            </a:r>
            <a:r>
              <a:rPr lang="en-GB" sz="1000" smtClean="0"/>
              <a:t>each stage.</a:t>
            </a:r>
            <a:endParaRPr lang="en-GB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 smtClean="0"/>
              <a:t>Content of the National curriculum and skills development that relevant for today’s world</a:t>
            </a:r>
          </a:p>
          <a:p>
            <a:r>
              <a:rPr lang="en-GB" sz="1000" b="1" dirty="0" smtClean="0"/>
              <a:t>Computing in EYFS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Fundamentals of e-safety, digital literacy, computer science and information technology</a:t>
            </a:r>
          </a:p>
          <a:p>
            <a:r>
              <a:rPr lang="en-GB" sz="1000" b="1" dirty="0" smtClean="0"/>
              <a:t>Computing in KS1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Units include typing skills, coding, e-safety, photo editing and data handing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Units are taught in a sequential manner, building on previously taught skills and knowledge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Basic skills and knowledge are acquired via a range of technologies.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All units focus on developing skills towards presenting a final outcome.</a:t>
            </a:r>
          </a:p>
          <a:p>
            <a:r>
              <a:rPr lang="en-GB" sz="1000" b="1" dirty="0" smtClean="0"/>
              <a:t>Computing in KS2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Units include word processing, e-safety, animation and drawing, presentations and data handing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Units are taught in a sequential manner, building on previously taught skills and knowledge </a:t>
            </a: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Acquired skills are continued to be built upon as children move through KS2 building towards children being digitally ready for KS3.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All units focus on developing skills towards presenting a final outcome</a:t>
            </a:r>
            <a:r>
              <a:rPr lang="en-GB" sz="1000" dirty="0" smtClean="0"/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6006" y="4002720"/>
            <a:ext cx="2891811" cy="2693045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Links with English and Maths</a:t>
            </a:r>
            <a:endParaRPr lang="en-GB" sz="800" b="1" dirty="0"/>
          </a:p>
          <a:p>
            <a:pPr algn="ctr"/>
            <a:endParaRPr lang="en-GB" sz="800" dirty="0" smtClean="0"/>
          </a:p>
          <a:p>
            <a:pPr algn="ctr"/>
            <a:endParaRPr lang="en-GB" sz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Every lesson is a reading lesson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High quality topics are chosen with links to the wider curriculum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Expression of skills, investigations and opinions both orally, digitally and in written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Directional language, co-ordinates, statistics, a wide range of text types and styles are covered.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64927" y="4002720"/>
            <a:ext cx="2837694" cy="2646878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Outcomes</a:t>
            </a:r>
          </a:p>
          <a:p>
            <a:pPr algn="ctr"/>
            <a:endParaRPr lang="en-GB" sz="13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All units begin with a skill focus which children should be able to demonstrate at the end of the unit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End of the unit children with complete a </a:t>
            </a:r>
            <a:r>
              <a:rPr lang="en-GB" sz="1200" dirty="0" smtClean="0"/>
              <a:t>task or take part in a </a:t>
            </a:r>
            <a:r>
              <a:rPr lang="en-GB" sz="1200" dirty="0" err="1" smtClean="0"/>
              <a:t>dicussion</a:t>
            </a:r>
            <a:r>
              <a:rPr lang="en-GB" sz="1200" dirty="0" smtClean="0"/>
              <a:t> </a:t>
            </a:r>
            <a:r>
              <a:rPr lang="en-GB" sz="1200" dirty="0" smtClean="0"/>
              <a:t>which gives them the opportunity to </a:t>
            </a:r>
            <a:r>
              <a:rPr lang="en-GB" sz="1200" dirty="0" smtClean="0"/>
              <a:t>apply or discuss </a:t>
            </a:r>
            <a:r>
              <a:rPr lang="en-GB" sz="1200" dirty="0" smtClean="0"/>
              <a:t>their computational knowledge and skills</a:t>
            </a:r>
            <a:endParaRPr lang="en-GB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Self evaluation of end of unit task and teacher </a:t>
            </a:r>
            <a:r>
              <a:rPr lang="en-GB" sz="1200" dirty="0" smtClean="0"/>
              <a:t>assessment</a:t>
            </a:r>
          </a:p>
          <a:p>
            <a:endParaRPr lang="en-GB" sz="700" dirty="0" smtClean="0"/>
          </a:p>
          <a:p>
            <a:endParaRPr lang="en-GB" sz="8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9367935" y="4002720"/>
            <a:ext cx="2610705" cy="2693045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Support</a:t>
            </a:r>
          </a:p>
          <a:p>
            <a:pPr algn="ctr"/>
            <a:endParaRPr lang="en-GB" dirty="0"/>
          </a:p>
          <a:p>
            <a:r>
              <a:rPr lang="en-GB" sz="1300" dirty="0"/>
              <a:t>E</a:t>
            </a:r>
            <a:r>
              <a:rPr lang="en-GB" sz="1300" dirty="0" smtClean="0"/>
              <a:t>veryone has access to the Computing National Curriculum.</a:t>
            </a:r>
          </a:p>
          <a:p>
            <a:endParaRPr lang="en-GB" sz="1300" dirty="0"/>
          </a:p>
          <a:p>
            <a:r>
              <a:rPr lang="en-GB" sz="1300" dirty="0" smtClean="0"/>
              <a:t>Support is provided for those learners who require </a:t>
            </a:r>
            <a:r>
              <a:rPr lang="en-GB" sz="1300" dirty="0" smtClean="0"/>
              <a:t>it.</a:t>
            </a:r>
            <a:endParaRPr lang="en-GB" sz="1300" dirty="0" smtClean="0"/>
          </a:p>
          <a:p>
            <a:endParaRPr lang="en-GB" sz="1300" dirty="0"/>
          </a:p>
          <a:p>
            <a:r>
              <a:rPr lang="en-GB" sz="1300" dirty="0" smtClean="0"/>
              <a:t>Considerations is given for learners who grasp concepts more </a:t>
            </a:r>
            <a:r>
              <a:rPr lang="en-GB" sz="1300" dirty="0" smtClean="0"/>
              <a:t>rapidly.</a:t>
            </a:r>
            <a:endParaRPr lang="en-GB" sz="800" dirty="0"/>
          </a:p>
          <a:p>
            <a:endParaRPr lang="en-GB" sz="800" dirty="0" smtClean="0"/>
          </a:p>
          <a:p>
            <a:endParaRPr lang="en-GB" sz="800" dirty="0"/>
          </a:p>
          <a:p>
            <a:endParaRPr lang="en-GB" sz="1300" dirty="0" smtClean="0"/>
          </a:p>
        </p:txBody>
      </p:sp>
      <p:pic>
        <p:nvPicPr>
          <p:cNvPr id="1036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356" y="1038568"/>
            <a:ext cx="256033" cy="22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232463" y="4002720"/>
            <a:ext cx="3159006" cy="2708434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Retrieval Practice</a:t>
            </a:r>
          </a:p>
          <a:p>
            <a:endParaRPr lang="en-GB" sz="800" dirty="0" smtClean="0"/>
          </a:p>
          <a:p>
            <a:endParaRPr lang="en-GB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Knowledge, skills and vocabulary identified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Knowledge organisers used to support recall and retention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Low stakes quizzing to develop long term memory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Key concepts identified (above) are revisited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Key ideas are investigated by considering what they are and what they are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Links across year groups for retrieval of knowledge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pic>
        <p:nvPicPr>
          <p:cNvPr id="23" name="Picture 22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6562530" y="1009509"/>
            <a:ext cx="783933" cy="4105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AutoShape 14" descr="Image result for black and white 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4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36" y="4400459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56" y="4065197"/>
            <a:ext cx="324431" cy="335262"/>
          </a:xfrm>
          <a:prstGeom prst="rect">
            <a:avLst/>
          </a:prstGeom>
        </p:spPr>
      </p:pic>
      <p:pic>
        <p:nvPicPr>
          <p:cNvPr id="28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166" y="1032564"/>
            <a:ext cx="282197" cy="25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11096229" y="1038567"/>
            <a:ext cx="760847" cy="44512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627" y="4396961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0107" y="4114093"/>
            <a:ext cx="324431" cy="335262"/>
          </a:xfrm>
          <a:prstGeom prst="rect">
            <a:avLst/>
          </a:prstGeom>
        </p:spPr>
      </p:pic>
      <p:pic>
        <p:nvPicPr>
          <p:cNvPr id="1044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11476653" y="4114093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9538996" y="4122168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530" y="4108913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615" y="4079280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346" y="1"/>
            <a:ext cx="1041370" cy="949902"/>
          </a:xfrm>
          <a:prstGeom prst="rect">
            <a:avLst/>
          </a:prstGeom>
        </p:spPr>
      </p:pic>
      <p:pic>
        <p:nvPicPr>
          <p:cNvPr id="1030" name="Picture 6" descr="Image result for black and white computer ic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75" y="86803"/>
            <a:ext cx="835215" cy="795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772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482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COMPUTING AT KEELBY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AT MIDDLETHORPE</dc:title>
  <dc:creator>Simpson, Rachel</dc:creator>
  <cp:lastModifiedBy>Peck, Samantha</cp:lastModifiedBy>
  <cp:revision>44</cp:revision>
  <cp:lastPrinted>2020-01-09T19:34:37Z</cp:lastPrinted>
  <dcterms:created xsi:type="dcterms:W3CDTF">2019-11-06T10:58:00Z</dcterms:created>
  <dcterms:modified xsi:type="dcterms:W3CDTF">2021-01-25T17:20:36Z</dcterms:modified>
</cp:coreProperties>
</file>