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31/03/2022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53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31/03/2022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342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31/03/2022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708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31/03/2022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056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31/03/2022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246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31/03/2022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773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31/03/2022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092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31/03/2022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095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31/03/2022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194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31/03/2022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214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31/03/2022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54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4DF91-CACD-403E-A090-5C37ED3321EE}" type="datetimeFigureOut">
              <a:rPr lang="en-GB" smtClean="0"/>
              <a:t>31/03/2022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1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4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5712" y="2562530"/>
            <a:ext cx="481859" cy="481859"/>
          </a:xfrm>
          <a:prstGeom prst="rect">
            <a:avLst/>
          </a:prstGeom>
        </p:spPr>
      </p:pic>
      <p:pic>
        <p:nvPicPr>
          <p:cNvPr id="4" name="Picture 2" descr="Image result for communicat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676" y="2524561"/>
            <a:ext cx="620232" cy="62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68852" y="2986751"/>
            <a:ext cx="1188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Digital Literacy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24227" y="3007975"/>
            <a:ext cx="16060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 Identity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72945" y="2918422"/>
            <a:ext cx="20948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Real World Links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40036" y="3019578"/>
            <a:ext cx="2094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Build an Overview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7161" y="5849268"/>
            <a:ext cx="20948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Skill </a:t>
            </a:r>
          </a:p>
          <a:p>
            <a:pPr algn="ctr"/>
            <a:r>
              <a:rPr lang="en-GB" dirty="0"/>
              <a:t>Development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526450" y="5915950"/>
            <a:ext cx="20948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Digital</a:t>
            </a:r>
          </a:p>
          <a:p>
            <a:pPr algn="ctr"/>
            <a:r>
              <a:rPr lang="en-GB" dirty="0"/>
              <a:t>Vocabulary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554088" y="6054450"/>
            <a:ext cx="209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Use of Software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707682" y="5849268"/>
            <a:ext cx="20948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Practical Applications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41157" y="1608751"/>
            <a:ext cx="114457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                     Word Processing                                          E-Safety	                                           Coding	                                              Data Handling	                           Animation &amp; Photo Editing	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9200056" y="2667495"/>
            <a:ext cx="2433270" cy="1022387"/>
          </a:xfrm>
          <a:prstGeom prst="roundRect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/>
          <p:cNvSpPr/>
          <p:nvPr/>
        </p:nvSpPr>
        <p:spPr>
          <a:xfrm>
            <a:off x="6203714" y="2199070"/>
            <a:ext cx="2433270" cy="2023795"/>
          </a:xfrm>
          <a:prstGeom prst="roundRect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ounded Rectangle 41"/>
          <p:cNvSpPr/>
          <p:nvPr/>
        </p:nvSpPr>
        <p:spPr>
          <a:xfrm>
            <a:off x="3304809" y="2179684"/>
            <a:ext cx="2433270" cy="2023795"/>
          </a:xfrm>
          <a:prstGeom prst="roundRect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541158" y="2179381"/>
            <a:ext cx="2433270" cy="2023795"/>
          </a:xfrm>
          <a:prstGeom prst="roundRect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5" name="Straight Connector 44"/>
          <p:cNvCxnSpPr>
            <a:stCxn id="40" idx="2"/>
          </p:cNvCxnSpPr>
          <p:nvPr/>
        </p:nvCxnSpPr>
        <p:spPr>
          <a:xfrm>
            <a:off x="10416691" y="3689882"/>
            <a:ext cx="0" cy="931994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 flipV="1">
            <a:off x="1438798" y="4621518"/>
            <a:ext cx="9316288" cy="30057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10734676" y="4635092"/>
            <a:ext cx="0" cy="465997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7663403" y="4635092"/>
            <a:ext cx="0" cy="465997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521444" y="4635092"/>
            <a:ext cx="0" cy="465997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438798" y="4591077"/>
            <a:ext cx="0" cy="465997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/>
          <p:cNvSpPr/>
          <p:nvPr/>
        </p:nvSpPr>
        <p:spPr>
          <a:xfrm>
            <a:off x="481524" y="765046"/>
            <a:ext cx="11447240" cy="1168713"/>
          </a:xfrm>
          <a:prstGeom prst="roundRect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/>
          <p:cNvSpPr txBox="1"/>
          <p:nvPr/>
        </p:nvSpPr>
        <p:spPr>
          <a:xfrm>
            <a:off x="4000468" y="196734"/>
            <a:ext cx="4765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/>
              <a:t>Keelby</a:t>
            </a:r>
            <a:r>
              <a:rPr lang="en-GB" b="1" dirty="0"/>
              <a:t> Primary Academy Computing Big Ideas</a:t>
            </a: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1079463" y="3262704"/>
            <a:ext cx="240839" cy="418799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01611" y="3689882"/>
            <a:ext cx="996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Research &amp; Reports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2255112" y="3320550"/>
            <a:ext cx="102220" cy="36095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951099" y="3628595"/>
            <a:ext cx="979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Select, Design &amp; Edit Information</a:t>
            </a:r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1999861" y="2710061"/>
            <a:ext cx="249295" cy="30510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113125" y="2298115"/>
            <a:ext cx="884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Problem</a:t>
            </a:r>
          </a:p>
          <a:p>
            <a:r>
              <a:rPr lang="en-GB" sz="1100" dirty="0"/>
              <a:t>Solving</a:t>
            </a:r>
          </a:p>
        </p:txBody>
      </p:sp>
      <p:cxnSp>
        <p:nvCxnSpPr>
          <p:cNvPr id="66" name="Straight Connector 65"/>
          <p:cNvCxnSpPr/>
          <p:nvPr/>
        </p:nvCxnSpPr>
        <p:spPr>
          <a:xfrm flipH="1" flipV="1">
            <a:off x="1051221" y="2710061"/>
            <a:ext cx="269081" cy="27669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623939" y="2298437"/>
            <a:ext cx="10943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Communication Methods</a:t>
            </a:r>
          </a:p>
        </p:txBody>
      </p:sp>
      <p:cxnSp>
        <p:nvCxnSpPr>
          <p:cNvPr id="69" name="Straight Connector 68"/>
          <p:cNvCxnSpPr/>
          <p:nvPr/>
        </p:nvCxnSpPr>
        <p:spPr>
          <a:xfrm flipH="1" flipV="1">
            <a:off x="3798455" y="2729324"/>
            <a:ext cx="304309" cy="257427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6334189" y="2251297"/>
            <a:ext cx="127992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Hardware &amp; Software Knowledge</a:t>
            </a:r>
          </a:p>
        </p:txBody>
      </p:sp>
      <p:cxnSp>
        <p:nvCxnSpPr>
          <p:cNvPr id="72" name="Straight Connector 71"/>
          <p:cNvCxnSpPr>
            <a:endCxn id="75" idx="2"/>
          </p:cNvCxnSpPr>
          <p:nvPr/>
        </p:nvCxnSpPr>
        <p:spPr>
          <a:xfrm flipV="1">
            <a:off x="7862383" y="2710061"/>
            <a:ext cx="275812" cy="23044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639405" y="2279174"/>
            <a:ext cx="9975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Applications of Software</a:t>
            </a:r>
          </a:p>
        </p:txBody>
      </p:sp>
      <p:cxnSp>
        <p:nvCxnSpPr>
          <p:cNvPr id="77" name="Straight Connector 76"/>
          <p:cNvCxnSpPr/>
          <p:nvPr/>
        </p:nvCxnSpPr>
        <p:spPr>
          <a:xfrm flipH="1">
            <a:off x="6819316" y="3518434"/>
            <a:ext cx="183532" cy="30347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6346292" y="3762877"/>
            <a:ext cx="9839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Effective</a:t>
            </a:r>
          </a:p>
          <a:p>
            <a:r>
              <a:rPr lang="en-GB" sz="1100" dirty="0"/>
              <a:t>Skills</a:t>
            </a:r>
          </a:p>
        </p:txBody>
      </p:sp>
      <p:cxnSp>
        <p:nvCxnSpPr>
          <p:cNvPr id="80" name="Straight Connector 79"/>
          <p:cNvCxnSpPr/>
          <p:nvPr/>
        </p:nvCxnSpPr>
        <p:spPr>
          <a:xfrm>
            <a:off x="7895200" y="3365402"/>
            <a:ext cx="358398" cy="36109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618449" y="3656998"/>
            <a:ext cx="104744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Benefits &amp; Limitations of ICT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3336793" y="2298437"/>
            <a:ext cx="10055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Risks &amp; Consequences</a:t>
            </a:r>
          </a:p>
          <a:p>
            <a:r>
              <a:rPr lang="en-GB" sz="1100" dirty="0"/>
              <a:t>Online</a:t>
            </a:r>
          </a:p>
        </p:txBody>
      </p:sp>
      <p:cxnSp>
        <p:nvCxnSpPr>
          <p:cNvPr id="89" name="Straight Connector 88"/>
          <p:cNvCxnSpPr/>
          <p:nvPr/>
        </p:nvCxnSpPr>
        <p:spPr>
          <a:xfrm flipV="1">
            <a:off x="4777874" y="2710061"/>
            <a:ext cx="312483" cy="27669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4871412" y="2218967"/>
            <a:ext cx="10507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Passwords</a:t>
            </a:r>
          </a:p>
          <a:p>
            <a:r>
              <a:rPr lang="en-GB" sz="1100" dirty="0"/>
              <a:t>&amp; Safety</a:t>
            </a:r>
          </a:p>
        </p:txBody>
      </p:sp>
      <p:cxnSp>
        <p:nvCxnSpPr>
          <p:cNvPr id="93" name="Straight Connector 92"/>
          <p:cNvCxnSpPr/>
          <p:nvPr/>
        </p:nvCxnSpPr>
        <p:spPr>
          <a:xfrm>
            <a:off x="4689893" y="3299249"/>
            <a:ext cx="427721" cy="320301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4885143" y="3586302"/>
            <a:ext cx="8540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Social Media</a:t>
            </a:r>
          </a:p>
        </p:txBody>
      </p:sp>
      <p:cxnSp>
        <p:nvCxnSpPr>
          <p:cNvPr id="101" name="Straight Connector 100"/>
          <p:cNvCxnSpPr/>
          <p:nvPr/>
        </p:nvCxnSpPr>
        <p:spPr>
          <a:xfrm flipH="1">
            <a:off x="3975253" y="3262704"/>
            <a:ext cx="127512" cy="15299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3300379" y="3234454"/>
            <a:ext cx="102425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Positive &amp; Negative Impacts of Digital Technology</a:t>
            </a:r>
          </a:p>
        </p:txBody>
      </p:sp>
      <p:cxnSp>
        <p:nvCxnSpPr>
          <p:cNvPr id="104" name="Straight Connector 103"/>
          <p:cNvCxnSpPr/>
          <p:nvPr/>
        </p:nvCxnSpPr>
        <p:spPr>
          <a:xfrm>
            <a:off x="6734628" y="2803459"/>
            <a:ext cx="253459" cy="160535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05" name="Picture 10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04" y="108774"/>
            <a:ext cx="627713" cy="592873"/>
          </a:xfrm>
          <a:prstGeom prst="rect">
            <a:avLst/>
          </a:prstGeom>
        </p:spPr>
      </p:pic>
      <p:pic>
        <p:nvPicPr>
          <p:cNvPr id="106" name="Picture 10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7325" y="74772"/>
            <a:ext cx="665397" cy="628466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55983" y="884866"/>
            <a:ext cx="707789" cy="707789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51252" y="988790"/>
            <a:ext cx="813598" cy="579090"/>
          </a:xfrm>
          <a:prstGeom prst="rect">
            <a:avLst/>
          </a:prstGeom>
        </p:spPr>
      </p:pic>
      <p:pic>
        <p:nvPicPr>
          <p:cNvPr id="1036" name="Picture 12" descr="Image result for coding ico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2330" y="935852"/>
            <a:ext cx="739696" cy="658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53062" y="879523"/>
            <a:ext cx="914690" cy="795780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809349" y="811357"/>
            <a:ext cx="945736" cy="815526"/>
          </a:xfrm>
          <a:prstGeom prst="rect">
            <a:avLst/>
          </a:prstGeom>
        </p:spPr>
      </p:pic>
      <p:pic>
        <p:nvPicPr>
          <p:cNvPr id="99" name="Picture 9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66507" y="5156177"/>
            <a:ext cx="896116" cy="896116"/>
          </a:xfrm>
          <a:prstGeom prst="rect">
            <a:avLst/>
          </a:prstGeom>
        </p:spPr>
      </p:pic>
      <p:pic>
        <p:nvPicPr>
          <p:cNvPr id="1040" name="Picture 16" descr="Image result for software icon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8315" y="5320757"/>
            <a:ext cx="990176" cy="990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10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113632" y="5202307"/>
            <a:ext cx="1242087" cy="918478"/>
          </a:xfrm>
          <a:prstGeom prst="rect">
            <a:avLst/>
          </a:prstGeom>
        </p:spPr>
      </p:pic>
      <p:pic>
        <p:nvPicPr>
          <p:cNvPr id="109" name="Picture 10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021782" y="3203348"/>
            <a:ext cx="512101" cy="512101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228589" y="5242895"/>
            <a:ext cx="690530" cy="848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090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</TotalTime>
  <Words>86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Simpson, Rachel</dc:creator>
  <cp:lastModifiedBy>Annabel Atkin</cp:lastModifiedBy>
  <cp:revision>90</cp:revision>
  <cp:lastPrinted>2020-03-25T13:10:13Z</cp:lastPrinted>
  <dcterms:created xsi:type="dcterms:W3CDTF">2020-01-31T15:23:38Z</dcterms:created>
  <dcterms:modified xsi:type="dcterms:W3CDTF">2022-03-31T12:57:07Z</dcterms:modified>
</cp:coreProperties>
</file>