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9AF0"/>
    <a:srgbClr val="F82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 smtClean="0">
                <a:solidFill>
                  <a:srgbClr val="FC9AF0"/>
                </a:solidFill>
              </a:rPr>
              <a:t>DESIGN TECHNOLOGY</a:t>
            </a:r>
            <a:r>
              <a:rPr lang="en-GB" dirty="0" smtClean="0">
                <a:solidFill>
                  <a:srgbClr val="FC9AF0"/>
                </a:solidFill>
              </a:rPr>
              <a:t> </a:t>
            </a:r>
            <a:r>
              <a:rPr lang="en-GB" sz="4900" dirty="0" smtClean="0">
                <a:solidFill>
                  <a:srgbClr val="FC9AF0"/>
                </a:solidFill>
              </a:rPr>
              <a:t>AT KEELBY</a:t>
            </a:r>
            <a:endParaRPr lang="en-GB" sz="4900" dirty="0">
              <a:solidFill>
                <a:srgbClr val="FC9A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820" y="1021272"/>
            <a:ext cx="2892997" cy="2723823"/>
          </a:xfrm>
          <a:prstGeom prst="rect">
            <a:avLst/>
          </a:prstGeom>
          <a:solidFill>
            <a:srgbClr val="FC9AF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900" dirty="0" smtClean="0"/>
              <a:t>Our design technology curriculum aims to inspire </a:t>
            </a:r>
            <a:r>
              <a:rPr lang="en-GB" sz="1900" dirty="0"/>
              <a:t>children </a:t>
            </a:r>
            <a:r>
              <a:rPr lang="en-GB" sz="1900" dirty="0" smtClean="0"/>
              <a:t>to combine their creativity with judgement. To value the design, make and evaluate process when creating functional products with users and practical purposes in mind</a:t>
            </a:r>
            <a:r>
              <a:rPr lang="en-GB" sz="19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708434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/>
              <a:t>Big Ideas</a:t>
            </a:r>
          </a:p>
          <a:p>
            <a:pPr algn="ctr"/>
            <a:endParaRPr lang="en-GB" sz="15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Investigate and Evaluate </a:t>
            </a:r>
            <a:r>
              <a:rPr lang="en-GB" sz="1400" dirty="0" smtClean="0"/>
              <a:t>existing products are explored to inspire ideas and find out about D&amp;T in the wider world.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Focussed Tasks </a:t>
            </a:r>
            <a:r>
              <a:rPr lang="en-GB" sz="1400" dirty="0" smtClean="0"/>
              <a:t>to learn specific skills and technical knowledge to both design and make.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Design, Make and Evaluate</a:t>
            </a:r>
            <a:r>
              <a:rPr lang="en-GB" sz="1400" b="1" dirty="0"/>
              <a:t> </a:t>
            </a:r>
            <a:r>
              <a:rPr lang="en-GB" sz="1400" dirty="0" smtClean="0"/>
              <a:t>where children create functional products</a:t>
            </a:r>
            <a:endParaRPr lang="en-GB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646878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Content and Sequencing</a:t>
            </a:r>
          </a:p>
          <a:p>
            <a:pPr algn="ctr"/>
            <a:endParaRPr lang="en-GB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3 projects every year (I project each term)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Content of the National curriculum and </a:t>
            </a:r>
            <a:r>
              <a:rPr lang="en-GB" sz="1000" dirty="0"/>
              <a:t>to ensure our children have an accurate understanding of </a:t>
            </a:r>
            <a:r>
              <a:rPr lang="en-GB" sz="1000" dirty="0" smtClean="0"/>
              <a:t>design and technology of </a:t>
            </a:r>
            <a:r>
              <a:rPr lang="en-GB" sz="1000" dirty="0"/>
              <a:t>the world in which they live</a:t>
            </a:r>
            <a:r>
              <a:rPr lang="en-GB" sz="1000" dirty="0" smtClean="0"/>
              <a:t>.</a:t>
            </a:r>
            <a:endParaRPr lang="en-GB" sz="1000" b="1" dirty="0" smtClean="0"/>
          </a:p>
          <a:p>
            <a:endParaRPr lang="en-GB" sz="1000" b="1" dirty="0" smtClean="0"/>
          </a:p>
          <a:p>
            <a:r>
              <a:rPr lang="en-GB" sz="1000" b="1" dirty="0" smtClean="0"/>
              <a:t>D&amp;T studies in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Y1 </a:t>
            </a:r>
            <a:r>
              <a:rPr lang="en-GB" sz="900" b="1" dirty="0"/>
              <a:t>M</a:t>
            </a:r>
            <a:r>
              <a:rPr lang="en-GB" sz="900" b="1" dirty="0" smtClean="0"/>
              <a:t>echanisms</a:t>
            </a:r>
            <a:r>
              <a:rPr lang="en-GB" sz="1000" dirty="0" smtClean="0"/>
              <a:t> </a:t>
            </a:r>
            <a:r>
              <a:rPr lang="en-GB" sz="800" dirty="0" smtClean="0"/>
              <a:t>– wheels and axles,</a:t>
            </a:r>
            <a:r>
              <a:rPr lang="en-GB" sz="900" dirty="0" smtClean="0"/>
              <a:t> </a:t>
            </a:r>
            <a:r>
              <a:rPr lang="en-GB" sz="1000" b="1" dirty="0" smtClean="0"/>
              <a:t>Food</a:t>
            </a:r>
            <a:r>
              <a:rPr lang="en-GB" sz="1000" dirty="0" smtClean="0"/>
              <a:t> </a:t>
            </a:r>
            <a:r>
              <a:rPr lang="en-GB" sz="800" dirty="0" smtClean="0"/>
              <a:t>– preparing fruits and vegetables, </a:t>
            </a:r>
            <a:r>
              <a:rPr lang="en-GB" sz="1000" b="1" dirty="0" smtClean="0"/>
              <a:t>Structures</a:t>
            </a:r>
            <a:r>
              <a:rPr lang="en-GB" sz="1000" dirty="0" smtClean="0"/>
              <a:t> </a:t>
            </a:r>
            <a:r>
              <a:rPr lang="en-GB" sz="800" dirty="0" smtClean="0"/>
              <a:t>– freestanding structures.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Y2 </a:t>
            </a:r>
            <a:r>
              <a:rPr lang="en-GB" sz="900" b="1" dirty="0" smtClean="0"/>
              <a:t>Mechanisms</a:t>
            </a:r>
            <a:r>
              <a:rPr lang="en-GB" sz="1000" dirty="0" smtClean="0"/>
              <a:t> </a:t>
            </a:r>
            <a:r>
              <a:rPr lang="en-GB" sz="800" dirty="0" smtClean="0"/>
              <a:t>– sliders and levers, </a:t>
            </a:r>
            <a:r>
              <a:rPr lang="en-GB" sz="1000" b="1" dirty="0" smtClean="0"/>
              <a:t>Food</a:t>
            </a:r>
            <a:r>
              <a:rPr lang="en-GB" sz="1000" dirty="0" smtClean="0"/>
              <a:t> </a:t>
            </a:r>
            <a:r>
              <a:rPr lang="en-GB" sz="800" dirty="0" smtClean="0"/>
              <a:t>– preparing fruits and vegetables,</a:t>
            </a:r>
            <a:r>
              <a:rPr lang="en-GB" sz="1000" dirty="0"/>
              <a:t> </a:t>
            </a:r>
            <a:r>
              <a:rPr lang="en-GB" sz="900" b="1" dirty="0"/>
              <a:t>Textiles</a:t>
            </a:r>
            <a:r>
              <a:rPr lang="en-GB" sz="1000" dirty="0"/>
              <a:t>- </a:t>
            </a:r>
            <a:r>
              <a:rPr lang="en-GB" sz="800" dirty="0"/>
              <a:t>templates and joining.</a:t>
            </a:r>
            <a:endParaRPr lang="en-GB" sz="800" dirty="0" smtClean="0"/>
          </a:p>
          <a:p>
            <a:r>
              <a:rPr lang="en-GB" sz="1000" b="1" dirty="0" smtClean="0"/>
              <a:t>D&amp;T </a:t>
            </a:r>
            <a:r>
              <a:rPr lang="en-GB" sz="1000" b="1" dirty="0"/>
              <a:t>studies in </a:t>
            </a:r>
            <a:r>
              <a:rPr lang="en-GB" sz="1000" b="1" dirty="0" smtClean="0"/>
              <a:t>KS2 </a:t>
            </a:r>
            <a:endParaRPr lang="en-GB" sz="10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Y3 </a:t>
            </a:r>
            <a:r>
              <a:rPr lang="en-GB" sz="900" b="1" dirty="0" smtClean="0"/>
              <a:t>Textiles </a:t>
            </a:r>
            <a:r>
              <a:rPr lang="en-GB" sz="800" dirty="0" smtClean="0"/>
              <a:t>– templates and joining, </a:t>
            </a:r>
            <a:r>
              <a:rPr lang="en-GB" sz="900" b="1" dirty="0" smtClean="0"/>
              <a:t>Structures –</a:t>
            </a:r>
            <a:r>
              <a:rPr lang="en-GB" sz="800" dirty="0" smtClean="0"/>
              <a:t> shell structures,  </a:t>
            </a:r>
            <a:r>
              <a:rPr lang="en-GB" sz="900" b="1" dirty="0" smtClean="0"/>
              <a:t>Food </a:t>
            </a:r>
            <a:r>
              <a:rPr lang="en-GB" sz="800" dirty="0" smtClean="0"/>
              <a:t>– healthy ad varied diet.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Y4 </a:t>
            </a:r>
            <a:r>
              <a:rPr lang="en-GB" sz="900" b="1" dirty="0" smtClean="0"/>
              <a:t>Mechanisms </a:t>
            </a:r>
            <a:r>
              <a:rPr lang="en-GB" sz="800" dirty="0" smtClean="0"/>
              <a:t>– Levers and sliders, </a:t>
            </a:r>
            <a:r>
              <a:rPr lang="en-GB" sz="900" b="1" dirty="0" smtClean="0"/>
              <a:t>Electrical Systems </a:t>
            </a:r>
            <a:r>
              <a:rPr lang="en-GB" sz="800" dirty="0" smtClean="0"/>
              <a:t>– simple circuits and switches, </a:t>
            </a:r>
            <a:r>
              <a:rPr lang="en-GB" sz="900" b="1" dirty="0" smtClean="0"/>
              <a:t>Textiles </a:t>
            </a:r>
            <a:r>
              <a:rPr lang="en-GB" sz="800" dirty="0" smtClean="0"/>
              <a:t>– 2D shape to 3D product.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Y5 </a:t>
            </a:r>
            <a:r>
              <a:rPr lang="en-GB" sz="900" b="1" dirty="0" smtClean="0"/>
              <a:t>Food </a:t>
            </a:r>
            <a:r>
              <a:rPr lang="en-GB" sz="800" dirty="0" smtClean="0"/>
              <a:t>– celebrating cultures and seasonality, </a:t>
            </a:r>
            <a:r>
              <a:rPr lang="en-GB" sz="900" b="1" dirty="0" smtClean="0"/>
              <a:t>Textiles – </a:t>
            </a:r>
            <a:r>
              <a:rPr lang="en-GB" sz="800" dirty="0" smtClean="0"/>
              <a:t>combining shapes, </a:t>
            </a:r>
            <a:r>
              <a:rPr lang="en-GB" sz="900" b="1" dirty="0" smtClean="0"/>
              <a:t>Structures –</a:t>
            </a:r>
            <a:r>
              <a:rPr lang="en-GB" sz="800" dirty="0" smtClean="0"/>
              <a:t> frame structures.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Y6 </a:t>
            </a:r>
            <a:r>
              <a:rPr lang="en-GB" sz="900" b="1" dirty="0" smtClean="0"/>
              <a:t>Enterprise </a:t>
            </a:r>
            <a:r>
              <a:rPr lang="en-GB" sz="800" dirty="0" smtClean="0"/>
              <a:t>– Christmas Fair, </a:t>
            </a:r>
            <a:r>
              <a:rPr lang="en-GB" sz="900" b="1" dirty="0" smtClean="0"/>
              <a:t>Electrical Systems </a:t>
            </a:r>
            <a:r>
              <a:rPr lang="en-GB" sz="800" dirty="0" smtClean="0"/>
              <a:t>complex switches and circuits, </a:t>
            </a:r>
            <a:r>
              <a:rPr lang="en-GB" sz="900" b="1" dirty="0" smtClean="0"/>
              <a:t>Mechanical Systems – </a:t>
            </a:r>
            <a:r>
              <a:rPr lang="en-GB" sz="800" dirty="0" smtClean="0"/>
              <a:t>pulleys and gears.</a:t>
            </a:r>
            <a:endParaRPr lang="en-GB" sz="10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266006" y="4002720"/>
            <a:ext cx="2891811" cy="2693045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Links with English and Maths</a:t>
            </a:r>
            <a:endParaRPr lang="en-GB" sz="800" b="1" dirty="0"/>
          </a:p>
          <a:p>
            <a:pPr algn="ctr"/>
            <a:endParaRPr lang="en-GB" sz="800" dirty="0" smtClean="0"/>
          </a:p>
          <a:p>
            <a:pPr algn="ctr"/>
            <a:endParaRPr lang="en-GB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High quality texts chosen for English that may link or inspire design technology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Expression of design ideas and evaluations, shared both orally and in written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Shape, position, accurate measure, sequencing.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769989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</a:t>
            </a:r>
            <a:endParaRPr lang="en-GB" sz="1400" b="1" dirty="0" smtClean="0"/>
          </a:p>
          <a:p>
            <a:pPr algn="ctr"/>
            <a:endParaRPr lang="en-GB" sz="1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All units begin with an exploration of existing products.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Projects on a page is referred to and intentions shared.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All children complete practise tasks and make possibly create prototypes.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Designs are varied.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End products are individual.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End of unit product evaluation completed.</a:t>
            </a:r>
            <a:endParaRPr lang="en-GB" sz="8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693045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</a:t>
            </a:r>
            <a:r>
              <a:rPr lang="en-GB" sz="1300" dirty="0" smtClean="0"/>
              <a:t>veryone has access to the Design &amp; Technology National Curriculum.</a:t>
            </a:r>
          </a:p>
          <a:p>
            <a:endParaRPr lang="en-GB" sz="1300" dirty="0"/>
          </a:p>
          <a:p>
            <a:r>
              <a:rPr lang="en-GB" sz="1300" dirty="0" smtClean="0"/>
              <a:t>Support is provided for those learners who require it.</a:t>
            </a:r>
          </a:p>
          <a:p>
            <a:endParaRPr lang="en-GB" sz="1300" dirty="0"/>
          </a:p>
          <a:p>
            <a:r>
              <a:rPr lang="en-GB" sz="1300" dirty="0" smtClean="0"/>
              <a:t>Considerations is given for learners who grasp concepts more rapidly.</a:t>
            </a:r>
            <a:endParaRPr lang="en-GB" sz="800" dirty="0"/>
          </a:p>
          <a:p>
            <a:endParaRPr lang="en-GB" sz="800" dirty="0" smtClean="0"/>
          </a:p>
          <a:p>
            <a:endParaRPr lang="en-GB" sz="800" dirty="0"/>
          </a:p>
          <a:p>
            <a:endParaRPr lang="en-GB" sz="1300" dirty="0" smtClean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57120" y="4048887"/>
            <a:ext cx="3159006" cy="2646878"/>
          </a:xfrm>
          <a:prstGeom prst="rect">
            <a:avLst/>
          </a:prstGeom>
          <a:noFill/>
          <a:ln w="25400">
            <a:solidFill>
              <a:srgbClr val="FC9AF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Retrieval Practice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Knowledge, skills and vocabulary are identified and connections are made to previous projects.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Focussed Tasks can be linked to previous experiences.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Design ideas are connected and built upon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Making skills are developed and connections made with previous products.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Evaluations are valued and reflection linked to previous projects is encouraged.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42664"/>
            <a:ext cx="854912" cy="499619"/>
          </a:xfrm>
          <a:prstGeom prst="rect">
            <a:avLst/>
          </a:prstGeom>
          <a:noFill/>
          <a:ln>
            <a:solidFill>
              <a:srgbClr val="FC9AF0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36" y="440045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27" y="4396961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346" y="0"/>
            <a:ext cx="1041370" cy="9835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7975" y="83480"/>
            <a:ext cx="813099" cy="91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438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DESIGN TECHNOLOGY AT KEELBY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Cowling, Annabel</cp:lastModifiedBy>
  <cp:revision>54</cp:revision>
  <dcterms:created xsi:type="dcterms:W3CDTF">2019-11-06T10:58:00Z</dcterms:created>
  <dcterms:modified xsi:type="dcterms:W3CDTF">2020-01-13T14:49:00Z</dcterms:modified>
</cp:coreProperties>
</file>