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12192000" cy="6858000"/>
  <p:notesSz cx="6799263" cy="9929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C34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50" d="100"/>
          <a:sy n="150" d="100"/>
        </p:scale>
        <p:origin x="-1478" y="-27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B7124-B57B-452A-BC19-0AC6A46C296F}" type="datetimeFigureOut">
              <a:rPr lang="en-GB" smtClean="0"/>
              <a:t>12/01/2020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9618A-8CAB-4D2F-ACDB-D08414DCEC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32426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B7124-B57B-452A-BC19-0AC6A46C296F}" type="datetimeFigureOut">
              <a:rPr lang="en-GB" smtClean="0"/>
              <a:t>12/01/2020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9618A-8CAB-4D2F-ACDB-D08414DCEC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8171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B7124-B57B-452A-BC19-0AC6A46C296F}" type="datetimeFigureOut">
              <a:rPr lang="en-GB" smtClean="0"/>
              <a:t>12/01/2020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9618A-8CAB-4D2F-ACDB-D08414DCEC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775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B7124-B57B-452A-BC19-0AC6A46C296F}" type="datetimeFigureOut">
              <a:rPr lang="en-GB" smtClean="0"/>
              <a:t>12/01/2020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9618A-8CAB-4D2F-ACDB-D08414DCEC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2808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B7124-B57B-452A-BC19-0AC6A46C296F}" type="datetimeFigureOut">
              <a:rPr lang="en-GB" smtClean="0"/>
              <a:t>12/01/2020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9618A-8CAB-4D2F-ACDB-D08414DCEC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47519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B7124-B57B-452A-BC19-0AC6A46C296F}" type="datetimeFigureOut">
              <a:rPr lang="en-GB" smtClean="0"/>
              <a:t>12/01/2020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9618A-8CAB-4D2F-ACDB-D08414DCEC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1815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B7124-B57B-452A-BC19-0AC6A46C296F}" type="datetimeFigureOut">
              <a:rPr lang="en-GB" smtClean="0"/>
              <a:t>12/01/2020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9618A-8CAB-4D2F-ACDB-D08414DCEC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9486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B7124-B57B-452A-BC19-0AC6A46C296F}" type="datetimeFigureOut">
              <a:rPr lang="en-GB" smtClean="0"/>
              <a:t>12/01/2020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9618A-8CAB-4D2F-ACDB-D08414DCEC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8828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B7124-B57B-452A-BC19-0AC6A46C296F}" type="datetimeFigureOut">
              <a:rPr lang="en-GB" smtClean="0"/>
              <a:t>12/01/2020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9618A-8CAB-4D2F-ACDB-D08414DCEC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75954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B7124-B57B-452A-BC19-0AC6A46C296F}" type="datetimeFigureOut">
              <a:rPr lang="en-GB" smtClean="0"/>
              <a:t>12/01/2020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9618A-8CAB-4D2F-ACDB-D08414DCEC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41610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B7124-B57B-452A-BC19-0AC6A46C296F}" type="datetimeFigureOut">
              <a:rPr lang="en-GB" smtClean="0"/>
              <a:t>12/01/2020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9618A-8CAB-4D2F-ACDB-D08414DCEC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44991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3B7124-B57B-452A-BC19-0AC6A46C296F}" type="datetimeFigureOut">
              <a:rPr lang="en-GB" smtClean="0"/>
              <a:t>12/01/2020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79618A-8CAB-4D2F-ACDB-D08414DCEC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1311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/>
          <p:cNvGrpSpPr/>
          <p:nvPr/>
        </p:nvGrpSpPr>
        <p:grpSpPr>
          <a:xfrm rot="10800000" flipV="1">
            <a:off x="4966611" y="2364354"/>
            <a:ext cx="1944332" cy="1635534"/>
            <a:chOff x="3043382" y="1051560"/>
            <a:chExt cx="1421476" cy="1313411"/>
          </a:xfrm>
        </p:grpSpPr>
        <p:sp>
          <p:nvSpPr>
            <p:cNvPr id="28" name="Block Arc 27"/>
            <p:cNvSpPr/>
            <p:nvPr/>
          </p:nvSpPr>
          <p:spPr>
            <a:xfrm>
              <a:off x="3043382" y="1051560"/>
              <a:ext cx="1421476" cy="1313411"/>
            </a:xfrm>
            <a:prstGeom prst="blockArc">
              <a:avLst>
                <a:gd name="adj1" fmla="val 10800000"/>
                <a:gd name="adj2" fmla="val 4"/>
                <a:gd name="adj3" fmla="val 22479"/>
              </a:avLst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29" name="Arc 28"/>
            <p:cNvSpPr/>
            <p:nvPr/>
          </p:nvSpPr>
          <p:spPr>
            <a:xfrm>
              <a:off x="3195782" y="1173019"/>
              <a:ext cx="1108363" cy="946496"/>
            </a:xfrm>
            <a:prstGeom prst="arc">
              <a:avLst>
                <a:gd name="adj1" fmla="val 10488324"/>
                <a:gd name="adj2" fmla="val 177656"/>
              </a:avLst>
            </a:prstGeom>
            <a:ln w="28575">
              <a:solidFill>
                <a:schemeClr val="bg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36" name="Group 35"/>
          <p:cNvGrpSpPr/>
          <p:nvPr/>
        </p:nvGrpSpPr>
        <p:grpSpPr>
          <a:xfrm flipV="1">
            <a:off x="4966611" y="2342600"/>
            <a:ext cx="1944332" cy="1635534"/>
            <a:chOff x="3043382" y="1051560"/>
            <a:chExt cx="1421476" cy="1313411"/>
          </a:xfrm>
        </p:grpSpPr>
        <p:sp>
          <p:nvSpPr>
            <p:cNvPr id="37" name="Block Arc 36"/>
            <p:cNvSpPr/>
            <p:nvPr/>
          </p:nvSpPr>
          <p:spPr>
            <a:xfrm>
              <a:off x="3043382" y="1051560"/>
              <a:ext cx="1421476" cy="1313411"/>
            </a:xfrm>
            <a:prstGeom prst="blockArc">
              <a:avLst>
                <a:gd name="adj1" fmla="val 10800000"/>
                <a:gd name="adj2" fmla="val 4"/>
                <a:gd name="adj3" fmla="val 22479"/>
              </a:avLst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38" name="Arc 37"/>
            <p:cNvSpPr/>
            <p:nvPr/>
          </p:nvSpPr>
          <p:spPr>
            <a:xfrm>
              <a:off x="3195782" y="1173019"/>
              <a:ext cx="1108363" cy="946496"/>
            </a:xfrm>
            <a:prstGeom prst="arc">
              <a:avLst>
                <a:gd name="adj1" fmla="val 10488324"/>
                <a:gd name="adj2" fmla="val 177656"/>
              </a:avLst>
            </a:prstGeom>
            <a:ln w="28575">
              <a:solidFill>
                <a:schemeClr val="bg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40" name="Group 39"/>
          <p:cNvGrpSpPr/>
          <p:nvPr/>
        </p:nvGrpSpPr>
        <p:grpSpPr>
          <a:xfrm rot="427694">
            <a:off x="5755967" y="3905177"/>
            <a:ext cx="5603266" cy="2948678"/>
            <a:chOff x="-337128" y="358833"/>
            <a:chExt cx="5583152" cy="2948678"/>
          </a:xfrm>
        </p:grpSpPr>
        <p:grpSp>
          <p:nvGrpSpPr>
            <p:cNvPr id="41" name="Group 40"/>
            <p:cNvGrpSpPr/>
            <p:nvPr/>
          </p:nvGrpSpPr>
          <p:grpSpPr>
            <a:xfrm rot="1382496">
              <a:off x="-337128" y="358833"/>
              <a:ext cx="2543693" cy="1313411"/>
              <a:chOff x="3043382" y="1051560"/>
              <a:chExt cx="2543693" cy="1313411"/>
            </a:xfrm>
          </p:grpSpPr>
          <p:grpSp>
            <p:nvGrpSpPr>
              <p:cNvPr id="52" name="Group 51"/>
              <p:cNvGrpSpPr/>
              <p:nvPr/>
            </p:nvGrpSpPr>
            <p:grpSpPr>
              <a:xfrm>
                <a:off x="3043382" y="1051560"/>
                <a:ext cx="1421476" cy="1313411"/>
                <a:chOff x="3043382" y="1051560"/>
                <a:chExt cx="1421476" cy="1313411"/>
              </a:xfrm>
            </p:grpSpPr>
            <p:sp>
              <p:nvSpPr>
                <p:cNvPr id="56" name="Block Arc 55"/>
                <p:cNvSpPr/>
                <p:nvPr/>
              </p:nvSpPr>
              <p:spPr>
                <a:xfrm>
                  <a:off x="3043382" y="1051560"/>
                  <a:ext cx="1421476" cy="1313411"/>
                </a:xfrm>
                <a:prstGeom prst="blockArc">
                  <a:avLst>
                    <a:gd name="adj1" fmla="val 10800000"/>
                    <a:gd name="adj2" fmla="val 4"/>
                    <a:gd name="adj3" fmla="val 22479"/>
                  </a:avLst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57" name="Arc 56"/>
                <p:cNvSpPr/>
                <p:nvPr/>
              </p:nvSpPr>
              <p:spPr>
                <a:xfrm>
                  <a:off x="3195782" y="1173019"/>
                  <a:ext cx="1108363" cy="946496"/>
                </a:xfrm>
                <a:prstGeom prst="arc">
                  <a:avLst>
                    <a:gd name="adj1" fmla="val 10488324"/>
                    <a:gd name="adj2" fmla="val 177656"/>
                  </a:avLst>
                </a:prstGeom>
                <a:ln w="28575">
                  <a:solidFill>
                    <a:schemeClr val="bg1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53" name="Group 52"/>
              <p:cNvGrpSpPr/>
              <p:nvPr/>
            </p:nvGrpSpPr>
            <p:grpSpPr>
              <a:xfrm flipV="1">
                <a:off x="4165599" y="1051560"/>
                <a:ext cx="1421476" cy="1313411"/>
                <a:chOff x="3043382" y="1051560"/>
                <a:chExt cx="1421476" cy="1313411"/>
              </a:xfrm>
            </p:grpSpPr>
            <p:sp>
              <p:nvSpPr>
                <p:cNvPr id="54" name="Block Arc 53"/>
                <p:cNvSpPr/>
                <p:nvPr/>
              </p:nvSpPr>
              <p:spPr>
                <a:xfrm>
                  <a:off x="3043382" y="1051560"/>
                  <a:ext cx="1421476" cy="1313411"/>
                </a:xfrm>
                <a:prstGeom prst="blockArc">
                  <a:avLst>
                    <a:gd name="adj1" fmla="val 10800000"/>
                    <a:gd name="adj2" fmla="val 4"/>
                    <a:gd name="adj3" fmla="val 22479"/>
                  </a:avLst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55" name="Arc 54"/>
                <p:cNvSpPr/>
                <p:nvPr/>
              </p:nvSpPr>
              <p:spPr>
                <a:xfrm>
                  <a:off x="3195782" y="1173019"/>
                  <a:ext cx="1108363" cy="946496"/>
                </a:xfrm>
                <a:prstGeom prst="arc">
                  <a:avLst>
                    <a:gd name="adj1" fmla="val 10488324"/>
                    <a:gd name="adj2" fmla="val 177656"/>
                  </a:avLst>
                </a:prstGeom>
                <a:ln w="28575">
                  <a:solidFill>
                    <a:schemeClr val="bg1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p:grpSp>
          <p:nvGrpSpPr>
            <p:cNvPr id="42" name="Group 41"/>
            <p:cNvGrpSpPr/>
            <p:nvPr/>
          </p:nvGrpSpPr>
          <p:grpSpPr>
            <a:xfrm rot="1382496">
              <a:off x="1721328" y="1286276"/>
              <a:ext cx="2543693" cy="1313411"/>
              <a:chOff x="3043382" y="1051560"/>
              <a:chExt cx="2543693" cy="1313411"/>
            </a:xfrm>
          </p:grpSpPr>
          <p:grpSp>
            <p:nvGrpSpPr>
              <p:cNvPr id="46" name="Group 45"/>
              <p:cNvGrpSpPr/>
              <p:nvPr/>
            </p:nvGrpSpPr>
            <p:grpSpPr>
              <a:xfrm>
                <a:off x="3043382" y="1051560"/>
                <a:ext cx="1421476" cy="1313411"/>
                <a:chOff x="3043382" y="1051560"/>
                <a:chExt cx="1421476" cy="1313411"/>
              </a:xfrm>
            </p:grpSpPr>
            <p:sp>
              <p:nvSpPr>
                <p:cNvPr id="50" name="Block Arc 49"/>
                <p:cNvSpPr/>
                <p:nvPr/>
              </p:nvSpPr>
              <p:spPr>
                <a:xfrm>
                  <a:off x="3043382" y="1051560"/>
                  <a:ext cx="1421476" cy="1313411"/>
                </a:xfrm>
                <a:prstGeom prst="blockArc">
                  <a:avLst>
                    <a:gd name="adj1" fmla="val 10800000"/>
                    <a:gd name="adj2" fmla="val 4"/>
                    <a:gd name="adj3" fmla="val 22479"/>
                  </a:avLst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51" name="Arc 50"/>
                <p:cNvSpPr/>
                <p:nvPr/>
              </p:nvSpPr>
              <p:spPr>
                <a:xfrm>
                  <a:off x="3195782" y="1173019"/>
                  <a:ext cx="1108363" cy="946496"/>
                </a:xfrm>
                <a:prstGeom prst="arc">
                  <a:avLst>
                    <a:gd name="adj1" fmla="val 10488324"/>
                    <a:gd name="adj2" fmla="val 177656"/>
                  </a:avLst>
                </a:prstGeom>
                <a:ln w="28575">
                  <a:solidFill>
                    <a:schemeClr val="bg1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47" name="Group 46"/>
              <p:cNvGrpSpPr/>
              <p:nvPr/>
            </p:nvGrpSpPr>
            <p:grpSpPr>
              <a:xfrm flipV="1">
                <a:off x="4165599" y="1051560"/>
                <a:ext cx="1421476" cy="1313411"/>
                <a:chOff x="3043382" y="1051560"/>
                <a:chExt cx="1421476" cy="1313411"/>
              </a:xfrm>
            </p:grpSpPr>
            <p:sp>
              <p:nvSpPr>
                <p:cNvPr id="48" name="Block Arc 47"/>
                <p:cNvSpPr/>
                <p:nvPr/>
              </p:nvSpPr>
              <p:spPr>
                <a:xfrm>
                  <a:off x="3043382" y="1051560"/>
                  <a:ext cx="1421476" cy="1313411"/>
                </a:xfrm>
                <a:prstGeom prst="blockArc">
                  <a:avLst>
                    <a:gd name="adj1" fmla="val 10800000"/>
                    <a:gd name="adj2" fmla="val 4"/>
                    <a:gd name="adj3" fmla="val 22479"/>
                  </a:avLst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49" name="Arc 48"/>
                <p:cNvSpPr/>
                <p:nvPr/>
              </p:nvSpPr>
              <p:spPr>
                <a:xfrm>
                  <a:off x="3195782" y="1173019"/>
                  <a:ext cx="1108363" cy="946496"/>
                </a:xfrm>
                <a:prstGeom prst="arc">
                  <a:avLst>
                    <a:gd name="adj1" fmla="val 10488324"/>
                    <a:gd name="adj2" fmla="val 177656"/>
                  </a:avLst>
                </a:prstGeom>
                <a:ln w="28575">
                  <a:solidFill>
                    <a:schemeClr val="bg1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p:grpSp>
          <p:nvGrpSpPr>
            <p:cNvPr id="43" name="Group 42"/>
            <p:cNvGrpSpPr/>
            <p:nvPr/>
          </p:nvGrpSpPr>
          <p:grpSpPr>
            <a:xfrm rot="1382496">
              <a:off x="3824548" y="1994100"/>
              <a:ext cx="1421476" cy="1313411"/>
              <a:chOff x="3043382" y="1051560"/>
              <a:chExt cx="1421476" cy="1313411"/>
            </a:xfrm>
          </p:grpSpPr>
          <p:sp>
            <p:nvSpPr>
              <p:cNvPr id="44" name="Block Arc 43"/>
              <p:cNvSpPr/>
              <p:nvPr/>
            </p:nvSpPr>
            <p:spPr>
              <a:xfrm>
                <a:off x="3043382" y="1051560"/>
                <a:ext cx="1421476" cy="1313411"/>
              </a:xfrm>
              <a:prstGeom prst="blockArc">
                <a:avLst>
                  <a:gd name="adj1" fmla="val 10800000"/>
                  <a:gd name="adj2" fmla="val 4"/>
                  <a:gd name="adj3" fmla="val 22479"/>
                </a:avLst>
              </a:prstGeom>
              <a:solidFill>
                <a:schemeClr val="bg2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45" name="Arc 44"/>
              <p:cNvSpPr/>
              <p:nvPr/>
            </p:nvSpPr>
            <p:spPr>
              <a:xfrm>
                <a:off x="3195782" y="1173019"/>
                <a:ext cx="1108363" cy="946496"/>
              </a:xfrm>
              <a:prstGeom prst="arc">
                <a:avLst>
                  <a:gd name="adj1" fmla="val 10488324"/>
                  <a:gd name="adj2" fmla="val 177656"/>
                </a:avLst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58" name="Group 57"/>
          <p:cNvGrpSpPr/>
          <p:nvPr/>
        </p:nvGrpSpPr>
        <p:grpSpPr>
          <a:xfrm rot="18946295">
            <a:off x="6303204" y="223568"/>
            <a:ext cx="5603266" cy="2948678"/>
            <a:chOff x="-337128" y="358833"/>
            <a:chExt cx="5583152" cy="2948678"/>
          </a:xfrm>
        </p:grpSpPr>
        <p:grpSp>
          <p:nvGrpSpPr>
            <p:cNvPr id="59" name="Group 58"/>
            <p:cNvGrpSpPr/>
            <p:nvPr/>
          </p:nvGrpSpPr>
          <p:grpSpPr>
            <a:xfrm rot="1382496">
              <a:off x="-337128" y="358833"/>
              <a:ext cx="2543693" cy="1313411"/>
              <a:chOff x="3043382" y="1051560"/>
              <a:chExt cx="2543693" cy="1313411"/>
            </a:xfrm>
          </p:grpSpPr>
          <p:grpSp>
            <p:nvGrpSpPr>
              <p:cNvPr id="70" name="Group 69"/>
              <p:cNvGrpSpPr/>
              <p:nvPr/>
            </p:nvGrpSpPr>
            <p:grpSpPr>
              <a:xfrm>
                <a:off x="3043382" y="1051560"/>
                <a:ext cx="1421476" cy="1313411"/>
                <a:chOff x="3043382" y="1051560"/>
                <a:chExt cx="1421476" cy="1313411"/>
              </a:xfrm>
            </p:grpSpPr>
            <p:sp>
              <p:nvSpPr>
                <p:cNvPr id="74" name="Block Arc 73"/>
                <p:cNvSpPr/>
                <p:nvPr/>
              </p:nvSpPr>
              <p:spPr>
                <a:xfrm>
                  <a:off x="3043382" y="1051560"/>
                  <a:ext cx="1421476" cy="1313411"/>
                </a:xfrm>
                <a:prstGeom prst="blockArc">
                  <a:avLst>
                    <a:gd name="adj1" fmla="val 10800000"/>
                    <a:gd name="adj2" fmla="val 4"/>
                    <a:gd name="adj3" fmla="val 22479"/>
                  </a:avLst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75" name="Arc 74"/>
                <p:cNvSpPr/>
                <p:nvPr/>
              </p:nvSpPr>
              <p:spPr>
                <a:xfrm>
                  <a:off x="3195782" y="1173019"/>
                  <a:ext cx="1108363" cy="946496"/>
                </a:xfrm>
                <a:prstGeom prst="arc">
                  <a:avLst>
                    <a:gd name="adj1" fmla="val 10488324"/>
                    <a:gd name="adj2" fmla="val 177656"/>
                  </a:avLst>
                </a:prstGeom>
                <a:ln w="28575">
                  <a:solidFill>
                    <a:schemeClr val="bg1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71" name="Group 70"/>
              <p:cNvGrpSpPr/>
              <p:nvPr/>
            </p:nvGrpSpPr>
            <p:grpSpPr>
              <a:xfrm flipV="1">
                <a:off x="4165599" y="1051560"/>
                <a:ext cx="1421476" cy="1313411"/>
                <a:chOff x="3043382" y="1051560"/>
                <a:chExt cx="1421476" cy="1313411"/>
              </a:xfrm>
            </p:grpSpPr>
            <p:sp>
              <p:nvSpPr>
                <p:cNvPr id="72" name="Block Arc 71"/>
                <p:cNvSpPr/>
                <p:nvPr/>
              </p:nvSpPr>
              <p:spPr>
                <a:xfrm>
                  <a:off x="3043382" y="1051560"/>
                  <a:ext cx="1421476" cy="1313411"/>
                </a:xfrm>
                <a:prstGeom prst="blockArc">
                  <a:avLst>
                    <a:gd name="adj1" fmla="val 10800000"/>
                    <a:gd name="adj2" fmla="val 4"/>
                    <a:gd name="adj3" fmla="val 22479"/>
                  </a:avLst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73" name="Arc 72"/>
                <p:cNvSpPr/>
                <p:nvPr/>
              </p:nvSpPr>
              <p:spPr>
                <a:xfrm>
                  <a:off x="3195782" y="1173019"/>
                  <a:ext cx="1108363" cy="946496"/>
                </a:xfrm>
                <a:prstGeom prst="arc">
                  <a:avLst>
                    <a:gd name="adj1" fmla="val 10488324"/>
                    <a:gd name="adj2" fmla="val 177656"/>
                  </a:avLst>
                </a:prstGeom>
                <a:ln w="28575">
                  <a:solidFill>
                    <a:schemeClr val="bg1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p:grpSp>
          <p:nvGrpSpPr>
            <p:cNvPr id="60" name="Group 59"/>
            <p:cNvGrpSpPr/>
            <p:nvPr/>
          </p:nvGrpSpPr>
          <p:grpSpPr>
            <a:xfrm rot="1382496">
              <a:off x="1721328" y="1286276"/>
              <a:ext cx="2543693" cy="1313411"/>
              <a:chOff x="3043382" y="1051560"/>
              <a:chExt cx="2543693" cy="1313411"/>
            </a:xfrm>
          </p:grpSpPr>
          <p:grpSp>
            <p:nvGrpSpPr>
              <p:cNvPr id="64" name="Group 63"/>
              <p:cNvGrpSpPr/>
              <p:nvPr/>
            </p:nvGrpSpPr>
            <p:grpSpPr>
              <a:xfrm>
                <a:off x="3043382" y="1051560"/>
                <a:ext cx="1421476" cy="1313411"/>
                <a:chOff x="3043382" y="1051560"/>
                <a:chExt cx="1421476" cy="1313411"/>
              </a:xfrm>
            </p:grpSpPr>
            <p:sp>
              <p:nvSpPr>
                <p:cNvPr id="68" name="Block Arc 67"/>
                <p:cNvSpPr/>
                <p:nvPr/>
              </p:nvSpPr>
              <p:spPr>
                <a:xfrm>
                  <a:off x="3043382" y="1051560"/>
                  <a:ext cx="1421476" cy="1313411"/>
                </a:xfrm>
                <a:prstGeom prst="blockArc">
                  <a:avLst>
                    <a:gd name="adj1" fmla="val 10800000"/>
                    <a:gd name="adj2" fmla="val 4"/>
                    <a:gd name="adj3" fmla="val 22479"/>
                  </a:avLst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69" name="Arc 68"/>
                <p:cNvSpPr/>
                <p:nvPr/>
              </p:nvSpPr>
              <p:spPr>
                <a:xfrm>
                  <a:off x="3195782" y="1173019"/>
                  <a:ext cx="1108363" cy="946496"/>
                </a:xfrm>
                <a:prstGeom prst="arc">
                  <a:avLst>
                    <a:gd name="adj1" fmla="val 10488324"/>
                    <a:gd name="adj2" fmla="val 177656"/>
                  </a:avLst>
                </a:prstGeom>
                <a:ln w="28575">
                  <a:solidFill>
                    <a:schemeClr val="bg1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65" name="Group 64"/>
              <p:cNvGrpSpPr/>
              <p:nvPr/>
            </p:nvGrpSpPr>
            <p:grpSpPr>
              <a:xfrm flipV="1">
                <a:off x="4165599" y="1051560"/>
                <a:ext cx="1421476" cy="1313411"/>
                <a:chOff x="3043382" y="1051560"/>
                <a:chExt cx="1421476" cy="1313411"/>
              </a:xfrm>
            </p:grpSpPr>
            <p:sp>
              <p:nvSpPr>
                <p:cNvPr id="66" name="Block Arc 65"/>
                <p:cNvSpPr/>
                <p:nvPr/>
              </p:nvSpPr>
              <p:spPr>
                <a:xfrm>
                  <a:off x="3043382" y="1051560"/>
                  <a:ext cx="1421476" cy="1313411"/>
                </a:xfrm>
                <a:prstGeom prst="blockArc">
                  <a:avLst>
                    <a:gd name="adj1" fmla="val 10800000"/>
                    <a:gd name="adj2" fmla="val 4"/>
                    <a:gd name="adj3" fmla="val 22479"/>
                  </a:avLst>
                </a:prstGeom>
                <a:solidFill>
                  <a:schemeClr val="bg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67" name="Arc 66"/>
                <p:cNvSpPr/>
                <p:nvPr/>
              </p:nvSpPr>
              <p:spPr>
                <a:xfrm>
                  <a:off x="3195782" y="1173019"/>
                  <a:ext cx="1108363" cy="946496"/>
                </a:xfrm>
                <a:prstGeom prst="arc">
                  <a:avLst>
                    <a:gd name="adj1" fmla="val 10488324"/>
                    <a:gd name="adj2" fmla="val 177656"/>
                  </a:avLst>
                </a:prstGeom>
                <a:ln w="28575">
                  <a:solidFill>
                    <a:schemeClr val="bg1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p:grpSp>
          <p:nvGrpSpPr>
            <p:cNvPr id="61" name="Group 60"/>
            <p:cNvGrpSpPr/>
            <p:nvPr/>
          </p:nvGrpSpPr>
          <p:grpSpPr>
            <a:xfrm rot="1382496">
              <a:off x="3824548" y="1994100"/>
              <a:ext cx="1421476" cy="1313411"/>
              <a:chOff x="3043382" y="1051560"/>
              <a:chExt cx="1421476" cy="1313411"/>
            </a:xfrm>
          </p:grpSpPr>
          <p:sp>
            <p:nvSpPr>
              <p:cNvPr id="62" name="Block Arc 61"/>
              <p:cNvSpPr/>
              <p:nvPr/>
            </p:nvSpPr>
            <p:spPr>
              <a:xfrm>
                <a:off x="3043382" y="1051560"/>
                <a:ext cx="1421476" cy="1313411"/>
              </a:xfrm>
              <a:prstGeom prst="blockArc">
                <a:avLst>
                  <a:gd name="adj1" fmla="val 10800000"/>
                  <a:gd name="adj2" fmla="val 4"/>
                  <a:gd name="adj3" fmla="val 22479"/>
                </a:avLst>
              </a:prstGeom>
              <a:solidFill>
                <a:schemeClr val="bg2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63" name="Arc 62"/>
              <p:cNvSpPr/>
              <p:nvPr/>
            </p:nvSpPr>
            <p:spPr>
              <a:xfrm>
                <a:off x="3195782" y="1173019"/>
                <a:ext cx="1108363" cy="946496"/>
              </a:xfrm>
              <a:prstGeom prst="arc">
                <a:avLst>
                  <a:gd name="adj1" fmla="val 10488324"/>
                  <a:gd name="adj2" fmla="val 177656"/>
                </a:avLst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sp>
        <p:nvSpPr>
          <p:cNvPr id="96" name="Rounded Rectangle 95"/>
          <p:cNvSpPr/>
          <p:nvPr/>
        </p:nvSpPr>
        <p:spPr>
          <a:xfrm>
            <a:off x="10707295" y="5691722"/>
            <a:ext cx="1286140" cy="1128675"/>
          </a:xfrm>
          <a:prstGeom prst="roundRect">
            <a:avLst/>
          </a:prstGeom>
          <a:solidFill>
            <a:srgbClr val="EC34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 smtClean="0"/>
              <a:t>D&amp;T</a:t>
            </a:r>
            <a:r>
              <a:rPr lang="en-GB" sz="1600" dirty="0" smtClean="0"/>
              <a:t> </a:t>
            </a:r>
            <a:r>
              <a:rPr lang="en-GB" sz="1600" dirty="0"/>
              <a:t>in </a:t>
            </a:r>
            <a:r>
              <a:rPr lang="en-GB" sz="1600" dirty="0" smtClean="0"/>
              <a:t>Lower KS2</a:t>
            </a:r>
            <a:endParaRPr lang="en-GB" sz="1600" dirty="0"/>
          </a:p>
        </p:txBody>
      </p:sp>
      <p:pic>
        <p:nvPicPr>
          <p:cNvPr id="116" name="Picture 115"/>
          <p:cNvPicPr>
            <a:picLocks noChangeAspect="1"/>
          </p:cNvPicPr>
          <p:nvPr/>
        </p:nvPicPr>
        <p:blipFill rotWithShape="1">
          <a:blip r:embed="rId2"/>
          <a:srcRect l="9134" t="12548"/>
          <a:stretch/>
        </p:blipFill>
        <p:spPr>
          <a:xfrm rot="617923">
            <a:off x="447026" y="517634"/>
            <a:ext cx="5179601" cy="2031327"/>
          </a:xfrm>
          <a:prstGeom prst="rect">
            <a:avLst/>
          </a:prstGeom>
        </p:spPr>
      </p:pic>
      <p:pic>
        <p:nvPicPr>
          <p:cNvPr id="135" name="Picture 134"/>
          <p:cNvPicPr>
            <a:picLocks noChangeAspect="1"/>
          </p:cNvPicPr>
          <p:nvPr/>
        </p:nvPicPr>
        <p:blipFill rotWithShape="1">
          <a:blip r:embed="rId3"/>
          <a:srcRect l="7238" b="6545"/>
          <a:stretch/>
        </p:blipFill>
        <p:spPr>
          <a:xfrm>
            <a:off x="1046446" y="3272141"/>
            <a:ext cx="4389735" cy="3338749"/>
          </a:xfrm>
          <a:prstGeom prst="rect">
            <a:avLst/>
          </a:prstGeom>
        </p:spPr>
      </p:pic>
      <p:sp>
        <p:nvSpPr>
          <p:cNvPr id="136" name="Rounded Rectangle 135"/>
          <p:cNvSpPr/>
          <p:nvPr/>
        </p:nvSpPr>
        <p:spPr>
          <a:xfrm>
            <a:off x="10112438" y="182582"/>
            <a:ext cx="1691804" cy="1128675"/>
          </a:xfrm>
          <a:prstGeom prst="roundRect">
            <a:avLst/>
          </a:prstGeom>
          <a:solidFill>
            <a:srgbClr val="EC34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D&amp;T</a:t>
            </a:r>
            <a:r>
              <a:rPr lang="en-GB" dirty="0" smtClean="0"/>
              <a:t> </a:t>
            </a:r>
            <a:r>
              <a:rPr lang="en-GB" dirty="0"/>
              <a:t>in the </a:t>
            </a:r>
            <a:r>
              <a:rPr lang="en-GB" dirty="0" smtClean="0"/>
              <a:t>Key Stage 1</a:t>
            </a:r>
            <a:endParaRPr lang="en-GB" dirty="0"/>
          </a:p>
        </p:txBody>
      </p:sp>
      <p:sp>
        <p:nvSpPr>
          <p:cNvPr id="137" name="Rounded Rectangle 136"/>
          <p:cNvSpPr/>
          <p:nvPr/>
        </p:nvSpPr>
        <p:spPr>
          <a:xfrm>
            <a:off x="230570" y="124695"/>
            <a:ext cx="1691804" cy="1128675"/>
          </a:xfrm>
          <a:prstGeom prst="roundRect">
            <a:avLst/>
          </a:prstGeom>
          <a:solidFill>
            <a:srgbClr val="EC34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D&amp;T</a:t>
            </a:r>
            <a:r>
              <a:rPr lang="en-GB" dirty="0" smtClean="0"/>
              <a:t> </a:t>
            </a:r>
            <a:r>
              <a:rPr lang="en-GB" dirty="0" smtClean="0"/>
              <a:t>in the Foundation Stage</a:t>
            </a:r>
            <a:endParaRPr lang="en-GB" dirty="0"/>
          </a:p>
        </p:txBody>
      </p:sp>
      <p:sp>
        <p:nvSpPr>
          <p:cNvPr id="138" name="Rounded Rectangle 137"/>
          <p:cNvSpPr/>
          <p:nvPr/>
        </p:nvSpPr>
        <p:spPr>
          <a:xfrm>
            <a:off x="176002" y="5482215"/>
            <a:ext cx="1279707" cy="1128675"/>
          </a:xfrm>
          <a:prstGeom prst="roundRect">
            <a:avLst/>
          </a:prstGeom>
          <a:solidFill>
            <a:srgbClr val="EC34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 smtClean="0"/>
              <a:t>D&amp;T</a:t>
            </a:r>
            <a:r>
              <a:rPr lang="en-GB" sz="1600" dirty="0" smtClean="0"/>
              <a:t> </a:t>
            </a:r>
            <a:r>
              <a:rPr lang="en-GB" sz="1600" dirty="0"/>
              <a:t>in </a:t>
            </a:r>
            <a:r>
              <a:rPr lang="en-GB" sz="1600" dirty="0" smtClean="0"/>
              <a:t>Upper Key Stage 2</a:t>
            </a:r>
            <a:endParaRPr lang="en-GB" sz="1600" dirty="0"/>
          </a:p>
        </p:txBody>
      </p:sp>
      <p:sp>
        <p:nvSpPr>
          <p:cNvPr id="156" name="Oval 155"/>
          <p:cNvSpPr/>
          <p:nvPr/>
        </p:nvSpPr>
        <p:spPr>
          <a:xfrm rot="19799532">
            <a:off x="6715361" y="2038162"/>
            <a:ext cx="750302" cy="1133462"/>
          </a:xfrm>
          <a:prstGeom prst="ellipse">
            <a:avLst/>
          </a:prstGeom>
          <a:solidFill>
            <a:srgbClr val="EC34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GB" sz="800" b="1" dirty="0" smtClean="0">
                <a:solidFill>
                  <a:schemeClr val="tx1"/>
                </a:solidFill>
              </a:rPr>
              <a:t>Summer</a:t>
            </a:r>
            <a:endParaRPr lang="en-GB" sz="800" dirty="0">
              <a:solidFill>
                <a:schemeClr val="tx1"/>
              </a:solidFill>
            </a:endParaRPr>
          </a:p>
          <a:p>
            <a:pPr algn="ctr"/>
            <a:r>
              <a:rPr lang="en-GB" sz="800" dirty="0" smtClean="0">
                <a:solidFill>
                  <a:schemeClr val="tx1"/>
                </a:solidFill>
              </a:rPr>
              <a:t>Y1 Structures</a:t>
            </a:r>
          </a:p>
          <a:p>
            <a:pPr algn="ctr"/>
            <a:r>
              <a:rPr lang="en-GB" sz="800" dirty="0" smtClean="0">
                <a:solidFill>
                  <a:schemeClr val="tx1"/>
                </a:solidFill>
              </a:rPr>
              <a:t>Y2 Textiles</a:t>
            </a:r>
            <a:endParaRPr lang="en-GB" sz="800" dirty="0" smtClean="0">
              <a:solidFill>
                <a:schemeClr val="tx1"/>
              </a:solidFill>
            </a:endParaRPr>
          </a:p>
        </p:txBody>
      </p:sp>
      <p:sp>
        <p:nvSpPr>
          <p:cNvPr id="157" name="Oval 156"/>
          <p:cNvSpPr/>
          <p:nvPr/>
        </p:nvSpPr>
        <p:spPr>
          <a:xfrm rot="20313726">
            <a:off x="7491995" y="1111108"/>
            <a:ext cx="779704" cy="1133462"/>
          </a:xfrm>
          <a:prstGeom prst="ellipse">
            <a:avLst/>
          </a:prstGeom>
          <a:solidFill>
            <a:srgbClr val="EC34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GB" sz="800" b="1" dirty="0" smtClean="0">
                <a:solidFill>
                  <a:schemeClr val="tx1"/>
                </a:solidFill>
              </a:rPr>
              <a:t>Spring</a:t>
            </a:r>
            <a:endParaRPr lang="en-GB" sz="800" dirty="0" smtClean="0">
              <a:solidFill>
                <a:schemeClr val="tx1"/>
              </a:solidFill>
            </a:endParaRPr>
          </a:p>
          <a:p>
            <a:pPr algn="ctr"/>
            <a:r>
              <a:rPr lang="en-GB" sz="800" dirty="0" smtClean="0">
                <a:solidFill>
                  <a:schemeClr val="tx1"/>
                </a:solidFill>
              </a:rPr>
              <a:t> Food</a:t>
            </a:r>
            <a:endParaRPr lang="en-GB" sz="800" dirty="0" smtClean="0">
              <a:solidFill>
                <a:schemeClr val="tx1"/>
              </a:solidFill>
            </a:endParaRPr>
          </a:p>
          <a:p>
            <a:pPr algn="ctr"/>
            <a:r>
              <a:rPr lang="en-GB" sz="800" dirty="0" smtClean="0">
                <a:solidFill>
                  <a:schemeClr val="tx1"/>
                </a:solidFill>
              </a:rPr>
              <a:t>Preparing fruits and vegetables</a:t>
            </a:r>
            <a:r>
              <a:rPr lang="en-GB" sz="800" dirty="0">
                <a:solidFill>
                  <a:schemeClr val="tx1"/>
                </a:solidFill>
              </a:rPr>
              <a:t>.</a:t>
            </a:r>
            <a:endParaRPr lang="en-GB" sz="800" dirty="0">
              <a:solidFill>
                <a:schemeClr val="tx1"/>
              </a:solidFill>
            </a:endParaRPr>
          </a:p>
        </p:txBody>
      </p:sp>
      <p:sp>
        <p:nvSpPr>
          <p:cNvPr id="158" name="Oval 157"/>
          <p:cNvSpPr/>
          <p:nvPr/>
        </p:nvSpPr>
        <p:spPr>
          <a:xfrm rot="20074470">
            <a:off x="8768002" y="1292410"/>
            <a:ext cx="779704" cy="1113259"/>
          </a:xfrm>
          <a:prstGeom prst="ellipse">
            <a:avLst/>
          </a:prstGeom>
          <a:solidFill>
            <a:srgbClr val="EC34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GB" sz="800" b="1" dirty="0" smtClean="0">
                <a:solidFill>
                  <a:schemeClr val="tx1"/>
                </a:solidFill>
              </a:rPr>
              <a:t>Autumn </a:t>
            </a:r>
            <a:endParaRPr lang="en-GB" sz="800" b="1" dirty="0" smtClean="0">
              <a:solidFill>
                <a:schemeClr val="tx1"/>
              </a:solidFill>
            </a:endParaRPr>
          </a:p>
          <a:p>
            <a:pPr algn="ctr"/>
            <a:r>
              <a:rPr lang="en-GB" sz="800" dirty="0" smtClean="0">
                <a:solidFill>
                  <a:schemeClr val="tx1"/>
                </a:solidFill>
              </a:rPr>
              <a:t>Mechanisms</a:t>
            </a:r>
          </a:p>
          <a:p>
            <a:pPr algn="ctr"/>
            <a:r>
              <a:rPr lang="en-GB" sz="800" dirty="0" smtClean="0">
                <a:solidFill>
                  <a:schemeClr val="tx1"/>
                </a:solidFill>
              </a:rPr>
              <a:t>Y1 – </a:t>
            </a:r>
            <a:r>
              <a:rPr lang="en-GB" sz="700" dirty="0" smtClean="0">
                <a:solidFill>
                  <a:schemeClr val="tx1"/>
                </a:solidFill>
              </a:rPr>
              <a:t>vehicles</a:t>
            </a:r>
          </a:p>
          <a:p>
            <a:pPr algn="ctr"/>
            <a:r>
              <a:rPr lang="en-GB" sz="700" dirty="0" smtClean="0">
                <a:solidFill>
                  <a:schemeClr val="tx1"/>
                </a:solidFill>
              </a:rPr>
              <a:t>Y2 – sliders &amp; levers</a:t>
            </a:r>
          </a:p>
          <a:p>
            <a:pPr algn="ctr"/>
            <a:endParaRPr lang="en-GB" sz="800" dirty="0" smtClean="0">
              <a:solidFill>
                <a:schemeClr val="tx1"/>
              </a:solidFill>
            </a:endParaRPr>
          </a:p>
        </p:txBody>
      </p:sp>
      <p:sp>
        <p:nvSpPr>
          <p:cNvPr id="159" name="Oval 158"/>
          <p:cNvSpPr/>
          <p:nvPr/>
        </p:nvSpPr>
        <p:spPr>
          <a:xfrm rot="12719080">
            <a:off x="9329780" y="5027281"/>
            <a:ext cx="779704" cy="1133462"/>
          </a:xfrm>
          <a:prstGeom prst="ellipse">
            <a:avLst/>
          </a:prstGeom>
          <a:solidFill>
            <a:srgbClr val="EC34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GB" sz="800" b="1" dirty="0" smtClean="0">
                <a:solidFill>
                  <a:schemeClr val="tx1"/>
                </a:solidFill>
              </a:rPr>
              <a:t>Autumn</a:t>
            </a:r>
            <a:endParaRPr lang="en-GB" sz="800" b="1" dirty="0" smtClean="0">
              <a:solidFill>
                <a:schemeClr val="tx1"/>
              </a:solidFill>
            </a:endParaRPr>
          </a:p>
          <a:p>
            <a:pPr algn="ctr"/>
            <a:r>
              <a:rPr lang="en-GB" sz="800" dirty="0" smtClean="0">
                <a:solidFill>
                  <a:schemeClr val="tx1"/>
                </a:solidFill>
              </a:rPr>
              <a:t>Y3 Textiles </a:t>
            </a:r>
          </a:p>
          <a:p>
            <a:pPr algn="ctr"/>
            <a:r>
              <a:rPr lang="en-GB" sz="800" dirty="0" smtClean="0">
                <a:solidFill>
                  <a:schemeClr val="tx1"/>
                </a:solidFill>
              </a:rPr>
              <a:t>Y4 Mechanisms</a:t>
            </a:r>
            <a:endParaRPr lang="en-GB" sz="800" dirty="0" smtClean="0">
              <a:solidFill>
                <a:schemeClr val="tx1"/>
              </a:solidFill>
            </a:endParaRPr>
          </a:p>
        </p:txBody>
      </p:sp>
      <p:sp>
        <p:nvSpPr>
          <p:cNvPr id="160" name="Oval 159"/>
          <p:cNvSpPr/>
          <p:nvPr/>
        </p:nvSpPr>
        <p:spPr>
          <a:xfrm rot="13077615">
            <a:off x="8002371" y="4965788"/>
            <a:ext cx="779704" cy="1133462"/>
          </a:xfrm>
          <a:prstGeom prst="ellipse">
            <a:avLst/>
          </a:prstGeom>
          <a:solidFill>
            <a:srgbClr val="EC34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GB" sz="800" b="1" dirty="0" smtClean="0">
                <a:solidFill>
                  <a:schemeClr val="tx1"/>
                </a:solidFill>
              </a:rPr>
              <a:t>Spring</a:t>
            </a:r>
            <a:endParaRPr lang="en-GB" sz="800" b="1" dirty="0" smtClean="0">
              <a:solidFill>
                <a:schemeClr val="tx1"/>
              </a:solidFill>
            </a:endParaRPr>
          </a:p>
          <a:p>
            <a:pPr algn="ctr"/>
            <a:r>
              <a:rPr lang="en-GB" sz="800" dirty="0" smtClean="0">
                <a:solidFill>
                  <a:schemeClr val="tx1"/>
                </a:solidFill>
              </a:rPr>
              <a:t>Y3 Structures</a:t>
            </a:r>
          </a:p>
          <a:p>
            <a:pPr algn="ctr"/>
            <a:r>
              <a:rPr lang="en-GB" sz="800" dirty="0" smtClean="0">
                <a:solidFill>
                  <a:schemeClr val="tx1"/>
                </a:solidFill>
              </a:rPr>
              <a:t>Y4 Electrical Systems</a:t>
            </a:r>
            <a:endParaRPr lang="en-GB" sz="800" dirty="0" smtClean="0">
              <a:solidFill>
                <a:schemeClr val="tx1"/>
              </a:solidFill>
            </a:endParaRPr>
          </a:p>
        </p:txBody>
      </p:sp>
      <p:sp>
        <p:nvSpPr>
          <p:cNvPr id="161" name="Oval 160"/>
          <p:cNvSpPr/>
          <p:nvPr/>
        </p:nvSpPr>
        <p:spPr>
          <a:xfrm rot="12954144">
            <a:off x="7401382" y="3852470"/>
            <a:ext cx="779704" cy="1133462"/>
          </a:xfrm>
          <a:prstGeom prst="ellipse">
            <a:avLst/>
          </a:prstGeom>
          <a:solidFill>
            <a:srgbClr val="EC34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GB" sz="800" b="1" dirty="0" smtClean="0">
                <a:solidFill>
                  <a:schemeClr val="tx1"/>
                </a:solidFill>
              </a:rPr>
              <a:t>Summer</a:t>
            </a:r>
            <a:endParaRPr lang="en-GB" sz="800" b="1" dirty="0" smtClean="0">
              <a:solidFill>
                <a:schemeClr val="tx1"/>
              </a:solidFill>
            </a:endParaRPr>
          </a:p>
          <a:p>
            <a:pPr algn="ctr"/>
            <a:r>
              <a:rPr lang="en-GB" sz="800" dirty="0" smtClean="0">
                <a:solidFill>
                  <a:schemeClr val="tx1"/>
                </a:solidFill>
              </a:rPr>
              <a:t>Y3 Food</a:t>
            </a:r>
          </a:p>
          <a:p>
            <a:pPr algn="ctr"/>
            <a:r>
              <a:rPr lang="en-GB" sz="800" dirty="0" smtClean="0">
                <a:solidFill>
                  <a:schemeClr val="tx1"/>
                </a:solidFill>
              </a:rPr>
              <a:t>Y4 Textiles</a:t>
            </a:r>
            <a:endParaRPr lang="en-GB" sz="800" dirty="0" smtClean="0">
              <a:solidFill>
                <a:schemeClr val="tx1"/>
              </a:solidFill>
            </a:endParaRPr>
          </a:p>
        </p:txBody>
      </p:sp>
      <p:sp>
        <p:nvSpPr>
          <p:cNvPr id="163" name="Oval 162"/>
          <p:cNvSpPr/>
          <p:nvPr/>
        </p:nvSpPr>
        <p:spPr>
          <a:xfrm rot="19410802">
            <a:off x="1668234" y="5001859"/>
            <a:ext cx="779704" cy="1133462"/>
          </a:xfrm>
          <a:prstGeom prst="ellipse">
            <a:avLst/>
          </a:prstGeom>
          <a:solidFill>
            <a:srgbClr val="EC34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GB" sz="800" b="1" dirty="0" smtClean="0">
                <a:solidFill>
                  <a:schemeClr val="tx1"/>
                </a:solidFill>
              </a:rPr>
              <a:t>Autumn</a:t>
            </a:r>
          </a:p>
          <a:p>
            <a:pPr algn="ctr"/>
            <a:r>
              <a:rPr lang="en-GB" sz="800" dirty="0" smtClean="0">
                <a:solidFill>
                  <a:schemeClr val="tx1"/>
                </a:solidFill>
              </a:rPr>
              <a:t>Y5 Food </a:t>
            </a:r>
          </a:p>
          <a:p>
            <a:pPr algn="ctr"/>
            <a:r>
              <a:rPr lang="en-GB" sz="800" dirty="0" smtClean="0">
                <a:solidFill>
                  <a:schemeClr val="tx1"/>
                </a:solidFill>
              </a:rPr>
              <a:t>Y6 Enterprise</a:t>
            </a:r>
            <a:endParaRPr lang="en-GB" sz="800" dirty="0" smtClean="0">
              <a:solidFill>
                <a:schemeClr val="tx1"/>
              </a:solidFill>
            </a:endParaRPr>
          </a:p>
        </p:txBody>
      </p:sp>
      <p:sp>
        <p:nvSpPr>
          <p:cNvPr id="164" name="Oval 163"/>
          <p:cNvSpPr/>
          <p:nvPr/>
        </p:nvSpPr>
        <p:spPr>
          <a:xfrm rot="19715899">
            <a:off x="2875338" y="4825893"/>
            <a:ext cx="779704" cy="1133462"/>
          </a:xfrm>
          <a:prstGeom prst="ellipse">
            <a:avLst/>
          </a:prstGeom>
          <a:solidFill>
            <a:srgbClr val="EC34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GB" sz="800" b="1" dirty="0" smtClean="0">
                <a:solidFill>
                  <a:schemeClr val="tx1"/>
                </a:solidFill>
              </a:rPr>
              <a:t>Spring</a:t>
            </a:r>
          </a:p>
          <a:p>
            <a:pPr algn="ctr"/>
            <a:r>
              <a:rPr lang="en-GB" sz="800" dirty="0" smtClean="0">
                <a:solidFill>
                  <a:schemeClr val="tx1"/>
                </a:solidFill>
              </a:rPr>
              <a:t>Y5 Textiles</a:t>
            </a:r>
          </a:p>
          <a:p>
            <a:pPr algn="ctr"/>
            <a:r>
              <a:rPr lang="en-GB" sz="800" dirty="0" smtClean="0">
                <a:solidFill>
                  <a:schemeClr val="tx1"/>
                </a:solidFill>
              </a:rPr>
              <a:t>Y6 Electrical Systems</a:t>
            </a:r>
            <a:endParaRPr lang="en-GB" sz="800" dirty="0" smtClean="0">
              <a:solidFill>
                <a:schemeClr val="tx1"/>
              </a:solidFill>
            </a:endParaRPr>
          </a:p>
          <a:p>
            <a:pPr algn="ctr"/>
            <a:endParaRPr lang="en-GB" sz="800" dirty="0" smtClean="0">
              <a:solidFill>
                <a:schemeClr val="tx1"/>
              </a:solidFill>
            </a:endParaRPr>
          </a:p>
        </p:txBody>
      </p:sp>
      <p:sp>
        <p:nvSpPr>
          <p:cNvPr id="165" name="Oval 164"/>
          <p:cNvSpPr/>
          <p:nvPr/>
        </p:nvSpPr>
        <p:spPr>
          <a:xfrm rot="19982349">
            <a:off x="3447797" y="3743613"/>
            <a:ext cx="779704" cy="1133462"/>
          </a:xfrm>
          <a:prstGeom prst="ellipse">
            <a:avLst/>
          </a:prstGeom>
          <a:solidFill>
            <a:srgbClr val="EC34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GB" sz="800" b="1" dirty="0" smtClean="0">
                <a:solidFill>
                  <a:schemeClr val="tx1"/>
                </a:solidFill>
              </a:rPr>
              <a:t>Summer</a:t>
            </a:r>
          </a:p>
          <a:p>
            <a:pPr algn="ctr"/>
            <a:r>
              <a:rPr lang="en-GB" sz="800" dirty="0" smtClean="0">
                <a:solidFill>
                  <a:schemeClr val="tx1"/>
                </a:solidFill>
              </a:rPr>
              <a:t>Y5 Structures</a:t>
            </a:r>
          </a:p>
          <a:p>
            <a:pPr algn="ctr"/>
            <a:r>
              <a:rPr lang="en-GB" sz="800" dirty="0" smtClean="0">
                <a:solidFill>
                  <a:schemeClr val="tx1"/>
                </a:solidFill>
              </a:rPr>
              <a:t>Y6 </a:t>
            </a:r>
            <a:r>
              <a:rPr lang="en-GB" sz="800" smtClean="0">
                <a:solidFill>
                  <a:schemeClr val="tx1"/>
                </a:solidFill>
              </a:rPr>
              <a:t>Mechanical Systems</a:t>
            </a:r>
            <a:endParaRPr lang="en-GB" sz="800" dirty="0" smtClean="0">
              <a:solidFill>
                <a:schemeClr val="tx1"/>
              </a:solidFill>
            </a:endParaRPr>
          </a:p>
        </p:txBody>
      </p:sp>
      <p:sp>
        <p:nvSpPr>
          <p:cNvPr id="167" name="Oval 166"/>
          <p:cNvSpPr/>
          <p:nvPr/>
        </p:nvSpPr>
        <p:spPr>
          <a:xfrm>
            <a:off x="5338210" y="2759974"/>
            <a:ext cx="1204661" cy="851211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b="1" dirty="0" smtClean="0">
                <a:solidFill>
                  <a:schemeClr val="tx1"/>
                </a:solidFill>
              </a:rPr>
              <a:t>Explore existing products</a:t>
            </a:r>
            <a:r>
              <a:rPr lang="en-GB" sz="800" b="1" dirty="0" smtClean="0">
                <a:solidFill>
                  <a:schemeClr val="tx1"/>
                </a:solidFill>
              </a:rPr>
              <a:t>, focussed tasks, design, make, evaluate.</a:t>
            </a:r>
            <a:endParaRPr lang="en-GB" sz="800" b="1" dirty="0">
              <a:solidFill>
                <a:schemeClr val="tx1"/>
              </a:solidFill>
            </a:endParaRPr>
          </a:p>
        </p:txBody>
      </p:sp>
      <p:sp>
        <p:nvSpPr>
          <p:cNvPr id="171" name="TextBox 170"/>
          <p:cNvSpPr txBox="1"/>
          <p:nvPr/>
        </p:nvSpPr>
        <p:spPr>
          <a:xfrm>
            <a:off x="4411553" y="105533"/>
            <a:ext cx="533856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 smtClean="0">
                <a:solidFill>
                  <a:srgbClr val="EC34C5"/>
                </a:solidFill>
              </a:rPr>
              <a:t>D&amp;T</a:t>
            </a:r>
            <a:r>
              <a:rPr lang="en-GB" sz="2800" dirty="0" smtClean="0">
                <a:solidFill>
                  <a:srgbClr val="EC34C5"/>
                </a:solidFill>
              </a:rPr>
              <a:t> at </a:t>
            </a:r>
            <a:r>
              <a:rPr lang="en-GB" sz="2800" dirty="0" err="1" smtClean="0">
                <a:solidFill>
                  <a:srgbClr val="EC34C5"/>
                </a:solidFill>
              </a:rPr>
              <a:t>Keelby</a:t>
            </a:r>
            <a:r>
              <a:rPr lang="en-GB" sz="2800" dirty="0" smtClean="0">
                <a:solidFill>
                  <a:srgbClr val="EC34C5"/>
                </a:solidFill>
              </a:rPr>
              <a:t> </a:t>
            </a:r>
            <a:endParaRPr lang="en-GB" sz="2800" dirty="0">
              <a:solidFill>
                <a:srgbClr val="EC34C5"/>
              </a:solidFill>
            </a:endParaRPr>
          </a:p>
        </p:txBody>
      </p:sp>
      <p:sp>
        <p:nvSpPr>
          <p:cNvPr id="76" name="Oval 75"/>
          <p:cNvSpPr/>
          <p:nvPr/>
        </p:nvSpPr>
        <p:spPr>
          <a:xfrm rot="12824887">
            <a:off x="2237242" y="1183583"/>
            <a:ext cx="779704" cy="1133462"/>
          </a:xfrm>
          <a:prstGeom prst="ellipse">
            <a:avLst/>
          </a:prstGeom>
          <a:solidFill>
            <a:srgbClr val="EC34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GB" sz="800" b="1" dirty="0" smtClean="0">
                <a:solidFill>
                  <a:schemeClr val="tx1"/>
                </a:solidFill>
              </a:rPr>
              <a:t> Autumn </a:t>
            </a:r>
          </a:p>
          <a:p>
            <a:pPr algn="ctr"/>
            <a:r>
              <a:rPr lang="en-GB" sz="800" dirty="0" smtClean="0">
                <a:solidFill>
                  <a:schemeClr val="tx1"/>
                </a:solidFill>
              </a:rPr>
              <a:t>Planning opportunities through play.</a:t>
            </a:r>
            <a:endParaRPr lang="en-GB" sz="800" dirty="0" smtClean="0">
              <a:solidFill>
                <a:schemeClr val="tx1"/>
              </a:solidFill>
            </a:endParaRPr>
          </a:p>
        </p:txBody>
      </p:sp>
      <p:sp>
        <p:nvSpPr>
          <p:cNvPr id="77" name="Oval 76"/>
          <p:cNvSpPr/>
          <p:nvPr/>
        </p:nvSpPr>
        <p:spPr>
          <a:xfrm rot="12730228">
            <a:off x="3538432" y="1183066"/>
            <a:ext cx="779704" cy="1133462"/>
          </a:xfrm>
          <a:prstGeom prst="ellipse">
            <a:avLst/>
          </a:prstGeom>
          <a:solidFill>
            <a:srgbClr val="EC34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GB" sz="800" b="1" dirty="0" smtClean="0">
                <a:solidFill>
                  <a:schemeClr val="tx1"/>
                </a:solidFill>
              </a:rPr>
              <a:t> Spring</a:t>
            </a:r>
          </a:p>
          <a:p>
            <a:pPr algn="ctr"/>
            <a:r>
              <a:rPr lang="en-GB" sz="800" dirty="0" smtClean="0">
                <a:solidFill>
                  <a:schemeClr val="tx1"/>
                </a:solidFill>
              </a:rPr>
              <a:t>Follow a pictorial design to personalise products.</a:t>
            </a:r>
            <a:endParaRPr lang="en-GB" sz="800" dirty="0" smtClean="0">
              <a:solidFill>
                <a:schemeClr val="tx1"/>
              </a:solidFill>
            </a:endParaRPr>
          </a:p>
        </p:txBody>
      </p:sp>
      <p:sp>
        <p:nvSpPr>
          <p:cNvPr id="78" name="Oval 77"/>
          <p:cNvSpPr/>
          <p:nvPr/>
        </p:nvSpPr>
        <p:spPr>
          <a:xfrm rot="12664504">
            <a:off x="4235392" y="2220024"/>
            <a:ext cx="779704" cy="1133462"/>
          </a:xfrm>
          <a:prstGeom prst="ellipse">
            <a:avLst/>
          </a:prstGeom>
          <a:solidFill>
            <a:srgbClr val="EC34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GB" sz="800" b="1" dirty="0" smtClean="0">
                <a:solidFill>
                  <a:schemeClr val="tx1"/>
                </a:solidFill>
              </a:rPr>
              <a:t> Summer</a:t>
            </a:r>
          </a:p>
          <a:p>
            <a:pPr algn="ctr"/>
            <a:r>
              <a:rPr lang="en-GB" sz="800" dirty="0" smtClean="0">
                <a:solidFill>
                  <a:schemeClr val="tx1"/>
                </a:solidFill>
              </a:rPr>
              <a:t>Pictorial design, make and evaluate a simple product.</a:t>
            </a:r>
            <a:endParaRPr lang="en-GB" sz="800" dirty="0" smtClean="0">
              <a:solidFill>
                <a:schemeClr val="tx1"/>
              </a:solidFill>
            </a:endParaRPr>
          </a:p>
        </p:txBody>
      </p:sp>
      <p:pic>
        <p:nvPicPr>
          <p:cNvPr id="79" name="Picture 7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67015" y="85646"/>
            <a:ext cx="813099" cy="916092"/>
          </a:xfrm>
          <a:prstGeom prst="rect">
            <a:avLst/>
          </a:prstGeom>
        </p:spPr>
      </p:pic>
      <p:pic>
        <p:nvPicPr>
          <p:cNvPr id="80" name="Picture 7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1642" y="40795"/>
            <a:ext cx="1041370" cy="983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26463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678</TotalTime>
  <Words>122</Words>
  <Application>Microsoft Office PowerPoint</Application>
  <PresentationFormat>Widescreen</PresentationFormat>
  <Paragraphs>40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Simpson, Rachel</dc:creator>
  <cp:lastModifiedBy>Whiting, Tracey</cp:lastModifiedBy>
  <cp:revision>41</cp:revision>
  <cp:lastPrinted>2019-11-07T13:47:38Z</cp:lastPrinted>
  <dcterms:created xsi:type="dcterms:W3CDTF">2019-11-06T19:20:41Z</dcterms:created>
  <dcterms:modified xsi:type="dcterms:W3CDTF">2020-01-12T20:24:00Z</dcterms:modified>
</cp:coreProperties>
</file>