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28" autoAdjust="0"/>
    <p:restoredTop sz="94660"/>
  </p:normalViewPr>
  <p:slideViewPr>
    <p:cSldViewPr snapToGrid="0">
      <p:cViewPr varScale="1">
        <p:scale>
          <a:sx n="84" d="100"/>
          <a:sy n="84" d="100"/>
        </p:scale>
        <p:origin x="494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41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61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3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02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61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56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80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771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32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2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A1C5C-C772-4DA8-8C9F-280179F5ECFD}" type="datetimeFigureOut">
              <a:rPr lang="en-GB" smtClean="0"/>
              <a:t>27/03/2020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28CDF-34B0-476D-828F-40429942BC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007" y="133149"/>
            <a:ext cx="11712633" cy="789564"/>
          </a:xfrm>
        </p:spPr>
        <p:txBody>
          <a:bodyPr>
            <a:normAutofit fontScale="90000"/>
          </a:bodyPr>
          <a:lstStyle/>
          <a:p>
            <a:r>
              <a:rPr lang="en-GB" sz="7300" b="1" dirty="0" smtClean="0">
                <a:solidFill>
                  <a:schemeClr val="accent6"/>
                </a:solidFill>
              </a:rPr>
              <a:t>GEOGRAPHY</a:t>
            </a:r>
            <a:r>
              <a:rPr lang="en-GB" dirty="0" smtClean="0">
                <a:solidFill>
                  <a:schemeClr val="accent6"/>
                </a:solidFill>
              </a:rPr>
              <a:t> </a:t>
            </a:r>
            <a:r>
              <a:rPr lang="en-GB" sz="4900" dirty="0" smtClean="0">
                <a:solidFill>
                  <a:schemeClr val="accent6"/>
                </a:solidFill>
              </a:rPr>
              <a:t>AT KEELBY</a:t>
            </a:r>
            <a:endParaRPr lang="en-GB" sz="4900" dirty="0">
              <a:solidFill>
                <a:schemeClr val="accent6"/>
              </a:solidFill>
            </a:endParaRPr>
          </a:p>
        </p:txBody>
      </p:sp>
      <p:pic>
        <p:nvPicPr>
          <p:cNvPr id="1026" name="Picture 2" descr="Image result for black and white globe&quot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4" t="2930" r="4757" b="11424"/>
          <a:stretch/>
        </p:blipFill>
        <p:spPr bwMode="auto">
          <a:xfrm>
            <a:off x="410094" y="133150"/>
            <a:ext cx="802886" cy="799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4820" y="1021272"/>
            <a:ext cx="2892997" cy="286232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Our geography curriculum aims to develop a curiosity, fascination and understanding about the world and its people which will equip pupils with the knowledge and skills to be responsible global citizens. </a:t>
            </a:r>
            <a:endParaRPr lang="en-GB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232463" y="1021272"/>
            <a:ext cx="3159006" cy="2923877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 smtClean="0"/>
              <a:t>Big Ideas</a:t>
            </a:r>
          </a:p>
          <a:p>
            <a:pPr algn="ctr"/>
            <a:endParaRPr lang="en-GB" sz="15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 smtClean="0"/>
              <a:t>Place</a:t>
            </a:r>
            <a:r>
              <a:rPr lang="en-GB" sz="1400" dirty="0" smtClean="0"/>
              <a:t> (location, terrain, population, settlement, diversity, community)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 smtClean="0"/>
              <a:t>Environment</a:t>
            </a:r>
            <a:r>
              <a:rPr lang="en-GB" sz="1400" dirty="0" smtClean="0"/>
              <a:t> (climate, biomes, vegetation)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 smtClean="0"/>
              <a:t>Physical processes </a:t>
            </a:r>
            <a:r>
              <a:rPr lang="en-GB" sz="1400" dirty="0" smtClean="0"/>
              <a:t>(landforms)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 smtClean="0"/>
              <a:t>Human processes </a:t>
            </a:r>
            <a:r>
              <a:rPr lang="en-GB" sz="1400" dirty="0" smtClean="0"/>
              <a:t>(trade, development, sustainability, resources, economy)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 smtClean="0"/>
              <a:t>Geographical skills </a:t>
            </a:r>
            <a:r>
              <a:rPr lang="en-GB" sz="1400" dirty="0" smtClean="0"/>
              <a:t>(maps, fieldwork, enquiry)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64927" y="1021272"/>
            <a:ext cx="5513713" cy="2893100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Content and Sequencing</a:t>
            </a:r>
          </a:p>
          <a:p>
            <a:pPr algn="ctr"/>
            <a:endParaRPr lang="en-GB" sz="1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 smtClean="0"/>
              <a:t>2 half termly units a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 smtClean="0"/>
              <a:t>Content of the National curriculum and current geographical climate</a:t>
            </a:r>
          </a:p>
          <a:p>
            <a:r>
              <a:rPr lang="en-GB" sz="1000" b="1" dirty="0" smtClean="0"/>
              <a:t>Locality studies in KS1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Y1 study their own locality (Cleethorpes)and a contrasting locality (Hull)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Y2 study a contrasting non-European locality (Cairo)</a:t>
            </a:r>
          </a:p>
          <a:p>
            <a:r>
              <a:rPr lang="en-GB" sz="1000" b="1" dirty="0" smtClean="0"/>
              <a:t>Human and physical features</a:t>
            </a:r>
            <a:r>
              <a:rPr lang="en-GB" sz="1000" b="1" dirty="0"/>
              <a:t> </a:t>
            </a:r>
            <a:r>
              <a:rPr lang="en-GB" sz="1000" b="1" dirty="0" smtClean="0"/>
              <a:t>in KS1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Countries, capital cities of the UK and continents of the world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Y1 environments and biomes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Y2 physical and human features around the world</a:t>
            </a:r>
          </a:p>
          <a:p>
            <a:r>
              <a:rPr lang="en-GB" sz="1000" b="1" dirty="0" smtClean="0"/>
              <a:t>KS2 Study of Human and Physical Processes</a:t>
            </a:r>
          </a:p>
          <a:p>
            <a:r>
              <a:rPr lang="en-GB" sz="1000" dirty="0" smtClean="0"/>
              <a:t>Y3 volcanoes, Y4 mountains, Y5 rivers, Y6 trade and world resources</a:t>
            </a:r>
          </a:p>
          <a:p>
            <a:r>
              <a:rPr lang="en-GB" sz="1000" b="1" dirty="0" smtClean="0"/>
              <a:t>KS2 Study of locality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Y3 Naples (volcano link), Y4 Whitby (contrasting locality UK), Y5 Amazon Rainforest (rivers link)</a:t>
            </a:r>
          </a:p>
          <a:p>
            <a:r>
              <a:rPr lang="en-GB" sz="1000" b="1" dirty="0" smtClean="0"/>
              <a:t>Summer Term 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smtClean="0"/>
              <a:t>Response to current geographical climate and application of geographical skills and knowledge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66006" y="4002720"/>
            <a:ext cx="2891811" cy="2693045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Links with English and Maths</a:t>
            </a:r>
            <a:endParaRPr lang="en-GB" sz="800" b="1" dirty="0"/>
          </a:p>
          <a:p>
            <a:pPr algn="ctr"/>
            <a:endParaRPr lang="en-GB" sz="800" dirty="0" smtClean="0"/>
          </a:p>
          <a:p>
            <a:pPr algn="ctr"/>
            <a:endParaRPr lang="en-GB" sz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Every lesson is a reading lesson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High quality texts chosen for English that link with the Geography units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Expression of findings, conclusions and opinions both orally and in written 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Directional language, co-ordinates, statistic and time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64927" y="4002720"/>
            <a:ext cx="2837694" cy="2693045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Outcomes</a:t>
            </a:r>
            <a:endParaRPr lang="en-GB" sz="1400" b="1" dirty="0" smtClean="0"/>
          </a:p>
          <a:p>
            <a:pPr algn="ctr"/>
            <a:endParaRPr lang="en-GB" sz="13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All units begin with an enquiry questions which</a:t>
            </a:r>
            <a:r>
              <a:rPr lang="en-GB" sz="1300" dirty="0"/>
              <a:t> </a:t>
            </a:r>
            <a:r>
              <a:rPr lang="en-GB" sz="1300" dirty="0" smtClean="0"/>
              <a:t>children should be able to answer at the end of the unit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End of the unit children with complete a task which gives them the opportunity to apply all their geographical knowledge and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300" dirty="0" smtClean="0"/>
              <a:t>End of unit quiz</a:t>
            </a:r>
            <a:endParaRPr lang="en-GB" sz="800" dirty="0" smtClean="0"/>
          </a:p>
          <a:p>
            <a:endParaRPr lang="en-GB" sz="8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9367935" y="4002720"/>
            <a:ext cx="2610705" cy="2693045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Support</a:t>
            </a:r>
          </a:p>
          <a:p>
            <a:pPr algn="ctr"/>
            <a:endParaRPr lang="en-GB" dirty="0"/>
          </a:p>
          <a:p>
            <a:r>
              <a:rPr lang="en-GB" sz="1300" dirty="0"/>
              <a:t>E</a:t>
            </a:r>
            <a:r>
              <a:rPr lang="en-GB" sz="1300" dirty="0" smtClean="0"/>
              <a:t>veryone has access to the Geography National Curriculum.</a:t>
            </a:r>
          </a:p>
          <a:p>
            <a:endParaRPr lang="en-GB" sz="1300" dirty="0"/>
          </a:p>
          <a:p>
            <a:r>
              <a:rPr lang="en-GB" sz="1300" dirty="0" smtClean="0"/>
              <a:t>Support is provided for those learners who require it</a:t>
            </a:r>
          </a:p>
          <a:p>
            <a:endParaRPr lang="en-GB" sz="1300" dirty="0"/>
          </a:p>
          <a:p>
            <a:r>
              <a:rPr lang="en-GB" sz="1300" dirty="0" smtClean="0"/>
              <a:t>Considerations is given for learners who grasp concepts more rapidly</a:t>
            </a:r>
            <a:endParaRPr lang="en-GB" sz="800" dirty="0"/>
          </a:p>
          <a:p>
            <a:endParaRPr lang="en-GB" sz="800" dirty="0" smtClean="0"/>
          </a:p>
          <a:p>
            <a:endParaRPr lang="en-GB" sz="800" dirty="0"/>
          </a:p>
          <a:p>
            <a:endParaRPr lang="en-GB" sz="1300" dirty="0" smtClean="0"/>
          </a:p>
        </p:txBody>
      </p:sp>
      <p:pic>
        <p:nvPicPr>
          <p:cNvPr id="1036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308" y="1118810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232463" y="4002720"/>
            <a:ext cx="3159006" cy="2708434"/>
          </a:xfrm>
          <a:prstGeom prst="rect">
            <a:avLst/>
          </a:prstGeom>
          <a:noFill/>
          <a:ln w="25400">
            <a:solidFill>
              <a:schemeClr val="accent6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Retrieval Practice</a:t>
            </a:r>
          </a:p>
          <a:p>
            <a:endParaRPr lang="en-GB" sz="800" dirty="0" smtClean="0"/>
          </a:p>
          <a:p>
            <a:endParaRPr lang="en-GB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Knowledge, skills and vocabulary identified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Knowledge organisers used to support recall and retention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Low stakes quizzing to develop long term memory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Key concepts identified (above) are revisited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Key ideas are investigated by considering what they are and what they are not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/>
              <a:t>Links across year groups for retrieval of knowledge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pic>
        <p:nvPicPr>
          <p:cNvPr id="23" name="Picture 22" descr="Image result for sequencing symbols black and whitwe&quot;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6607467" y="1064310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AutoShape 14" descr="Image result for black and white 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4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36" y="4400459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88356" y="4065197"/>
            <a:ext cx="324431" cy="335262"/>
          </a:xfrm>
          <a:prstGeom prst="rect">
            <a:avLst/>
          </a:prstGeom>
        </p:spPr>
      </p:pic>
      <p:pic>
        <p:nvPicPr>
          <p:cNvPr id="28" name="Picture 12" descr="Image result for black and white light bulb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578" y="1075769"/>
            <a:ext cx="436450" cy="39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 descr="Image result for sequencing symbols black and whitwe&quot;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410" t="11841" r="5731" b="75002"/>
          <a:stretch/>
        </p:blipFill>
        <p:spPr bwMode="auto">
          <a:xfrm>
            <a:off x="11122575" y="1064311"/>
            <a:ext cx="854912" cy="499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Picture 16" descr="Image result for black and white book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627" y="4396961"/>
            <a:ext cx="340394" cy="34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60107" y="4114093"/>
            <a:ext cx="324431" cy="335262"/>
          </a:xfrm>
          <a:prstGeom prst="rect">
            <a:avLst/>
          </a:prstGeom>
        </p:spPr>
      </p:pic>
      <p:pic>
        <p:nvPicPr>
          <p:cNvPr id="1044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11476653" y="4114093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0" descr="Image result for helping up mountain cartoon black and white&quot;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t="21387" r="24088" b="7592"/>
          <a:stretch/>
        </p:blipFill>
        <p:spPr bwMode="auto">
          <a:xfrm>
            <a:off x="9538996" y="4122168"/>
            <a:ext cx="363894" cy="369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530" y="4108913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2" descr="Image result for progress graph black and white clip art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4615" y="4079280"/>
            <a:ext cx="340442" cy="34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346" y="0"/>
            <a:ext cx="1041370" cy="98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2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395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GEOGRAPHY AT KEELBY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AT MIDDLETHORPE</dc:title>
  <dc:creator>Simpson, Rachel</dc:creator>
  <cp:lastModifiedBy>Booth, Rachel</cp:lastModifiedBy>
  <cp:revision>47</cp:revision>
  <dcterms:created xsi:type="dcterms:W3CDTF">2019-11-06T10:58:00Z</dcterms:created>
  <dcterms:modified xsi:type="dcterms:W3CDTF">2020-03-27T13:04:31Z</dcterms:modified>
</cp:coreProperties>
</file>