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8CCD4-74CE-46E0-80B9-FA08E587E43D}" type="datetimeFigureOut">
              <a:rPr lang="en-GB" smtClean="0"/>
              <a:t>24/03/2022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588FA-39B5-414E-AAFB-206C8E33D9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2854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8CCD4-74CE-46E0-80B9-FA08E587E43D}" type="datetimeFigureOut">
              <a:rPr lang="en-GB" smtClean="0"/>
              <a:t>24/03/2022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588FA-39B5-414E-AAFB-206C8E33D9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1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8CCD4-74CE-46E0-80B9-FA08E587E43D}" type="datetimeFigureOut">
              <a:rPr lang="en-GB" smtClean="0"/>
              <a:t>24/03/2022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588FA-39B5-414E-AAFB-206C8E33D9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8994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8CCD4-74CE-46E0-80B9-FA08E587E43D}" type="datetimeFigureOut">
              <a:rPr lang="en-GB" smtClean="0"/>
              <a:t>24/03/2022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588FA-39B5-414E-AAFB-206C8E33D9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6505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8CCD4-74CE-46E0-80B9-FA08E587E43D}" type="datetimeFigureOut">
              <a:rPr lang="en-GB" smtClean="0"/>
              <a:t>24/03/2022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588FA-39B5-414E-AAFB-206C8E33D9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9461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8CCD4-74CE-46E0-80B9-FA08E587E43D}" type="datetimeFigureOut">
              <a:rPr lang="en-GB" smtClean="0"/>
              <a:t>24/03/2022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588FA-39B5-414E-AAFB-206C8E33D9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2936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8CCD4-74CE-46E0-80B9-FA08E587E43D}" type="datetimeFigureOut">
              <a:rPr lang="en-GB" smtClean="0"/>
              <a:t>24/03/2022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588FA-39B5-414E-AAFB-206C8E33D9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1191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8CCD4-74CE-46E0-80B9-FA08E587E43D}" type="datetimeFigureOut">
              <a:rPr lang="en-GB" smtClean="0"/>
              <a:t>24/03/2022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588FA-39B5-414E-AAFB-206C8E33D9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1431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8CCD4-74CE-46E0-80B9-FA08E587E43D}" type="datetimeFigureOut">
              <a:rPr lang="en-GB" smtClean="0"/>
              <a:t>24/03/2022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588FA-39B5-414E-AAFB-206C8E33D9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5969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8CCD4-74CE-46E0-80B9-FA08E587E43D}" type="datetimeFigureOut">
              <a:rPr lang="en-GB" smtClean="0"/>
              <a:t>24/03/2022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588FA-39B5-414E-AAFB-206C8E33D9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1732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8CCD4-74CE-46E0-80B9-FA08E587E43D}" type="datetimeFigureOut">
              <a:rPr lang="en-GB" smtClean="0"/>
              <a:t>24/03/2022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588FA-39B5-414E-AAFB-206C8E33D9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6130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78CCD4-74CE-46E0-80B9-FA08E587E43D}" type="datetimeFigureOut">
              <a:rPr lang="en-GB" smtClean="0"/>
              <a:t>24/03/2022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7588FA-39B5-414E-AAFB-206C8E33D9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8969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0.png"/><Relationship Id="rId18" Type="http://schemas.openxmlformats.org/officeDocument/2006/relationships/image" Target="../media/image14.png"/><Relationship Id="rId3" Type="http://schemas.openxmlformats.org/officeDocument/2006/relationships/image" Target="../media/image1.png"/><Relationship Id="rId21" Type="http://schemas.openxmlformats.org/officeDocument/2006/relationships/image" Target="../media/image28.png"/><Relationship Id="rId7" Type="http://schemas.openxmlformats.org/officeDocument/2006/relationships/image" Target="../media/image16.png"/><Relationship Id="rId12" Type="http://schemas.openxmlformats.org/officeDocument/2006/relationships/image" Target="../media/image9.png"/><Relationship Id="rId17" Type="http://schemas.openxmlformats.org/officeDocument/2006/relationships/image" Target="../media/image13.png"/><Relationship Id="rId2" Type="http://schemas.openxmlformats.org/officeDocument/2006/relationships/image" Target="../media/image22.png"/><Relationship Id="rId16" Type="http://schemas.openxmlformats.org/officeDocument/2006/relationships/image" Target="../media/image25.jpg"/><Relationship Id="rId20" Type="http://schemas.openxmlformats.org/officeDocument/2006/relationships/image" Target="../media/image2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4.png"/><Relationship Id="rId15" Type="http://schemas.openxmlformats.org/officeDocument/2006/relationships/image" Target="../media/image12.png"/><Relationship Id="rId23" Type="http://schemas.openxmlformats.org/officeDocument/2006/relationships/image" Target="../media/image29.png"/><Relationship Id="rId10" Type="http://schemas.openxmlformats.org/officeDocument/2006/relationships/image" Target="../media/image7.png"/><Relationship Id="rId19" Type="http://schemas.openxmlformats.org/officeDocument/2006/relationships/image" Target="../media/image26.png"/><Relationship Id="rId4" Type="http://schemas.openxmlformats.org/officeDocument/2006/relationships/image" Target="../media/image23.jpeg"/><Relationship Id="rId9" Type="http://schemas.openxmlformats.org/officeDocument/2006/relationships/image" Target="../media/image15.png"/><Relationship Id="rId14" Type="http://schemas.openxmlformats.org/officeDocument/2006/relationships/image" Target="../media/image11.png"/><Relationship Id="rId22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mage result for communicate ico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3371" y="2452089"/>
            <a:ext cx="620232" cy="620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191517" y="2916008"/>
            <a:ext cx="12957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Communicate Geographically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72832" y="2969029"/>
            <a:ext cx="16060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Enquire Geographically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595376" y="2899187"/>
            <a:ext cx="20948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Study location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92875" y="2559820"/>
            <a:ext cx="445623" cy="445623"/>
          </a:xfrm>
          <a:prstGeom prst="rect">
            <a:avLst/>
          </a:prstGeom>
        </p:spPr>
      </p:pic>
      <p:grpSp>
        <p:nvGrpSpPr>
          <p:cNvPr id="60" name="Group 59"/>
          <p:cNvGrpSpPr/>
          <p:nvPr/>
        </p:nvGrpSpPr>
        <p:grpSpPr>
          <a:xfrm>
            <a:off x="278086" y="1017107"/>
            <a:ext cx="11704320" cy="826164"/>
            <a:chOff x="282633" y="1044197"/>
            <a:chExt cx="11704320" cy="826164"/>
          </a:xfrm>
        </p:grpSpPr>
        <p:pic>
          <p:nvPicPr>
            <p:cNvPr id="20" name="Picture 50" descr="Image result for seaside icon transparent background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242" t="17097" r="14384" b="17960"/>
            <a:stretch/>
          </p:blipFill>
          <p:spPr bwMode="auto">
            <a:xfrm>
              <a:off x="639984" y="1044197"/>
              <a:ext cx="556953" cy="5213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9" name="TextBox 38"/>
            <p:cNvSpPr txBox="1"/>
            <p:nvPr/>
          </p:nvSpPr>
          <p:spPr>
            <a:xfrm>
              <a:off x="282633" y="1608751"/>
              <a:ext cx="1170432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100" dirty="0"/>
                <a:t>      Cleethorpes     World of Animals     Wonders of the World           Cairo                Volcanoes              Naples                Mountains             Whitby            Rivers         Amazon       World Trade      World Resources </a:t>
              </a:r>
            </a:p>
          </p:txBody>
        </p:sp>
      </p:grpSp>
      <p:sp>
        <p:nvSpPr>
          <p:cNvPr id="41" name="Rounded Rectangle 40"/>
          <p:cNvSpPr/>
          <p:nvPr/>
        </p:nvSpPr>
        <p:spPr>
          <a:xfrm>
            <a:off x="8426145" y="2101792"/>
            <a:ext cx="2433270" cy="2023795"/>
          </a:xfrm>
          <a:prstGeom prst="round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ounded Rectangle 41"/>
          <p:cNvSpPr/>
          <p:nvPr/>
        </p:nvSpPr>
        <p:spPr>
          <a:xfrm>
            <a:off x="5053414" y="2140738"/>
            <a:ext cx="2433270" cy="2023795"/>
          </a:xfrm>
          <a:prstGeom prst="round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ounded Rectangle 42"/>
          <p:cNvSpPr/>
          <p:nvPr/>
        </p:nvSpPr>
        <p:spPr>
          <a:xfrm>
            <a:off x="1629801" y="2106909"/>
            <a:ext cx="2433270" cy="2023795"/>
          </a:xfrm>
          <a:prstGeom prst="round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Rounded Rectangle 60"/>
          <p:cNvSpPr/>
          <p:nvPr/>
        </p:nvSpPr>
        <p:spPr>
          <a:xfrm>
            <a:off x="481524" y="765046"/>
            <a:ext cx="11447240" cy="1168713"/>
          </a:xfrm>
          <a:prstGeom prst="round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TextBox 61"/>
          <p:cNvSpPr txBox="1"/>
          <p:nvPr/>
        </p:nvSpPr>
        <p:spPr>
          <a:xfrm>
            <a:off x="3838198" y="238028"/>
            <a:ext cx="46365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Keelby Primary Academy Geography Big Ideas</a:t>
            </a:r>
          </a:p>
        </p:txBody>
      </p:sp>
      <p:cxnSp>
        <p:nvCxnSpPr>
          <p:cNvPr id="3" name="Straight Connector 2"/>
          <p:cNvCxnSpPr/>
          <p:nvPr/>
        </p:nvCxnSpPr>
        <p:spPr>
          <a:xfrm flipH="1">
            <a:off x="2155159" y="3386927"/>
            <a:ext cx="130537" cy="222104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881499" y="3604699"/>
            <a:ext cx="9965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Data</a:t>
            </a:r>
          </a:p>
        </p:txBody>
      </p:sp>
      <p:cxnSp>
        <p:nvCxnSpPr>
          <p:cNvPr id="47" name="Straight Connector 46"/>
          <p:cNvCxnSpPr/>
          <p:nvPr/>
        </p:nvCxnSpPr>
        <p:spPr>
          <a:xfrm>
            <a:off x="3358588" y="3424012"/>
            <a:ext cx="102220" cy="360953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3119023" y="3751151"/>
            <a:ext cx="88807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Mapping</a:t>
            </a:r>
          </a:p>
        </p:txBody>
      </p:sp>
      <p:cxnSp>
        <p:nvCxnSpPr>
          <p:cNvPr id="51" name="Straight Connector 50"/>
          <p:cNvCxnSpPr/>
          <p:nvPr/>
        </p:nvCxnSpPr>
        <p:spPr>
          <a:xfrm flipV="1">
            <a:off x="3075556" y="2637589"/>
            <a:ext cx="249295" cy="305103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3058076" y="2225965"/>
            <a:ext cx="108553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Geographical Vocabulary</a:t>
            </a:r>
          </a:p>
        </p:txBody>
      </p:sp>
      <p:cxnSp>
        <p:nvCxnSpPr>
          <p:cNvPr id="66" name="Straight Connector 65"/>
          <p:cNvCxnSpPr/>
          <p:nvPr/>
        </p:nvCxnSpPr>
        <p:spPr>
          <a:xfrm flipH="1" flipV="1">
            <a:off x="2126916" y="2637589"/>
            <a:ext cx="269081" cy="27669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1699634" y="2225965"/>
            <a:ext cx="7559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Informed responses</a:t>
            </a:r>
          </a:p>
        </p:txBody>
      </p:sp>
      <p:cxnSp>
        <p:nvCxnSpPr>
          <p:cNvPr id="69" name="Straight Connector 68"/>
          <p:cNvCxnSpPr/>
          <p:nvPr/>
        </p:nvCxnSpPr>
        <p:spPr>
          <a:xfrm flipH="1" flipV="1">
            <a:off x="5547060" y="2690378"/>
            <a:ext cx="304309" cy="257427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8424786" y="2328039"/>
            <a:ext cx="95036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Hemisphere</a:t>
            </a:r>
          </a:p>
        </p:txBody>
      </p:sp>
      <p:cxnSp>
        <p:nvCxnSpPr>
          <p:cNvPr id="72" name="Straight Connector 71"/>
          <p:cNvCxnSpPr/>
          <p:nvPr/>
        </p:nvCxnSpPr>
        <p:spPr>
          <a:xfrm flipV="1">
            <a:off x="10153903" y="2679145"/>
            <a:ext cx="380394" cy="316241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10147970" y="2248258"/>
            <a:ext cx="99757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Compass directions</a:t>
            </a:r>
          </a:p>
        </p:txBody>
      </p:sp>
      <p:cxnSp>
        <p:nvCxnSpPr>
          <p:cNvPr id="77" name="Straight Connector 76"/>
          <p:cNvCxnSpPr/>
          <p:nvPr/>
        </p:nvCxnSpPr>
        <p:spPr>
          <a:xfrm flipH="1">
            <a:off x="8838342" y="3227016"/>
            <a:ext cx="237434" cy="47106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8465739" y="3645008"/>
            <a:ext cx="98391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Continents and countries</a:t>
            </a:r>
          </a:p>
        </p:txBody>
      </p:sp>
      <p:cxnSp>
        <p:nvCxnSpPr>
          <p:cNvPr id="80" name="Straight Connector 79"/>
          <p:cNvCxnSpPr/>
          <p:nvPr/>
        </p:nvCxnSpPr>
        <p:spPr>
          <a:xfrm>
            <a:off x="10084814" y="3200084"/>
            <a:ext cx="391215" cy="429138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9952304" y="3657170"/>
            <a:ext cx="104744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Latitude and longitude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5112890" y="2266779"/>
            <a:ext cx="113205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Ask and answer questions</a:t>
            </a:r>
          </a:p>
        </p:txBody>
      </p:sp>
      <p:cxnSp>
        <p:nvCxnSpPr>
          <p:cNvPr id="89" name="Straight Connector 88"/>
          <p:cNvCxnSpPr/>
          <p:nvPr/>
        </p:nvCxnSpPr>
        <p:spPr>
          <a:xfrm flipV="1">
            <a:off x="6526479" y="2671115"/>
            <a:ext cx="312483" cy="27669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6615125" y="2422652"/>
            <a:ext cx="75359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Fieldwork</a:t>
            </a:r>
          </a:p>
        </p:txBody>
      </p:sp>
      <p:cxnSp>
        <p:nvCxnSpPr>
          <p:cNvPr id="93" name="Straight Connector 92"/>
          <p:cNvCxnSpPr/>
          <p:nvPr/>
        </p:nvCxnSpPr>
        <p:spPr>
          <a:xfrm>
            <a:off x="6468859" y="3430850"/>
            <a:ext cx="427721" cy="320301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6748882" y="3691382"/>
            <a:ext cx="76549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Map work</a:t>
            </a:r>
          </a:p>
        </p:txBody>
      </p:sp>
      <p:cxnSp>
        <p:nvCxnSpPr>
          <p:cNvPr id="97" name="Straight Connector 96"/>
          <p:cNvCxnSpPr>
            <a:stCxn id="6" idx="2"/>
          </p:cNvCxnSpPr>
          <p:nvPr/>
        </p:nvCxnSpPr>
        <p:spPr>
          <a:xfrm flipH="1">
            <a:off x="6269029" y="3492249"/>
            <a:ext cx="6838" cy="378471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/>
          <p:cNvSpPr txBox="1"/>
          <p:nvPr/>
        </p:nvSpPr>
        <p:spPr>
          <a:xfrm>
            <a:off x="5851369" y="3863977"/>
            <a:ext cx="85403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Significance</a:t>
            </a:r>
          </a:p>
        </p:txBody>
      </p:sp>
      <p:cxnSp>
        <p:nvCxnSpPr>
          <p:cNvPr id="101" name="Straight Connector 100"/>
          <p:cNvCxnSpPr/>
          <p:nvPr/>
        </p:nvCxnSpPr>
        <p:spPr>
          <a:xfrm flipH="1">
            <a:off x="5527554" y="3379837"/>
            <a:ext cx="189919" cy="245566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5051011" y="3545718"/>
            <a:ext cx="97703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Compare and contrast</a:t>
            </a:r>
          </a:p>
        </p:txBody>
      </p:sp>
      <p:cxnSp>
        <p:nvCxnSpPr>
          <p:cNvPr id="104" name="Straight Connector 103"/>
          <p:cNvCxnSpPr/>
          <p:nvPr/>
        </p:nvCxnSpPr>
        <p:spPr>
          <a:xfrm>
            <a:off x="9075776" y="2612783"/>
            <a:ext cx="179222" cy="33432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05" name="Picture 10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504" y="108774"/>
            <a:ext cx="627713" cy="592873"/>
          </a:xfrm>
          <a:prstGeom prst="rect">
            <a:avLst/>
          </a:prstGeom>
        </p:spPr>
      </p:pic>
      <p:pic>
        <p:nvPicPr>
          <p:cNvPr id="106" name="Picture 10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7325" y="74772"/>
            <a:ext cx="665397" cy="628466"/>
          </a:xfrm>
          <a:prstGeom prst="rect">
            <a:avLst/>
          </a:prstGeom>
        </p:spPr>
      </p:pic>
      <p:pic>
        <p:nvPicPr>
          <p:cNvPr id="59" name="Picture 5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3451" y="923017"/>
            <a:ext cx="700185" cy="700185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3172" y="856006"/>
            <a:ext cx="688953" cy="688953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9937" y="948413"/>
            <a:ext cx="504137" cy="504137"/>
          </a:xfrm>
          <a:prstGeom prst="rect">
            <a:avLst/>
          </a:prstGeom>
        </p:spPr>
      </p:pic>
      <p:pic>
        <p:nvPicPr>
          <p:cNvPr id="65" name="Picture 6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4616" y="913645"/>
            <a:ext cx="698571" cy="698571"/>
          </a:xfrm>
          <a:prstGeom prst="rect">
            <a:avLst/>
          </a:prstGeom>
        </p:spPr>
      </p:pic>
      <p:pic>
        <p:nvPicPr>
          <p:cNvPr id="68" name="Picture 6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4000" y="913645"/>
            <a:ext cx="694068" cy="694068"/>
          </a:xfrm>
          <a:prstGeom prst="rect">
            <a:avLst/>
          </a:prstGeom>
        </p:spPr>
      </p:pic>
      <p:pic>
        <p:nvPicPr>
          <p:cNvPr id="71" name="Picture 70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8989" y="1014210"/>
            <a:ext cx="562117" cy="562117"/>
          </a:xfrm>
          <a:prstGeom prst="rect">
            <a:avLst/>
          </a:prstGeom>
        </p:spPr>
      </p:pic>
      <p:pic>
        <p:nvPicPr>
          <p:cNvPr id="73" name="Picture 7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6578" y="1010597"/>
            <a:ext cx="518324" cy="518324"/>
          </a:xfrm>
          <a:prstGeom prst="rect">
            <a:avLst/>
          </a:prstGeom>
        </p:spPr>
      </p:pic>
      <p:pic>
        <p:nvPicPr>
          <p:cNvPr id="76" name="Picture 75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135" y="1007518"/>
            <a:ext cx="573333" cy="573333"/>
          </a:xfrm>
          <a:prstGeom prst="rect">
            <a:avLst/>
          </a:prstGeom>
        </p:spPr>
      </p:pic>
      <p:pic>
        <p:nvPicPr>
          <p:cNvPr id="79" name="Picture 78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5549" y="1080131"/>
            <a:ext cx="460800" cy="460800"/>
          </a:xfrm>
          <a:prstGeom prst="rect">
            <a:avLst/>
          </a:prstGeom>
        </p:spPr>
      </p:pic>
      <p:pic>
        <p:nvPicPr>
          <p:cNvPr id="82" name="Picture 81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6770" y="938196"/>
            <a:ext cx="646576" cy="646576"/>
          </a:xfrm>
          <a:prstGeom prst="rect">
            <a:avLst/>
          </a:prstGeom>
        </p:spPr>
      </p:pic>
      <p:cxnSp>
        <p:nvCxnSpPr>
          <p:cNvPr id="99" name="Straight Connector 98"/>
          <p:cNvCxnSpPr/>
          <p:nvPr/>
        </p:nvCxnSpPr>
        <p:spPr>
          <a:xfrm>
            <a:off x="9638848" y="3200584"/>
            <a:ext cx="0" cy="209665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3" name="TextBox 102"/>
          <p:cNvSpPr txBox="1"/>
          <p:nvPr/>
        </p:nvSpPr>
        <p:spPr>
          <a:xfrm>
            <a:off x="9190007" y="3395560"/>
            <a:ext cx="95036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/>
              <a:t>Time zones</a:t>
            </a:r>
          </a:p>
        </p:txBody>
      </p:sp>
      <p:pic>
        <p:nvPicPr>
          <p:cNvPr id="92" name="Picture 91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2435" y="2534267"/>
            <a:ext cx="412844" cy="412844"/>
          </a:xfrm>
          <a:prstGeom prst="rect">
            <a:avLst/>
          </a:prstGeom>
        </p:spPr>
      </p:pic>
      <p:sp>
        <p:nvSpPr>
          <p:cNvPr id="107" name="Rounded Rectangle 106"/>
          <p:cNvSpPr/>
          <p:nvPr/>
        </p:nvSpPr>
        <p:spPr>
          <a:xfrm>
            <a:off x="380181" y="4387075"/>
            <a:ext cx="2433270" cy="2023795"/>
          </a:xfrm>
          <a:prstGeom prst="round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8" name="Rounded Rectangle 107"/>
          <p:cNvSpPr/>
          <p:nvPr/>
        </p:nvSpPr>
        <p:spPr>
          <a:xfrm>
            <a:off x="9214719" y="4387074"/>
            <a:ext cx="2433270" cy="2023795"/>
          </a:xfrm>
          <a:prstGeom prst="round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9" name="Rounded Rectangle 108"/>
          <p:cNvSpPr/>
          <p:nvPr/>
        </p:nvSpPr>
        <p:spPr>
          <a:xfrm>
            <a:off x="6270049" y="4407038"/>
            <a:ext cx="2433270" cy="2023795"/>
          </a:xfrm>
          <a:prstGeom prst="round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0" name="Rounded Rectangle 109"/>
          <p:cNvSpPr/>
          <p:nvPr/>
        </p:nvSpPr>
        <p:spPr>
          <a:xfrm>
            <a:off x="3324851" y="4387075"/>
            <a:ext cx="2433270" cy="2023795"/>
          </a:xfrm>
          <a:prstGeom prst="round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TextBox 110"/>
          <p:cNvSpPr txBox="1"/>
          <p:nvPr/>
        </p:nvSpPr>
        <p:spPr>
          <a:xfrm>
            <a:off x="582397" y="5462236"/>
            <a:ext cx="20948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Places</a:t>
            </a:r>
          </a:p>
        </p:txBody>
      </p:sp>
      <p:sp>
        <p:nvSpPr>
          <p:cNvPr id="112" name="TextBox 111"/>
          <p:cNvSpPr txBox="1"/>
          <p:nvPr/>
        </p:nvSpPr>
        <p:spPr>
          <a:xfrm>
            <a:off x="9428624" y="5459258"/>
            <a:ext cx="20948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Mapping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6439280" y="5464576"/>
            <a:ext cx="20948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Physical Processes</a:t>
            </a:r>
          </a:p>
        </p:txBody>
      </p:sp>
      <p:sp>
        <p:nvSpPr>
          <p:cNvPr id="114" name="TextBox 113"/>
          <p:cNvSpPr txBox="1"/>
          <p:nvPr/>
        </p:nvSpPr>
        <p:spPr>
          <a:xfrm>
            <a:off x="3502257" y="5459259"/>
            <a:ext cx="20948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Human Processes</a:t>
            </a:r>
          </a:p>
        </p:txBody>
      </p:sp>
      <p:pic>
        <p:nvPicPr>
          <p:cNvPr id="94" name="Picture 93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3030" y="4621954"/>
            <a:ext cx="793541" cy="793541"/>
          </a:xfrm>
          <a:prstGeom prst="rect">
            <a:avLst/>
          </a:prstGeom>
        </p:spPr>
      </p:pic>
      <p:pic>
        <p:nvPicPr>
          <p:cNvPr id="96" name="Picture 95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4609" y="4625394"/>
            <a:ext cx="790101" cy="790101"/>
          </a:xfrm>
          <a:prstGeom prst="rect">
            <a:avLst/>
          </a:prstGeom>
        </p:spPr>
      </p:pic>
      <p:pic>
        <p:nvPicPr>
          <p:cNvPr id="100" name="Picture 99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4483" y="4470693"/>
            <a:ext cx="1144399" cy="1144399"/>
          </a:xfrm>
          <a:prstGeom prst="rect">
            <a:avLst/>
          </a:prstGeom>
        </p:spPr>
      </p:pic>
      <p:pic>
        <p:nvPicPr>
          <p:cNvPr id="115" name="Picture 114"/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6740" y="4636793"/>
            <a:ext cx="858578" cy="858578"/>
          </a:xfrm>
          <a:prstGeom prst="rect">
            <a:avLst/>
          </a:prstGeom>
        </p:spPr>
      </p:pic>
      <p:pic>
        <p:nvPicPr>
          <p:cNvPr id="116" name="Picture 115"/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2111" y="1022311"/>
            <a:ext cx="588484" cy="588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915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2430" y="4965325"/>
            <a:ext cx="752584" cy="45719"/>
          </a:xfrm>
        </p:spPr>
        <p:txBody>
          <a:bodyPr>
            <a:normAutofit fontScale="25000" lnSpcReduction="20000"/>
          </a:bodyPr>
          <a:lstStyle/>
          <a:p>
            <a:r>
              <a:rPr lang="en-GB" sz="1800" dirty="0" err="1"/>
              <a:t>Middlethorpe</a:t>
            </a:r>
            <a:r>
              <a:rPr lang="en-GB" sz="1800" dirty="0"/>
              <a:t> Primary Academy History Long Term Plan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459597" y="1078669"/>
          <a:ext cx="11309928" cy="4776383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1018771">
                  <a:extLst>
                    <a:ext uri="{9D8B030D-6E8A-4147-A177-3AD203B41FA5}">
                      <a16:colId xmlns:a16="http://schemas.microsoft.com/office/drawing/2014/main" val="2642333382"/>
                    </a:ext>
                  </a:extLst>
                </a:gridCol>
                <a:gridCol w="5095702">
                  <a:extLst>
                    <a:ext uri="{9D8B030D-6E8A-4147-A177-3AD203B41FA5}">
                      <a16:colId xmlns:a16="http://schemas.microsoft.com/office/drawing/2014/main" val="775576944"/>
                    </a:ext>
                  </a:extLst>
                </a:gridCol>
                <a:gridCol w="5195455">
                  <a:extLst>
                    <a:ext uri="{9D8B030D-6E8A-4147-A177-3AD203B41FA5}">
                      <a16:colId xmlns:a16="http://schemas.microsoft.com/office/drawing/2014/main" val="567014042"/>
                    </a:ext>
                  </a:extLst>
                </a:gridCol>
              </a:tblGrid>
              <a:tr h="592720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Year</a:t>
                      </a:r>
                      <a:r>
                        <a:rPr lang="en-GB" sz="1600" baseline="0" dirty="0"/>
                        <a:t> Groups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Autumn 2</a:t>
                      </a:r>
                    </a:p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Summer</a:t>
                      </a:r>
                      <a:r>
                        <a:rPr lang="en-GB" baseline="0" dirty="0"/>
                        <a:t> 1</a:t>
                      </a:r>
                      <a:endParaRPr lang="en-GB" dirty="0"/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2808758"/>
                  </a:ext>
                </a:extLst>
              </a:tr>
              <a:tr h="592720">
                <a:tc>
                  <a:txBody>
                    <a:bodyPr/>
                    <a:lstStyle/>
                    <a:p>
                      <a:r>
                        <a:rPr lang="en-GB" sz="1600" dirty="0"/>
                        <a:t>Reception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858334"/>
                  </a:ext>
                </a:extLst>
              </a:tr>
              <a:tr h="579983">
                <a:tc>
                  <a:txBody>
                    <a:bodyPr/>
                    <a:lstStyle/>
                    <a:p>
                      <a:r>
                        <a:rPr lang="en-GB" sz="1600" dirty="0"/>
                        <a:t>Year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36659"/>
                  </a:ext>
                </a:extLst>
              </a:tr>
              <a:tr h="592720">
                <a:tc>
                  <a:txBody>
                    <a:bodyPr/>
                    <a:lstStyle/>
                    <a:p>
                      <a:r>
                        <a:rPr lang="en-GB" sz="1600" dirty="0"/>
                        <a:t>Year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2699452"/>
                  </a:ext>
                </a:extLst>
              </a:tr>
              <a:tr h="592720">
                <a:tc>
                  <a:txBody>
                    <a:bodyPr/>
                    <a:lstStyle/>
                    <a:p>
                      <a:r>
                        <a:rPr lang="en-GB" sz="1600" dirty="0"/>
                        <a:t> Year</a:t>
                      </a:r>
                      <a:r>
                        <a:rPr lang="en-GB" sz="1600" baseline="0" dirty="0"/>
                        <a:t> 3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2614903"/>
                  </a:ext>
                </a:extLst>
              </a:tr>
              <a:tr h="592720">
                <a:tc>
                  <a:txBody>
                    <a:bodyPr/>
                    <a:lstStyle/>
                    <a:p>
                      <a:r>
                        <a:rPr lang="en-GB" sz="1600" dirty="0"/>
                        <a:t>Year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2254261"/>
                  </a:ext>
                </a:extLst>
              </a:tr>
              <a:tr h="592720">
                <a:tc>
                  <a:txBody>
                    <a:bodyPr/>
                    <a:lstStyle/>
                    <a:p>
                      <a:r>
                        <a:rPr lang="en-GB" sz="1600" dirty="0"/>
                        <a:t>Year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895998"/>
                  </a:ext>
                </a:extLst>
              </a:tr>
              <a:tr h="592720">
                <a:tc>
                  <a:txBody>
                    <a:bodyPr/>
                    <a:lstStyle/>
                    <a:p>
                      <a:r>
                        <a:rPr lang="en-GB" sz="1600" dirty="0"/>
                        <a:t>Year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2048859"/>
                  </a:ext>
                </a:extLst>
              </a:tr>
            </a:tbl>
          </a:graphicData>
        </a:graphic>
      </p:graphicFrame>
      <p:pic>
        <p:nvPicPr>
          <p:cNvPr id="1044" name="Picture 20" descr="Image result for magnifying glass icon transparent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1860" y="2451709"/>
            <a:ext cx="357447" cy="357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20" descr="Image result for magnifying glass icon transparent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6712" y="2436113"/>
            <a:ext cx="357447" cy="357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20" descr="Image result for magnifying glass icon transparent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4159" y="3020005"/>
            <a:ext cx="357447" cy="357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20" descr="Image result for magnifying glass icon transparent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5628" y="2998004"/>
            <a:ext cx="357447" cy="357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" name="Picture 20" descr="Image result for magnifying glass icon transparent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3612" y="4768014"/>
            <a:ext cx="357447" cy="357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20" descr="Image result for magnifying glass icon transparent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9642" y="3648452"/>
            <a:ext cx="357447" cy="357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20" descr="Image result for magnifying glass icon transparent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3677" y="3624432"/>
            <a:ext cx="357447" cy="357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0" descr="Image result for magnifying glass icon transparent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7217" y="4207287"/>
            <a:ext cx="357447" cy="357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20" descr="Image result for magnifying glass icon transparent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9642" y="4184068"/>
            <a:ext cx="357447" cy="357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20" descr="Image result for magnifying glass icon transparent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8265" y="4785572"/>
            <a:ext cx="357447" cy="357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20" descr="Image result for magnifying glass icon transparent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241" y="5404170"/>
            <a:ext cx="357447" cy="357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" name="Picture 20" descr="Image result for magnifying glass icon transparent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0179" y="5363723"/>
            <a:ext cx="357447" cy="357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5" name="TextBox 94"/>
          <p:cNvSpPr txBox="1"/>
          <p:nvPr/>
        </p:nvSpPr>
        <p:spPr>
          <a:xfrm>
            <a:off x="3381769" y="408058"/>
            <a:ext cx="55762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Keelby Primary Academy Geography Long Term Plan</a:t>
            </a:r>
          </a:p>
        </p:txBody>
      </p:sp>
      <p:pic>
        <p:nvPicPr>
          <p:cNvPr id="16" name="Picture 2" descr="Image result for communicate ic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7795" y="2382499"/>
            <a:ext cx="510234" cy="510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4" name="Picture 2" descr="Image result for communicate ic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8246" y="2978431"/>
            <a:ext cx="510234" cy="510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5" name="Picture 2" descr="Image result for communicate ic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2056" y="3526925"/>
            <a:ext cx="510234" cy="510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6" name="Picture 2" descr="Image result for communicate ic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682" y="4156417"/>
            <a:ext cx="510234" cy="510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7" name="Picture 2" descr="Image result for communicate ic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9619" y="4741903"/>
            <a:ext cx="510234" cy="510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8" name="Picture 2" descr="Image result for communicate ic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7646" y="5319555"/>
            <a:ext cx="510234" cy="510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9" name="Picture 2" descr="Image result for communicate ic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8972" y="2381711"/>
            <a:ext cx="510234" cy="510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0" name="Picture 2" descr="Image result for communicate ic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0103" y="2978431"/>
            <a:ext cx="510234" cy="510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1" name="Picture 2" descr="Image result for communicate ic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7423" y="3549077"/>
            <a:ext cx="510234" cy="510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2" name="Picture 2" descr="Image result for communicate ic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1240" y="4685606"/>
            <a:ext cx="510234" cy="510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" name="Picture 2" descr="Image result for communicate ic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2973" y="4130036"/>
            <a:ext cx="510234" cy="510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4" name="Picture 2" descr="Image result for communicate ic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8076" y="5285364"/>
            <a:ext cx="510234" cy="510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748" y="101092"/>
            <a:ext cx="952224" cy="89937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90493" y="143037"/>
            <a:ext cx="951058" cy="902286"/>
          </a:xfrm>
          <a:prstGeom prst="rect">
            <a:avLst/>
          </a:prstGeom>
        </p:spPr>
      </p:pic>
      <p:pic>
        <p:nvPicPr>
          <p:cNvPr id="121" name="Picture 50" descr="Image result for seaside icon transparent background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42" t="17097" r="14384" b="17960"/>
          <a:stretch/>
        </p:blipFill>
        <p:spPr bwMode="auto">
          <a:xfrm>
            <a:off x="1529639" y="2326817"/>
            <a:ext cx="556953" cy="521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" name="Picture 12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7438" y="2405427"/>
            <a:ext cx="412844" cy="412844"/>
          </a:xfrm>
          <a:prstGeom prst="rect">
            <a:avLst/>
          </a:prstGeom>
        </p:spPr>
      </p:pic>
      <p:pic>
        <p:nvPicPr>
          <p:cNvPr id="123" name="Picture 12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1712" y="2984045"/>
            <a:ext cx="412844" cy="412844"/>
          </a:xfrm>
          <a:prstGeom prst="rect">
            <a:avLst/>
          </a:prstGeom>
        </p:spPr>
      </p:pic>
      <p:pic>
        <p:nvPicPr>
          <p:cNvPr id="138" name="Picture 13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1985" y="2842117"/>
            <a:ext cx="700185" cy="700185"/>
          </a:xfrm>
          <a:prstGeom prst="rect">
            <a:avLst/>
          </a:prstGeom>
        </p:spPr>
      </p:pic>
      <p:pic>
        <p:nvPicPr>
          <p:cNvPr id="139" name="Picture 13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1010" y="2283769"/>
            <a:ext cx="646576" cy="646576"/>
          </a:xfrm>
          <a:prstGeom prst="rect">
            <a:avLst/>
          </a:prstGeom>
        </p:spPr>
      </p:pic>
      <p:pic>
        <p:nvPicPr>
          <p:cNvPr id="140" name="Picture 139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061" y="2816599"/>
            <a:ext cx="688953" cy="688953"/>
          </a:xfrm>
          <a:prstGeom prst="rect">
            <a:avLst/>
          </a:prstGeom>
        </p:spPr>
      </p:pic>
      <p:pic>
        <p:nvPicPr>
          <p:cNvPr id="141" name="Picture 140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6046" y="3526925"/>
            <a:ext cx="504137" cy="504137"/>
          </a:xfrm>
          <a:prstGeom prst="rect">
            <a:avLst/>
          </a:prstGeom>
        </p:spPr>
      </p:pic>
      <p:pic>
        <p:nvPicPr>
          <p:cNvPr id="142" name="Picture 14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7251" y="3435182"/>
            <a:ext cx="698571" cy="698571"/>
          </a:xfrm>
          <a:prstGeom prst="rect">
            <a:avLst/>
          </a:prstGeom>
        </p:spPr>
      </p:pic>
      <p:pic>
        <p:nvPicPr>
          <p:cNvPr id="143" name="Picture 14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529" y="4047835"/>
            <a:ext cx="694068" cy="694068"/>
          </a:xfrm>
          <a:prstGeom prst="rect">
            <a:avLst/>
          </a:prstGeom>
        </p:spPr>
      </p:pic>
      <p:pic>
        <p:nvPicPr>
          <p:cNvPr id="144" name="Picture 143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5956" y="4097850"/>
            <a:ext cx="562117" cy="562117"/>
          </a:xfrm>
          <a:prstGeom prst="rect">
            <a:avLst/>
          </a:prstGeom>
        </p:spPr>
      </p:pic>
      <p:pic>
        <p:nvPicPr>
          <p:cNvPr id="145" name="Picture 144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6046" y="4685606"/>
            <a:ext cx="518324" cy="518324"/>
          </a:xfrm>
          <a:prstGeom prst="rect">
            <a:avLst/>
          </a:prstGeom>
        </p:spPr>
      </p:pic>
      <p:pic>
        <p:nvPicPr>
          <p:cNvPr id="146" name="Picture 145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5786" y="1129440"/>
            <a:ext cx="568845" cy="551779"/>
          </a:xfrm>
          <a:prstGeom prst="rect">
            <a:avLst/>
          </a:prstGeom>
        </p:spPr>
      </p:pic>
      <p:pic>
        <p:nvPicPr>
          <p:cNvPr id="147" name="Picture 146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3240" y="5262778"/>
            <a:ext cx="573333" cy="573333"/>
          </a:xfrm>
          <a:prstGeom prst="rect">
            <a:avLst/>
          </a:prstGeom>
        </p:spPr>
      </p:pic>
      <p:pic>
        <p:nvPicPr>
          <p:cNvPr id="148" name="Picture 147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8858" y="5324505"/>
            <a:ext cx="460800" cy="460800"/>
          </a:xfrm>
          <a:prstGeom prst="rect">
            <a:avLst/>
          </a:prstGeom>
        </p:spPr>
      </p:pic>
      <p:pic>
        <p:nvPicPr>
          <p:cNvPr id="149" name="Picture 14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3267" y="3591377"/>
            <a:ext cx="412844" cy="412844"/>
          </a:xfrm>
          <a:prstGeom prst="rect">
            <a:avLst/>
          </a:prstGeom>
        </p:spPr>
      </p:pic>
      <p:pic>
        <p:nvPicPr>
          <p:cNvPr id="150" name="Picture 14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7095" y="2970304"/>
            <a:ext cx="412844" cy="412844"/>
          </a:xfrm>
          <a:prstGeom prst="rect">
            <a:avLst/>
          </a:prstGeom>
        </p:spPr>
      </p:pic>
      <p:pic>
        <p:nvPicPr>
          <p:cNvPr id="151" name="Picture 15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7095" y="2400635"/>
            <a:ext cx="412844" cy="412844"/>
          </a:xfrm>
          <a:prstGeom prst="rect">
            <a:avLst/>
          </a:prstGeom>
        </p:spPr>
      </p:pic>
      <p:pic>
        <p:nvPicPr>
          <p:cNvPr id="152" name="Picture 15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7897" y="5367885"/>
            <a:ext cx="412844" cy="412844"/>
          </a:xfrm>
          <a:prstGeom prst="rect">
            <a:avLst/>
          </a:prstGeom>
        </p:spPr>
      </p:pic>
      <p:pic>
        <p:nvPicPr>
          <p:cNvPr id="153" name="Picture 15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8607" y="4762506"/>
            <a:ext cx="412844" cy="412844"/>
          </a:xfrm>
          <a:prstGeom prst="rect">
            <a:avLst/>
          </a:prstGeom>
        </p:spPr>
      </p:pic>
      <p:pic>
        <p:nvPicPr>
          <p:cNvPr id="154" name="Picture 15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1613" y="4164740"/>
            <a:ext cx="412844" cy="412844"/>
          </a:xfrm>
          <a:prstGeom prst="rect">
            <a:avLst/>
          </a:prstGeom>
        </p:spPr>
      </p:pic>
      <p:pic>
        <p:nvPicPr>
          <p:cNvPr id="155" name="Picture 15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7095" y="5324505"/>
            <a:ext cx="412844" cy="412844"/>
          </a:xfrm>
          <a:prstGeom prst="rect">
            <a:avLst/>
          </a:prstGeom>
        </p:spPr>
      </p:pic>
      <p:pic>
        <p:nvPicPr>
          <p:cNvPr id="156" name="Picture 15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3512" y="4731803"/>
            <a:ext cx="412844" cy="412844"/>
          </a:xfrm>
          <a:prstGeom prst="rect">
            <a:avLst/>
          </a:prstGeom>
        </p:spPr>
      </p:pic>
      <p:pic>
        <p:nvPicPr>
          <p:cNvPr id="157" name="Picture 15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9003" y="4162356"/>
            <a:ext cx="412844" cy="412844"/>
          </a:xfrm>
          <a:prstGeom prst="rect">
            <a:avLst/>
          </a:prstGeom>
        </p:spPr>
      </p:pic>
      <p:pic>
        <p:nvPicPr>
          <p:cNvPr id="158" name="Picture 15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7095" y="3574169"/>
            <a:ext cx="412844" cy="412844"/>
          </a:xfrm>
          <a:prstGeom prst="rect">
            <a:avLst/>
          </a:prstGeom>
        </p:spPr>
      </p:pic>
      <p:pic>
        <p:nvPicPr>
          <p:cNvPr id="159" name="Picture 158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8855" y="2326073"/>
            <a:ext cx="531824" cy="531824"/>
          </a:xfrm>
          <a:prstGeom prst="rect">
            <a:avLst/>
          </a:prstGeom>
        </p:spPr>
      </p:pic>
      <p:pic>
        <p:nvPicPr>
          <p:cNvPr id="160" name="Picture 159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5516" y="2909782"/>
            <a:ext cx="531824" cy="531824"/>
          </a:xfrm>
          <a:prstGeom prst="rect">
            <a:avLst/>
          </a:prstGeom>
        </p:spPr>
      </p:pic>
      <p:pic>
        <p:nvPicPr>
          <p:cNvPr id="161" name="Picture 160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1285" y="3498880"/>
            <a:ext cx="531824" cy="531824"/>
          </a:xfrm>
          <a:prstGeom prst="rect">
            <a:avLst/>
          </a:prstGeom>
        </p:spPr>
      </p:pic>
      <p:pic>
        <p:nvPicPr>
          <p:cNvPr id="162" name="Picture 161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8855" y="4089195"/>
            <a:ext cx="531824" cy="531824"/>
          </a:xfrm>
          <a:prstGeom prst="rect">
            <a:avLst/>
          </a:prstGeom>
        </p:spPr>
      </p:pic>
      <p:pic>
        <p:nvPicPr>
          <p:cNvPr id="163" name="Picture 162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4779" y="4698834"/>
            <a:ext cx="531824" cy="531824"/>
          </a:xfrm>
          <a:prstGeom prst="rect">
            <a:avLst/>
          </a:prstGeom>
        </p:spPr>
      </p:pic>
      <p:pic>
        <p:nvPicPr>
          <p:cNvPr id="164" name="Picture 163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3365" y="5282543"/>
            <a:ext cx="531824" cy="531824"/>
          </a:xfrm>
          <a:prstGeom prst="rect">
            <a:avLst/>
          </a:prstGeom>
        </p:spPr>
      </p:pic>
      <p:pic>
        <p:nvPicPr>
          <p:cNvPr id="165" name="Picture 164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911" y="2332248"/>
            <a:ext cx="531824" cy="531824"/>
          </a:xfrm>
          <a:prstGeom prst="rect">
            <a:avLst/>
          </a:prstGeom>
        </p:spPr>
      </p:pic>
      <p:pic>
        <p:nvPicPr>
          <p:cNvPr id="166" name="Picture 165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4966" y="2923575"/>
            <a:ext cx="531824" cy="531824"/>
          </a:xfrm>
          <a:prstGeom prst="rect">
            <a:avLst/>
          </a:prstGeom>
        </p:spPr>
      </p:pic>
      <p:pic>
        <p:nvPicPr>
          <p:cNvPr id="167" name="Picture 166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0172" y="3505552"/>
            <a:ext cx="531824" cy="531824"/>
          </a:xfrm>
          <a:prstGeom prst="rect">
            <a:avLst/>
          </a:prstGeom>
        </p:spPr>
      </p:pic>
      <p:pic>
        <p:nvPicPr>
          <p:cNvPr id="168" name="Picture 167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4966" y="4096879"/>
            <a:ext cx="531824" cy="531824"/>
          </a:xfrm>
          <a:prstGeom prst="rect">
            <a:avLst/>
          </a:prstGeom>
        </p:spPr>
      </p:pic>
      <p:pic>
        <p:nvPicPr>
          <p:cNvPr id="169" name="Picture 168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0790" y="4678856"/>
            <a:ext cx="531824" cy="531824"/>
          </a:xfrm>
          <a:prstGeom prst="rect">
            <a:avLst/>
          </a:prstGeom>
        </p:spPr>
      </p:pic>
      <p:pic>
        <p:nvPicPr>
          <p:cNvPr id="170" name="Picture 169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9639" y="5281254"/>
            <a:ext cx="531824" cy="531824"/>
          </a:xfrm>
          <a:prstGeom prst="rect">
            <a:avLst/>
          </a:prstGeom>
        </p:spPr>
      </p:pic>
      <p:pic>
        <p:nvPicPr>
          <p:cNvPr id="171" name="Picture 170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7888" y="2339644"/>
            <a:ext cx="509648" cy="509648"/>
          </a:xfrm>
          <a:prstGeom prst="rect">
            <a:avLst/>
          </a:prstGeom>
        </p:spPr>
      </p:pic>
      <p:pic>
        <p:nvPicPr>
          <p:cNvPr id="172" name="Picture 171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2565" y="2920870"/>
            <a:ext cx="509648" cy="509648"/>
          </a:xfrm>
          <a:prstGeom prst="rect">
            <a:avLst/>
          </a:prstGeom>
        </p:spPr>
      </p:pic>
      <p:pic>
        <p:nvPicPr>
          <p:cNvPr id="173" name="Picture 172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2351" y="2332680"/>
            <a:ext cx="509648" cy="509648"/>
          </a:xfrm>
          <a:prstGeom prst="rect">
            <a:avLst/>
          </a:prstGeom>
        </p:spPr>
      </p:pic>
      <p:pic>
        <p:nvPicPr>
          <p:cNvPr id="174" name="Picture 173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1768" y="2925534"/>
            <a:ext cx="509648" cy="509648"/>
          </a:xfrm>
          <a:prstGeom prst="rect">
            <a:avLst/>
          </a:prstGeom>
        </p:spPr>
      </p:pic>
      <p:pic>
        <p:nvPicPr>
          <p:cNvPr id="175" name="Picture 174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2351" y="3516640"/>
            <a:ext cx="509648" cy="509648"/>
          </a:xfrm>
          <a:prstGeom prst="rect">
            <a:avLst/>
          </a:prstGeom>
        </p:spPr>
      </p:pic>
      <p:pic>
        <p:nvPicPr>
          <p:cNvPr id="176" name="Picture 175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2351" y="4683401"/>
            <a:ext cx="509648" cy="509648"/>
          </a:xfrm>
          <a:prstGeom prst="rect">
            <a:avLst/>
          </a:prstGeom>
        </p:spPr>
      </p:pic>
      <p:pic>
        <p:nvPicPr>
          <p:cNvPr id="177" name="Picture 176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2351" y="4106806"/>
            <a:ext cx="509648" cy="509648"/>
          </a:xfrm>
          <a:prstGeom prst="rect">
            <a:avLst/>
          </a:prstGeom>
        </p:spPr>
      </p:pic>
      <p:pic>
        <p:nvPicPr>
          <p:cNvPr id="178" name="Picture 177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3401" y="3524169"/>
            <a:ext cx="509648" cy="509648"/>
          </a:xfrm>
          <a:prstGeom prst="rect">
            <a:avLst/>
          </a:prstGeom>
        </p:spPr>
      </p:pic>
      <p:pic>
        <p:nvPicPr>
          <p:cNvPr id="179" name="Picture 178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3778" y="4107394"/>
            <a:ext cx="509648" cy="509648"/>
          </a:xfrm>
          <a:prstGeom prst="rect">
            <a:avLst/>
          </a:prstGeom>
        </p:spPr>
      </p:pic>
      <p:pic>
        <p:nvPicPr>
          <p:cNvPr id="180" name="Picture 179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7885" y="4667018"/>
            <a:ext cx="509648" cy="509648"/>
          </a:xfrm>
          <a:prstGeom prst="rect">
            <a:avLst/>
          </a:prstGeom>
        </p:spPr>
      </p:pic>
      <p:pic>
        <p:nvPicPr>
          <p:cNvPr id="181" name="Picture 180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7885" y="5300081"/>
            <a:ext cx="509648" cy="509648"/>
          </a:xfrm>
          <a:prstGeom prst="rect">
            <a:avLst/>
          </a:prstGeom>
        </p:spPr>
      </p:pic>
      <p:pic>
        <p:nvPicPr>
          <p:cNvPr id="182" name="Picture 181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5578" y="5281254"/>
            <a:ext cx="509648" cy="509648"/>
          </a:xfrm>
          <a:prstGeom prst="rect">
            <a:avLst/>
          </a:prstGeom>
        </p:spPr>
      </p:pic>
      <p:pic>
        <p:nvPicPr>
          <p:cNvPr id="183" name="Picture 182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0004" y="2339644"/>
            <a:ext cx="497102" cy="497102"/>
          </a:xfrm>
          <a:prstGeom prst="rect">
            <a:avLst/>
          </a:prstGeom>
        </p:spPr>
      </p:pic>
      <p:pic>
        <p:nvPicPr>
          <p:cNvPr id="184" name="Picture 183"/>
          <p:cNvPicPr>
            <a:picLocks noChangeAspect="1"/>
          </p:cNvPicPr>
          <p:nvPr/>
        </p:nvPicPr>
        <p:blipFill rotWithShape="1"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25" t="15198" r="14660" b="16885"/>
          <a:stretch/>
        </p:blipFill>
        <p:spPr>
          <a:xfrm>
            <a:off x="5558492" y="2325439"/>
            <a:ext cx="544987" cy="532458"/>
          </a:xfrm>
          <a:prstGeom prst="rect">
            <a:avLst/>
          </a:prstGeom>
        </p:spPr>
      </p:pic>
      <p:pic>
        <p:nvPicPr>
          <p:cNvPr id="185" name="Picture 184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5615" y="2950177"/>
            <a:ext cx="497102" cy="497102"/>
          </a:xfrm>
          <a:prstGeom prst="rect">
            <a:avLst/>
          </a:prstGeom>
        </p:spPr>
      </p:pic>
      <p:pic>
        <p:nvPicPr>
          <p:cNvPr id="186" name="Picture 185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6394" y="2930345"/>
            <a:ext cx="497102" cy="497102"/>
          </a:xfrm>
          <a:prstGeom prst="rect">
            <a:avLst/>
          </a:prstGeom>
        </p:spPr>
      </p:pic>
      <p:pic>
        <p:nvPicPr>
          <p:cNvPr id="187" name="Picture 186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6394" y="3524169"/>
            <a:ext cx="497102" cy="497102"/>
          </a:xfrm>
          <a:prstGeom prst="rect">
            <a:avLst/>
          </a:prstGeom>
        </p:spPr>
      </p:pic>
      <p:pic>
        <p:nvPicPr>
          <p:cNvPr id="188" name="Picture 187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6394" y="4119352"/>
            <a:ext cx="497102" cy="497102"/>
          </a:xfrm>
          <a:prstGeom prst="rect">
            <a:avLst/>
          </a:prstGeom>
        </p:spPr>
      </p:pic>
      <p:pic>
        <p:nvPicPr>
          <p:cNvPr id="189" name="Picture 188"/>
          <p:cNvPicPr>
            <a:picLocks noChangeAspect="1"/>
          </p:cNvPicPr>
          <p:nvPr/>
        </p:nvPicPr>
        <p:blipFill rotWithShape="1"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25" t="15198" r="14660" b="16885"/>
          <a:stretch/>
        </p:blipFill>
        <p:spPr>
          <a:xfrm>
            <a:off x="5563399" y="2917377"/>
            <a:ext cx="544987" cy="532458"/>
          </a:xfrm>
          <a:prstGeom prst="rect">
            <a:avLst/>
          </a:prstGeom>
        </p:spPr>
      </p:pic>
      <p:pic>
        <p:nvPicPr>
          <p:cNvPr id="190" name="Picture 189"/>
          <p:cNvPicPr>
            <a:picLocks noChangeAspect="1"/>
          </p:cNvPicPr>
          <p:nvPr/>
        </p:nvPicPr>
        <p:blipFill rotWithShape="1"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25" t="15198" r="14660" b="16885"/>
          <a:stretch/>
        </p:blipFill>
        <p:spPr>
          <a:xfrm>
            <a:off x="10687805" y="2328239"/>
            <a:ext cx="544987" cy="532458"/>
          </a:xfrm>
          <a:prstGeom prst="rect">
            <a:avLst/>
          </a:prstGeom>
        </p:spPr>
      </p:pic>
      <p:pic>
        <p:nvPicPr>
          <p:cNvPr id="191" name="Picture 190"/>
          <p:cNvPicPr>
            <a:picLocks noChangeAspect="1"/>
          </p:cNvPicPr>
          <p:nvPr/>
        </p:nvPicPr>
        <p:blipFill rotWithShape="1"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25" t="15198" r="14660" b="16885"/>
          <a:stretch/>
        </p:blipFill>
        <p:spPr>
          <a:xfrm>
            <a:off x="5558492" y="3515377"/>
            <a:ext cx="544987" cy="532458"/>
          </a:xfrm>
          <a:prstGeom prst="rect">
            <a:avLst/>
          </a:prstGeom>
        </p:spPr>
      </p:pic>
      <p:pic>
        <p:nvPicPr>
          <p:cNvPr id="192" name="Picture 191"/>
          <p:cNvPicPr>
            <a:picLocks noChangeAspect="1"/>
          </p:cNvPicPr>
          <p:nvPr/>
        </p:nvPicPr>
        <p:blipFill rotWithShape="1"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25" t="15198" r="14660" b="16885"/>
          <a:stretch/>
        </p:blipFill>
        <p:spPr>
          <a:xfrm>
            <a:off x="5563614" y="4113377"/>
            <a:ext cx="544987" cy="532458"/>
          </a:xfrm>
          <a:prstGeom prst="rect">
            <a:avLst/>
          </a:prstGeom>
        </p:spPr>
      </p:pic>
      <p:pic>
        <p:nvPicPr>
          <p:cNvPr id="193" name="Picture 192"/>
          <p:cNvPicPr>
            <a:picLocks noChangeAspect="1"/>
          </p:cNvPicPr>
          <p:nvPr/>
        </p:nvPicPr>
        <p:blipFill rotWithShape="1"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25" t="15198" r="14660" b="16885"/>
          <a:stretch/>
        </p:blipFill>
        <p:spPr>
          <a:xfrm>
            <a:off x="5558492" y="4678539"/>
            <a:ext cx="544987" cy="532458"/>
          </a:xfrm>
          <a:prstGeom prst="rect">
            <a:avLst/>
          </a:prstGeom>
        </p:spPr>
      </p:pic>
      <p:pic>
        <p:nvPicPr>
          <p:cNvPr id="194" name="Picture 193"/>
          <p:cNvPicPr>
            <a:picLocks noChangeAspect="1"/>
          </p:cNvPicPr>
          <p:nvPr/>
        </p:nvPicPr>
        <p:blipFill rotWithShape="1"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25" t="15198" r="14660" b="16885"/>
          <a:stretch/>
        </p:blipFill>
        <p:spPr>
          <a:xfrm>
            <a:off x="5553582" y="5297331"/>
            <a:ext cx="544987" cy="532458"/>
          </a:xfrm>
          <a:prstGeom prst="rect">
            <a:avLst/>
          </a:prstGeom>
        </p:spPr>
      </p:pic>
      <p:pic>
        <p:nvPicPr>
          <p:cNvPr id="195" name="Picture 194"/>
          <p:cNvPicPr>
            <a:picLocks noChangeAspect="1"/>
          </p:cNvPicPr>
          <p:nvPr/>
        </p:nvPicPr>
        <p:blipFill rotWithShape="1"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25" t="15198" r="14660" b="16885"/>
          <a:stretch/>
        </p:blipFill>
        <p:spPr>
          <a:xfrm>
            <a:off x="10686263" y="4670057"/>
            <a:ext cx="544987" cy="532458"/>
          </a:xfrm>
          <a:prstGeom prst="rect">
            <a:avLst/>
          </a:prstGeom>
        </p:spPr>
      </p:pic>
      <p:pic>
        <p:nvPicPr>
          <p:cNvPr id="196" name="Picture 195"/>
          <p:cNvPicPr>
            <a:picLocks noChangeAspect="1"/>
          </p:cNvPicPr>
          <p:nvPr/>
        </p:nvPicPr>
        <p:blipFill rotWithShape="1"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25" t="15198" r="14660" b="16885"/>
          <a:stretch/>
        </p:blipFill>
        <p:spPr>
          <a:xfrm>
            <a:off x="10687805" y="2910365"/>
            <a:ext cx="544987" cy="532458"/>
          </a:xfrm>
          <a:prstGeom prst="rect">
            <a:avLst/>
          </a:prstGeom>
        </p:spPr>
      </p:pic>
      <p:pic>
        <p:nvPicPr>
          <p:cNvPr id="197" name="Picture 196"/>
          <p:cNvPicPr>
            <a:picLocks noChangeAspect="1"/>
          </p:cNvPicPr>
          <p:nvPr/>
        </p:nvPicPr>
        <p:blipFill rotWithShape="1"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25" t="15198" r="14660" b="16885"/>
          <a:stretch/>
        </p:blipFill>
        <p:spPr>
          <a:xfrm>
            <a:off x="10683845" y="3521025"/>
            <a:ext cx="544987" cy="532458"/>
          </a:xfrm>
          <a:prstGeom prst="rect">
            <a:avLst/>
          </a:prstGeom>
        </p:spPr>
      </p:pic>
      <p:pic>
        <p:nvPicPr>
          <p:cNvPr id="198" name="Picture 197"/>
          <p:cNvPicPr>
            <a:picLocks noChangeAspect="1"/>
          </p:cNvPicPr>
          <p:nvPr/>
        </p:nvPicPr>
        <p:blipFill rotWithShape="1"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25" t="15198" r="14660" b="16885"/>
          <a:stretch/>
        </p:blipFill>
        <p:spPr>
          <a:xfrm>
            <a:off x="10690015" y="4102549"/>
            <a:ext cx="544987" cy="532458"/>
          </a:xfrm>
          <a:prstGeom prst="rect">
            <a:avLst/>
          </a:prstGeom>
        </p:spPr>
      </p:pic>
      <p:pic>
        <p:nvPicPr>
          <p:cNvPr id="199" name="Picture 198"/>
          <p:cNvPicPr>
            <a:picLocks noChangeAspect="1"/>
          </p:cNvPicPr>
          <p:nvPr/>
        </p:nvPicPr>
        <p:blipFill rotWithShape="1"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25" t="15198" r="14660" b="16885"/>
          <a:stretch/>
        </p:blipFill>
        <p:spPr>
          <a:xfrm>
            <a:off x="10693019" y="5303053"/>
            <a:ext cx="544987" cy="532458"/>
          </a:xfrm>
          <a:prstGeom prst="rect">
            <a:avLst/>
          </a:prstGeom>
        </p:spPr>
      </p:pic>
      <p:pic>
        <p:nvPicPr>
          <p:cNvPr id="200" name="Picture 199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0004" y="5325756"/>
            <a:ext cx="497102" cy="497102"/>
          </a:xfrm>
          <a:prstGeom prst="rect">
            <a:avLst/>
          </a:prstGeom>
        </p:spPr>
      </p:pic>
      <p:pic>
        <p:nvPicPr>
          <p:cNvPr id="201" name="Picture 200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9341" y="5306354"/>
            <a:ext cx="497102" cy="49710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6200" y="4715553"/>
            <a:ext cx="491386" cy="491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4828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100</Words>
  <Application>Microsoft Office PowerPoint</Application>
  <PresentationFormat>Widescreen</PresentationFormat>
  <Paragraphs>35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Booth, Rachel</dc:creator>
  <cp:lastModifiedBy>Annabel Atkin</cp:lastModifiedBy>
  <cp:revision>2</cp:revision>
  <dcterms:created xsi:type="dcterms:W3CDTF">2020-03-27T13:04:46Z</dcterms:created>
  <dcterms:modified xsi:type="dcterms:W3CDTF">2022-03-24T11:32:32Z</dcterms:modified>
</cp:coreProperties>
</file>