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641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618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08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6534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022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261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564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809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771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326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21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A1C5C-C772-4DA8-8C9F-280179F5ECFD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465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007" y="7937"/>
            <a:ext cx="11712633" cy="914776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SCIENCE</a:t>
            </a:r>
            <a:r>
              <a:rPr lang="en-GB" sz="4900" dirty="0">
                <a:solidFill>
                  <a:srgbClr val="0070C0"/>
                </a:solidFill>
              </a:rPr>
              <a:t> AT KEELBY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228" y="1021272"/>
            <a:ext cx="2892997" cy="2862322"/>
          </a:xfrm>
          <a:prstGeom prst="rect">
            <a:avLst/>
          </a:prstGeom>
          <a:solidFill>
            <a:srgbClr val="0070C0"/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Our Science curriculum is designed to develop curiosity and fascination about the world and its people and develop a greater understanding of scientific concepts. They will develop a sense of excitement and curiosity.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2463" y="1021272"/>
            <a:ext cx="3159006" cy="2785378"/>
          </a:xfrm>
          <a:prstGeom prst="rect">
            <a:avLst/>
          </a:prstGeom>
          <a:noFill/>
          <a:ln w="25400">
            <a:solidFill>
              <a:schemeClr val="accent5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/>
              <a:t>Big Ideas</a:t>
            </a:r>
          </a:p>
          <a:p>
            <a:endParaRPr lang="en-GB" sz="1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1" dirty="0"/>
              <a:t>Observation </a:t>
            </a:r>
            <a:r>
              <a:rPr lang="en-GB" sz="1200" dirty="0"/>
              <a:t>(using our senses, recording information, data)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1" dirty="0"/>
              <a:t>Prediction </a:t>
            </a:r>
            <a:r>
              <a:rPr lang="en-GB" sz="1200" dirty="0"/>
              <a:t> (a statement about the future, based on facts or evidence, possibilities)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1" dirty="0"/>
              <a:t>Investigation </a:t>
            </a:r>
            <a:r>
              <a:rPr lang="en-GB" sz="1200" dirty="0"/>
              <a:t>(a quest to find the answer to a question using a scientific method)</a:t>
            </a:r>
            <a:endParaRPr lang="en-GB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1" dirty="0"/>
              <a:t>Scientific Skills  </a:t>
            </a:r>
            <a:r>
              <a:rPr lang="en-GB" sz="1200" dirty="0"/>
              <a:t>( concepts, enquiry, classify, interpretation)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1" dirty="0"/>
              <a:t>Great Scientists </a:t>
            </a:r>
            <a:r>
              <a:rPr lang="en-GB" sz="1200" dirty="0"/>
              <a:t>(Charles Darwin)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dirty="0"/>
          </a:p>
          <a:p>
            <a:endParaRPr lang="en-GB" sz="1200" dirty="0"/>
          </a:p>
          <a:p>
            <a:endParaRPr lang="en-GB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6464927" y="1021272"/>
            <a:ext cx="5513713" cy="2862322"/>
          </a:xfrm>
          <a:prstGeom prst="rect">
            <a:avLst/>
          </a:prstGeom>
          <a:noFill/>
          <a:ln w="25400">
            <a:solidFill>
              <a:schemeClr val="accent5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Content and Sequencing</a:t>
            </a:r>
          </a:p>
          <a:p>
            <a:pPr algn="ctr"/>
            <a:endParaRPr lang="en-GB" sz="1200" b="1" dirty="0"/>
          </a:p>
          <a:p>
            <a:r>
              <a:rPr lang="en-GB" sz="1000" dirty="0"/>
              <a:t>2 lessons per week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dirty="0"/>
              <a:t>Content of the National curriculum and to ensure our children have an accurate understanding of the scientific concepts of the world in which they live.</a:t>
            </a:r>
          </a:p>
          <a:p>
            <a:r>
              <a:rPr lang="en-GB" sz="1000" dirty="0"/>
              <a:t>     </a:t>
            </a:r>
            <a:r>
              <a:rPr lang="en-GB" sz="1000" b="1" dirty="0"/>
              <a:t>Scientific Studies in FS &amp; KS1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Foundation Stage explore scientific concepts through play and investigation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Y1 study Seasonal changes, Everyday Materials, Plants, and Animals </a:t>
            </a:r>
            <a:r>
              <a:rPr lang="en-GB" sz="1000" dirty="0" err="1"/>
              <a:t>inc</a:t>
            </a:r>
            <a:r>
              <a:rPr lang="en-GB" sz="1000" dirty="0"/>
              <a:t> Humans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Y2 study Uses of Everyday Materials, Plants, Living Things and their Habitats and Animals </a:t>
            </a:r>
            <a:r>
              <a:rPr lang="en-GB" sz="1000" dirty="0" err="1"/>
              <a:t>inc</a:t>
            </a:r>
            <a:r>
              <a:rPr lang="en-GB" sz="1000" dirty="0"/>
              <a:t> Humans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dirty="0"/>
              <a:t>Scientific Studies in KS2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Y3 study Forces and Magnets, Light, Plants, Rocks and Animal </a:t>
            </a:r>
            <a:r>
              <a:rPr lang="en-GB" sz="1000" dirty="0" err="1"/>
              <a:t>inc</a:t>
            </a:r>
            <a:r>
              <a:rPr lang="en-GB" sz="1000" dirty="0"/>
              <a:t> Humans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Y4 study Animals </a:t>
            </a:r>
            <a:r>
              <a:rPr lang="en-GB" sz="1000" dirty="0" err="1"/>
              <a:t>inc</a:t>
            </a:r>
            <a:r>
              <a:rPr lang="en-GB" sz="1000" dirty="0"/>
              <a:t> Humans, states of Matter, Electricity, Living things, and their Habitats, Sound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Y5 study Properties and changes of Materials, Forces, Earth and Space, All Living Things and their Habitats, Animals </a:t>
            </a:r>
            <a:r>
              <a:rPr lang="en-GB" sz="1000" dirty="0" err="1"/>
              <a:t>inc</a:t>
            </a:r>
            <a:r>
              <a:rPr lang="en-GB" sz="1000" dirty="0"/>
              <a:t> Humans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Y6 study Evolution and Inheritance, Light, Living things and their habitats, Electricity and Animal </a:t>
            </a:r>
            <a:r>
              <a:rPr lang="en-GB" sz="1000" dirty="0" err="1"/>
              <a:t>Incl</a:t>
            </a:r>
            <a:r>
              <a:rPr lang="en-GB" sz="1000" dirty="0"/>
              <a:t> Humans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7228" y="4002720"/>
            <a:ext cx="3020589" cy="2693045"/>
          </a:xfrm>
          <a:prstGeom prst="rect">
            <a:avLst/>
          </a:prstGeom>
          <a:noFill/>
          <a:ln w="25400">
            <a:solidFill>
              <a:schemeClr val="accent5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Links with English </a:t>
            </a:r>
          </a:p>
          <a:p>
            <a:pPr algn="ctr"/>
            <a:r>
              <a:rPr lang="en-GB" b="1" dirty="0"/>
              <a:t>and Maths</a:t>
            </a:r>
            <a:endParaRPr lang="en-GB" sz="800" b="1" dirty="0"/>
          </a:p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/>
              <a:t>Every lesson is a reading lesson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/>
              <a:t>High quality texts chosen for English that link with the scientific units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/>
              <a:t>Expression of critiques and opinions both orally and in written form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/>
              <a:t>Scientific language, concepts and investigations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3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300" dirty="0"/>
          </a:p>
        </p:txBody>
      </p:sp>
      <p:sp>
        <p:nvSpPr>
          <p:cNvPr id="14" name="TextBox 13"/>
          <p:cNvSpPr txBox="1"/>
          <p:nvPr/>
        </p:nvSpPr>
        <p:spPr>
          <a:xfrm>
            <a:off x="6515795" y="4002720"/>
            <a:ext cx="2786826" cy="2693045"/>
          </a:xfrm>
          <a:prstGeom prst="rect">
            <a:avLst/>
          </a:prstGeom>
          <a:noFill/>
          <a:ln w="25400">
            <a:solidFill>
              <a:schemeClr val="accent5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Outcomes</a:t>
            </a:r>
            <a:endParaRPr lang="en-GB" sz="1400" b="1" dirty="0"/>
          </a:p>
          <a:p>
            <a:pPr algn="ctr"/>
            <a:endParaRPr lang="en-GB" sz="13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/>
              <a:t>All units begin with an enquiry question which children should be able to answer at the end of the unit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/>
              <a:t>End of the unit children will complete a task which gives them the opportunity to apply all their scientific skills, knowledge and understanding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/>
              <a:t>End of unit quiz</a:t>
            </a:r>
            <a:endParaRPr lang="en-GB" sz="800" dirty="0"/>
          </a:p>
          <a:p>
            <a:endParaRPr lang="en-GB" sz="800" dirty="0"/>
          </a:p>
        </p:txBody>
      </p:sp>
      <p:sp>
        <p:nvSpPr>
          <p:cNvPr id="15" name="TextBox 14"/>
          <p:cNvSpPr txBox="1"/>
          <p:nvPr/>
        </p:nvSpPr>
        <p:spPr>
          <a:xfrm>
            <a:off x="9367935" y="4002720"/>
            <a:ext cx="2610705" cy="2693045"/>
          </a:xfrm>
          <a:prstGeom prst="rect">
            <a:avLst/>
          </a:prstGeom>
          <a:noFill/>
          <a:ln w="25400">
            <a:solidFill>
              <a:schemeClr val="accent5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Support</a:t>
            </a:r>
          </a:p>
          <a:p>
            <a:pPr algn="ctr"/>
            <a:endParaRPr lang="en-GB" dirty="0"/>
          </a:p>
          <a:p>
            <a:r>
              <a:rPr lang="en-GB" sz="1300" dirty="0"/>
              <a:t>Everyone has access to the Science National Curriculum.</a:t>
            </a:r>
          </a:p>
          <a:p>
            <a:endParaRPr lang="en-GB" sz="1300" dirty="0"/>
          </a:p>
          <a:p>
            <a:r>
              <a:rPr lang="en-GB" sz="1300" dirty="0"/>
              <a:t>Support is provided for those learners who require it</a:t>
            </a:r>
          </a:p>
          <a:p>
            <a:endParaRPr lang="en-GB" sz="1300" dirty="0"/>
          </a:p>
          <a:p>
            <a:r>
              <a:rPr lang="en-GB" sz="1300" dirty="0"/>
              <a:t>Considerations is given for learners who grasp concepts more rapidly</a:t>
            </a:r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1300" dirty="0"/>
          </a:p>
        </p:txBody>
      </p:sp>
      <p:pic>
        <p:nvPicPr>
          <p:cNvPr id="1036" name="Picture 12" descr="Image result for black and white light bulb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4308" y="1118810"/>
            <a:ext cx="436450" cy="390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3232463" y="4002720"/>
            <a:ext cx="3159006" cy="2708434"/>
          </a:xfrm>
          <a:prstGeom prst="rect">
            <a:avLst/>
          </a:prstGeom>
          <a:noFill/>
          <a:ln w="25400">
            <a:solidFill>
              <a:schemeClr val="accent5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Retrieval Practice</a:t>
            </a:r>
          </a:p>
          <a:p>
            <a:endParaRPr lang="en-GB" sz="800" dirty="0"/>
          </a:p>
          <a:p>
            <a:endParaRPr lang="en-GB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Knowledge, skills and vocabulary identified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Knowledge organisers used to support recall and retention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Low stakes quizzing to develop long term memory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Key concepts identified (above) are revisited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Key ideas are investigated by considering what they are and what they are not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Links across year groups for retrieval of knowledge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800" dirty="0"/>
          </a:p>
        </p:txBody>
      </p:sp>
      <p:pic>
        <p:nvPicPr>
          <p:cNvPr id="23" name="Picture 22" descr="Image result for sequencing symbols black and whitwe&quot;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410" t="11841" r="5731" b="75002"/>
          <a:stretch/>
        </p:blipFill>
        <p:spPr bwMode="auto">
          <a:xfrm>
            <a:off x="6607467" y="1064310"/>
            <a:ext cx="854912" cy="4996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40" name="Picture 16" descr="Image result for black and white book&quot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584" y="4108913"/>
            <a:ext cx="340394" cy="347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356" y="4065197"/>
            <a:ext cx="324431" cy="335262"/>
          </a:xfrm>
          <a:prstGeom prst="rect">
            <a:avLst/>
          </a:prstGeom>
        </p:spPr>
      </p:pic>
      <p:pic>
        <p:nvPicPr>
          <p:cNvPr id="28" name="Picture 12" descr="Image result for black and white light bulb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2578" y="1075769"/>
            <a:ext cx="436450" cy="390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8" descr="Image result for sequencing symbols black and whitwe&quot;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410" t="11841" r="5731" b="75002"/>
          <a:stretch/>
        </p:blipFill>
        <p:spPr bwMode="auto">
          <a:xfrm>
            <a:off x="11122575" y="1064311"/>
            <a:ext cx="854912" cy="4996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0" name="Picture 16" descr="Image result for black and white book&quot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0904" y="4108913"/>
            <a:ext cx="340394" cy="347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60107" y="4114093"/>
            <a:ext cx="324431" cy="335262"/>
          </a:xfrm>
          <a:prstGeom prst="rect">
            <a:avLst/>
          </a:prstGeom>
        </p:spPr>
      </p:pic>
      <p:pic>
        <p:nvPicPr>
          <p:cNvPr id="1044" name="Picture 20" descr="Image result for helping up mountain cartoon black and white&quot;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7" t="21387" r="24088" b="7592"/>
          <a:stretch/>
        </p:blipFill>
        <p:spPr bwMode="auto">
          <a:xfrm>
            <a:off x="11476653" y="4114093"/>
            <a:ext cx="363894" cy="369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0" descr="Image result for helping up mountain cartoon black and white&quot;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7" t="21387" r="24088" b="7592"/>
          <a:stretch/>
        </p:blipFill>
        <p:spPr bwMode="auto">
          <a:xfrm>
            <a:off x="9538996" y="4122168"/>
            <a:ext cx="363894" cy="369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Image result for progress graph black and white clip art&quot;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2530" y="4108913"/>
            <a:ext cx="340442" cy="340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2" descr="Image result for progress graph black and white clip art&quot;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4615" y="4079280"/>
            <a:ext cx="340442" cy="340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Image result for paintbrush black and whit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239828"/>
            <a:ext cx="709398" cy="709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726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435</Words>
  <Application>Microsoft Office PowerPoint</Application>
  <PresentationFormat>Widescreen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SCIENCE AT KEELBY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GEOGRAPHY AT MIDDLETHORPE</dc:title>
  <dc:creator>Simpson, Rachel</dc:creator>
  <cp:lastModifiedBy>Annabel Atkin</cp:lastModifiedBy>
  <cp:revision>48</cp:revision>
  <cp:lastPrinted>2020-01-17T14:02:06Z</cp:lastPrinted>
  <dcterms:created xsi:type="dcterms:W3CDTF">2019-11-06T10:58:00Z</dcterms:created>
  <dcterms:modified xsi:type="dcterms:W3CDTF">2022-03-04T15:12:11Z</dcterms:modified>
</cp:coreProperties>
</file>